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42316400" cy="23802975"/>
  <p:notesSz cx="6858000" cy="9144000"/>
  <p:defaultTextStyle>
    <a:defPPr>
      <a:defRPr lang="zh-TW"/>
    </a:defPPr>
    <a:lvl1pPr marL="0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1pPr>
    <a:lvl2pPr marL="1013612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2pPr>
    <a:lvl3pPr marL="2027225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3pPr>
    <a:lvl4pPr marL="3040837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4pPr>
    <a:lvl5pPr marL="4054450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5pPr>
    <a:lvl6pPr marL="5068062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6pPr>
    <a:lvl7pPr marL="6081674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7pPr>
    <a:lvl8pPr marL="7095287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8pPr>
    <a:lvl9pPr marL="8108899" algn="l" defTabSz="2027225" rtl="0" eaLnBrk="1" latinLnBrk="0" hangingPunct="1">
      <a:defRPr sz="3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016490"/>
    <a:srgbClr val="016994"/>
    <a:srgbClr val="960000"/>
    <a:srgbClr val="73302F"/>
    <a:srgbClr val="7FC7FF"/>
    <a:srgbClr val="C2D2ED"/>
    <a:srgbClr val="49657C"/>
    <a:srgbClr val="1D2D3A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0" d="100"/>
          <a:sy n="30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550" y="3895535"/>
            <a:ext cx="31737300" cy="8286962"/>
          </a:xfrm>
        </p:spPr>
        <p:txBody>
          <a:bodyPr anchor="b"/>
          <a:lstStyle>
            <a:lvl1pPr algn="ctr">
              <a:defRPr sz="208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550" y="12502074"/>
            <a:ext cx="31737300" cy="5746874"/>
          </a:xfrm>
        </p:spPr>
        <p:txBody>
          <a:bodyPr/>
          <a:lstStyle>
            <a:lvl1pPr marL="0" indent="0" algn="ctr">
              <a:buNone/>
              <a:defRPr sz="8330"/>
            </a:lvl1pPr>
            <a:lvl2pPr marL="1586850" indent="0" algn="ctr">
              <a:buNone/>
              <a:defRPr sz="6942"/>
            </a:lvl2pPr>
            <a:lvl3pPr marL="3173700" indent="0" algn="ctr">
              <a:buNone/>
              <a:defRPr sz="6247"/>
            </a:lvl3pPr>
            <a:lvl4pPr marL="4760549" indent="0" algn="ctr">
              <a:buNone/>
              <a:defRPr sz="5553"/>
            </a:lvl4pPr>
            <a:lvl5pPr marL="6347399" indent="0" algn="ctr">
              <a:buNone/>
              <a:defRPr sz="5553"/>
            </a:lvl5pPr>
            <a:lvl6pPr marL="7934249" indent="0" algn="ctr">
              <a:buNone/>
              <a:defRPr sz="5553"/>
            </a:lvl6pPr>
            <a:lvl7pPr marL="9521099" indent="0" algn="ctr">
              <a:buNone/>
              <a:defRPr sz="5553"/>
            </a:lvl7pPr>
            <a:lvl8pPr marL="11107948" indent="0" algn="ctr">
              <a:buNone/>
              <a:defRPr sz="5553"/>
            </a:lvl8pPr>
            <a:lvl9pPr marL="12694798" indent="0" algn="ctr">
              <a:buNone/>
              <a:defRPr sz="555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7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2674" y="1267288"/>
            <a:ext cx="9124474" cy="201719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9253" y="1267288"/>
            <a:ext cx="26844466" cy="201719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31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0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213" y="5934217"/>
            <a:ext cx="36497895" cy="9901375"/>
          </a:xfrm>
        </p:spPr>
        <p:txBody>
          <a:bodyPr anchor="b"/>
          <a:lstStyle>
            <a:lvl1pPr>
              <a:defRPr sz="208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7213" y="15929263"/>
            <a:ext cx="36497895" cy="5206899"/>
          </a:xfrm>
        </p:spPr>
        <p:txBody>
          <a:bodyPr/>
          <a:lstStyle>
            <a:lvl1pPr marL="0" indent="0">
              <a:buNone/>
              <a:defRPr sz="8330">
                <a:solidFill>
                  <a:schemeClr val="tx1">
                    <a:tint val="75000"/>
                  </a:schemeClr>
                </a:solidFill>
              </a:defRPr>
            </a:lvl1pPr>
            <a:lvl2pPr marL="1586850" indent="0">
              <a:buNone/>
              <a:defRPr sz="6942">
                <a:solidFill>
                  <a:schemeClr val="tx1">
                    <a:tint val="75000"/>
                  </a:schemeClr>
                </a:solidFill>
              </a:defRPr>
            </a:lvl2pPr>
            <a:lvl3pPr marL="3173700" indent="0">
              <a:buNone/>
              <a:defRPr sz="6247">
                <a:solidFill>
                  <a:schemeClr val="tx1">
                    <a:tint val="75000"/>
                  </a:schemeClr>
                </a:solidFill>
              </a:defRPr>
            </a:lvl3pPr>
            <a:lvl4pPr marL="4760549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4pPr>
            <a:lvl5pPr marL="6347399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5pPr>
            <a:lvl6pPr marL="7934249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6pPr>
            <a:lvl7pPr marL="9521099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7pPr>
            <a:lvl8pPr marL="11107948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8pPr>
            <a:lvl9pPr marL="12694798" indent="0">
              <a:buNone/>
              <a:defRPr sz="55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9253" y="6336440"/>
            <a:ext cx="17984470" cy="151027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2678" y="6336440"/>
            <a:ext cx="17984470" cy="151027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64" y="1267290"/>
            <a:ext cx="36497895" cy="4600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766" y="5835037"/>
            <a:ext cx="17901819" cy="2859661"/>
          </a:xfrm>
        </p:spPr>
        <p:txBody>
          <a:bodyPr anchor="b"/>
          <a:lstStyle>
            <a:lvl1pPr marL="0" indent="0">
              <a:buNone/>
              <a:defRPr sz="8330" b="1"/>
            </a:lvl1pPr>
            <a:lvl2pPr marL="1586850" indent="0">
              <a:buNone/>
              <a:defRPr sz="6942" b="1"/>
            </a:lvl2pPr>
            <a:lvl3pPr marL="3173700" indent="0">
              <a:buNone/>
              <a:defRPr sz="6247" b="1"/>
            </a:lvl3pPr>
            <a:lvl4pPr marL="4760549" indent="0">
              <a:buNone/>
              <a:defRPr sz="5553" b="1"/>
            </a:lvl4pPr>
            <a:lvl5pPr marL="6347399" indent="0">
              <a:buNone/>
              <a:defRPr sz="5553" b="1"/>
            </a:lvl5pPr>
            <a:lvl6pPr marL="7934249" indent="0">
              <a:buNone/>
              <a:defRPr sz="5553" b="1"/>
            </a:lvl6pPr>
            <a:lvl7pPr marL="9521099" indent="0">
              <a:buNone/>
              <a:defRPr sz="5553" b="1"/>
            </a:lvl7pPr>
            <a:lvl8pPr marL="11107948" indent="0">
              <a:buNone/>
              <a:defRPr sz="5553" b="1"/>
            </a:lvl8pPr>
            <a:lvl9pPr marL="12694798" indent="0">
              <a:buNone/>
              <a:defRPr sz="555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4766" y="8694698"/>
            <a:ext cx="17901819" cy="127885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22677" y="5835037"/>
            <a:ext cx="17989982" cy="2859661"/>
          </a:xfrm>
        </p:spPr>
        <p:txBody>
          <a:bodyPr anchor="b"/>
          <a:lstStyle>
            <a:lvl1pPr marL="0" indent="0">
              <a:buNone/>
              <a:defRPr sz="8330" b="1"/>
            </a:lvl1pPr>
            <a:lvl2pPr marL="1586850" indent="0">
              <a:buNone/>
              <a:defRPr sz="6942" b="1"/>
            </a:lvl2pPr>
            <a:lvl3pPr marL="3173700" indent="0">
              <a:buNone/>
              <a:defRPr sz="6247" b="1"/>
            </a:lvl3pPr>
            <a:lvl4pPr marL="4760549" indent="0">
              <a:buNone/>
              <a:defRPr sz="5553" b="1"/>
            </a:lvl4pPr>
            <a:lvl5pPr marL="6347399" indent="0">
              <a:buNone/>
              <a:defRPr sz="5553" b="1"/>
            </a:lvl5pPr>
            <a:lvl6pPr marL="7934249" indent="0">
              <a:buNone/>
              <a:defRPr sz="5553" b="1"/>
            </a:lvl6pPr>
            <a:lvl7pPr marL="9521099" indent="0">
              <a:buNone/>
              <a:defRPr sz="5553" b="1"/>
            </a:lvl7pPr>
            <a:lvl8pPr marL="11107948" indent="0">
              <a:buNone/>
              <a:defRPr sz="5553" b="1"/>
            </a:lvl8pPr>
            <a:lvl9pPr marL="12694798" indent="0">
              <a:buNone/>
              <a:defRPr sz="555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2677" y="8694698"/>
            <a:ext cx="17989982" cy="127885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66" y="1586865"/>
            <a:ext cx="13648139" cy="5554028"/>
          </a:xfrm>
        </p:spPr>
        <p:txBody>
          <a:bodyPr anchor="b"/>
          <a:lstStyle>
            <a:lvl1pPr>
              <a:defRPr sz="111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9981" y="3427189"/>
            <a:ext cx="21422678" cy="16915540"/>
          </a:xfrm>
        </p:spPr>
        <p:txBody>
          <a:bodyPr/>
          <a:lstStyle>
            <a:lvl1pPr>
              <a:defRPr sz="11107"/>
            </a:lvl1pPr>
            <a:lvl2pPr>
              <a:defRPr sz="9718"/>
            </a:lvl2pPr>
            <a:lvl3pPr>
              <a:defRPr sz="8330"/>
            </a:lvl3pPr>
            <a:lvl4pPr>
              <a:defRPr sz="6942"/>
            </a:lvl4pPr>
            <a:lvl5pPr>
              <a:defRPr sz="6942"/>
            </a:lvl5pPr>
            <a:lvl6pPr>
              <a:defRPr sz="6942"/>
            </a:lvl6pPr>
            <a:lvl7pPr>
              <a:defRPr sz="6942"/>
            </a:lvl7pPr>
            <a:lvl8pPr>
              <a:defRPr sz="6942"/>
            </a:lvl8pPr>
            <a:lvl9pPr>
              <a:defRPr sz="694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4766" y="7140892"/>
            <a:ext cx="13648139" cy="13229387"/>
          </a:xfrm>
        </p:spPr>
        <p:txBody>
          <a:bodyPr/>
          <a:lstStyle>
            <a:lvl1pPr marL="0" indent="0">
              <a:buNone/>
              <a:defRPr sz="5553"/>
            </a:lvl1pPr>
            <a:lvl2pPr marL="1586850" indent="0">
              <a:buNone/>
              <a:defRPr sz="4859"/>
            </a:lvl2pPr>
            <a:lvl3pPr marL="3173700" indent="0">
              <a:buNone/>
              <a:defRPr sz="4165"/>
            </a:lvl3pPr>
            <a:lvl4pPr marL="4760549" indent="0">
              <a:buNone/>
              <a:defRPr sz="3471"/>
            </a:lvl4pPr>
            <a:lvl5pPr marL="6347399" indent="0">
              <a:buNone/>
              <a:defRPr sz="3471"/>
            </a:lvl5pPr>
            <a:lvl6pPr marL="7934249" indent="0">
              <a:buNone/>
              <a:defRPr sz="3471"/>
            </a:lvl6pPr>
            <a:lvl7pPr marL="9521099" indent="0">
              <a:buNone/>
              <a:defRPr sz="3471"/>
            </a:lvl7pPr>
            <a:lvl8pPr marL="11107948" indent="0">
              <a:buNone/>
              <a:defRPr sz="3471"/>
            </a:lvl8pPr>
            <a:lvl9pPr marL="12694798" indent="0">
              <a:buNone/>
              <a:defRPr sz="347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66" y="1586865"/>
            <a:ext cx="13648139" cy="5554028"/>
          </a:xfrm>
        </p:spPr>
        <p:txBody>
          <a:bodyPr anchor="b"/>
          <a:lstStyle>
            <a:lvl1pPr>
              <a:defRPr sz="111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989981" y="3427189"/>
            <a:ext cx="21422678" cy="16915540"/>
          </a:xfrm>
        </p:spPr>
        <p:txBody>
          <a:bodyPr anchor="t"/>
          <a:lstStyle>
            <a:lvl1pPr marL="0" indent="0">
              <a:buNone/>
              <a:defRPr sz="11107"/>
            </a:lvl1pPr>
            <a:lvl2pPr marL="1586850" indent="0">
              <a:buNone/>
              <a:defRPr sz="9718"/>
            </a:lvl2pPr>
            <a:lvl3pPr marL="3173700" indent="0">
              <a:buNone/>
              <a:defRPr sz="8330"/>
            </a:lvl3pPr>
            <a:lvl4pPr marL="4760549" indent="0">
              <a:buNone/>
              <a:defRPr sz="6942"/>
            </a:lvl4pPr>
            <a:lvl5pPr marL="6347399" indent="0">
              <a:buNone/>
              <a:defRPr sz="6942"/>
            </a:lvl5pPr>
            <a:lvl6pPr marL="7934249" indent="0">
              <a:buNone/>
              <a:defRPr sz="6942"/>
            </a:lvl6pPr>
            <a:lvl7pPr marL="9521099" indent="0">
              <a:buNone/>
              <a:defRPr sz="6942"/>
            </a:lvl7pPr>
            <a:lvl8pPr marL="11107948" indent="0">
              <a:buNone/>
              <a:defRPr sz="6942"/>
            </a:lvl8pPr>
            <a:lvl9pPr marL="12694798" indent="0">
              <a:buNone/>
              <a:defRPr sz="694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4766" y="7140892"/>
            <a:ext cx="13648139" cy="13229387"/>
          </a:xfrm>
        </p:spPr>
        <p:txBody>
          <a:bodyPr/>
          <a:lstStyle>
            <a:lvl1pPr marL="0" indent="0">
              <a:buNone/>
              <a:defRPr sz="5553"/>
            </a:lvl1pPr>
            <a:lvl2pPr marL="1586850" indent="0">
              <a:buNone/>
              <a:defRPr sz="4859"/>
            </a:lvl2pPr>
            <a:lvl3pPr marL="3173700" indent="0">
              <a:buNone/>
              <a:defRPr sz="4165"/>
            </a:lvl3pPr>
            <a:lvl4pPr marL="4760549" indent="0">
              <a:buNone/>
              <a:defRPr sz="3471"/>
            </a:lvl4pPr>
            <a:lvl5pPr marL="6347399" indent="0">
              <a:buNone/>
              <a:defRPr sz="3471"/>
            </a:lvl5pPr>
            <a:lvl6pPr marL="7934249" indent="0">
              <a:buNone/>
              <a:defRPr sz="3471"/>
            </a:lvl6pPr>
            <a:lvl7pPr marL="9521099" indent="0">
              <a:buNone/>
              <a:defRPr sz="3471"/>
            </a:lvl7pPr>
            <a:lvl8pPr marL="11107948" indent="0">
              <a:buNone/>
              <a:defRPr sz="3471"/>
            </a:lvl8pPr>
            <a:lvl9pPr marL="12694798" indent="0">
              <a:buNone/>
              <a:defRPr sz="347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3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9253" y="1267290"/>
            <a:ext cx="36497895" cy="46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9253" y="6336440"/>
            <a:ext cx="36497895" cy="1510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9253" y="22061833"/>
            <a:ext cx="9521190" cy="1267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4E28-5832-419D-A2F6-770D2743E625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17308" y="22061833"/>
            <a:ext cx="14281785" cy="1267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5958" y="22061833"/>
            <a:ext cx="9521190" cy="1267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9106-5916-473C-8905-8B4049A3B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1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73700" rtl="0" eaLnBrk="1" latinLnBrk="0" hangingPunct="1">
        <a:lnSpc>
          <a:spcPct val="90000"/>
        </a:lnSpc>
        <a:spcBef>
          <a:spcPct val="0"/>
        </a:spcBef>
        <a:buNone/>
        <a:defRPr sz="15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425" indent="-793425" algn="l" defTabSz="3173700" rtl="0" eaLnBrk="1" latinLnBrk="0" hangingPunct="1">
        <a:lnSpc>
          <a:spcPct val="90000"/>
        </a:lnSpc>
        <a:spcBef>
          <a:spcPts val="3471"/>
        </a:spcBef>
        <a:buFont typeface="Arial" panose="020B0604020202020204" pitchFamily="34" charset="0"/>
        <a:buChar char="•"/>
        <a:defRPr sz="9718" kern="1200">
          <a:solidFill>
            <a:schemeClr val="tx1"/>
          </a:solidFill>
          <a:latin typeface="+mn-lt"/>
          <a:ea typeface="+mn-ea"/>
          <a:cs typeface="+mn-cs"/>
        </a:defRPr>
      </a:lvl1pPr>
      <a:lvl2pPr marL="2380275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8330" kern="1200">
          <a:solidFill>
            <a:schemeClr val="tx1"/>
          </a:solidFill>
          <a:latin typeface="+mn-lt"/>
          <a:ea typeface="+mn-ea"/>
          <a:cs typeface="+mn-cs"/>
        </a:defRPr>
      </a:lvl2pPr>
      <a:lvl3pPr marL="3967124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942" kern="1200">
          <a:solidFill>
            <a:schemeClr val="tx1"/>
          </a:solidFill>
          <a:latin typeface="+mn-lt"/>
          <a:ea typeface="+mn-ea"/>
          <a:cs typeface="+mn-cs"/>
        </a:defRPr>
      </a:lvl3pPr>
      <a:lvl4pPr marL="5553974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4pPr>
      <a:lvl5pPr marL="7140824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5pPr>
      <a:lvl6pPr marL="8727674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6pPr>
      <a:lvl7pPr marL="10314523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7pPr>
      <a:lvl8pPr marL="11901373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8pPr>
      <a:lvl9pPr marL="13488223" indent="-793425" algn="l" defTabSz="3173700" rtl="0" eaLnBrk="1" latinLnBrk="0" hangingPunct="1">
        <a:lnSpc>
          <a:spcPct val="90000"/>
        </a:lnSpc>
        <a:spcBef>
          <a:spcPts val="1735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1pPr>
      <a:lvl2pPr marL="1586850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2pPr>
      <a:lvl3pPr marL="3173700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3pPr>
      <a:lvl4pPr marL="4760549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4pPr>
      <a:lvl5pPr marL="6347399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5pPr>
      <a:lvl6pPr marL="7934249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6pPr>
      <a:lvl7pPr marL="9521099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7pPr>
      <a:lvl8pPr marL="11107948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98" algn="l" defTabSz="3173700" rtl="0" eaLnBrk="1" latinLnBrk="0" hangingPunct="1">
        <a:defRPr sz="6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okcycle.com/en/wp-content/uploads/sites/7/2016/07/TOP-VELO-compos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42316400" cy="158496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17520" y="1412300"/>
            <a:ext cx="790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WEB DESIGN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17520" y="19898420"/>
            <a:ext cx="4246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LOOK</a:t>
            </a:r>
          </a:p>
          <a:p>
            <a:pPr algn="dist"/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CYCLE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70800" y="19529088"/>
            <a:ext cx="772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BIKE</a:t>
            </a:r>
            <a:endParaRPr lang="zh-TW" altLang="en-US" sz="24000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867600" y="19989076"/>
            <a:ext cx="6837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103590006</a:t>
            </a:r>
          </a:p>
          <a:p>
            <a:pPr algn="dist"/>
            <a:r>
              <a:rPr lang="en-US" altLang="zh-TW" sz="9600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微軟正黑體 Light" panose="020B0304030504040204" pitchFamily="34" charset="-120"/>
              </a:rPr>
              <a:t>Eason Cao</a:t>
            </a:r>
            <a:endParaRPr lang="zh-TW" altLang="en-US" sz="9600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0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0273171" y="11234815"/>
            <a:ext cx="6192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平板電腦 </a:t>
            </a:r>
            <a:r>
              <a:rPr lang="en-US" altLang="zh-TW" sz="8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zh-TW" altLang="en-US" sz="8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5" y="0"/>
            <a:ext cx="15972971" cy="23793071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0091057" y="0"/>
            <a:ext cx="9176657" cy="1436914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0280086" y="718457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調整按鈕間距</a:t>
            </a:r>
            <a:endParaRPr lang="en-US" altLang="zh-TW" sz="60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使用者更容易點擊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19285" y="6635568"/>
            <a:ext cx="15972971" cy="5169164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0280086" y="8019388"/>
            <a:ext cx="5570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隱藏商品描述</a:t>
            </a:r>
            <a:endParaRPr lang="en-US" altLang="zh-TW" sz="60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聚焦於商品本身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493172" y="21978257"/>
            <a:ext cx="7199084" cy="1824718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280086" y="21854079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放大社群</a:t>
            </a:r>
            <a:r>
              <a:rPr lang="en-US" altLang="zh-TW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更容易點擊至社群連結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831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0273171" y="11234815"/>
            <a:ext cx="5788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手持</a:t>
            </a:r>
            <a:r>
              <a:rPr lang="zh-TW" altLang="en-US" sz="80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(S)</a:t>
            </a:r>
            <a:endParaRPr lang="zh-TW" altLang="en-US" sz="8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8" y="-1"/>
            <a:ext cx="9954101" cy="238535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357640" y="7822969"/>
            <a:ext cx="10443960" cy="450668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295552" y="9295823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將商品以區塊呈現</a:t>
            </a:r>
            <a:endParaRPr lang="en-US" altLang="zh-TW" sz="60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使用者更容易點擊商品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15599" y="-1"/>
            <a:ext cx="2057399" cy="2090058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3295552" y="151065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隱藏式選單</a:t>
            </a:r>
            <a:endParaRPr lang="en-US" altLang="zh-TW" sz="60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減少不必要的資訊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291460" y="18440581"/>
            <a:ext cx="7109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放大文字及區塊呈現</a:t>
            </a:r>
            <a:endParaRPr lang="en-US" altLang="zh-TW" sz="60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聚焦企業的連絡資訊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9038" y="16013610"/>
            <a:ext cx="10672562" cy="557276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073530" y="21945601"/>
            <a:ext cx="1846327" cy="1679328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291459" y="21685937"/>
            <a:ext cx="10187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放大社群連結</a:t>
            </a:r>
            <a:r>
              <a:rPr lang="en-US" altLang="zh-TW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  <a:p>
            <a:r>
              <a:rPr lang="zh-TW" altLang="en-US" sz="6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使用者更容易導引至其他社群</a:t>
            </a:r>
            <a:endParaRPr lang="zh-TW" altLang="en-US" sz="60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8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89</Words>
  <Application>Microsoft Office PowerPoint</Application>
  <PresentationFormat>自訂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微軟正黑體</vt:lpstr>
      <vt:lpstr>微軟正黑體 Light</vt:lpstr>
      <vt:lpstr>新細明體</vt:lpstr>
      <vt:lpstr>Arial</vt:lpstr>
      <vt:lpstr>Calibri</vt:lpstr>
      <vt:lpstr>Calibri Light</vt:lpstr>
      <vt:lpstr>Lucida Console</vt:lpstr>
      <vt:lpstr>Segoe UI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Eason</dc:creator>
  <cp:lastModifiedBy>林可均</cp:lastModifiedBy>
  <cp:revision>17</cp:revision>
  <dcterms:created xsi:type="dcterms:W3CDTF">2017-03-28T08:42:39Z</dcterms:created>
  <dcterms:modified xsi:type="dcterms:W3CDTF">2017-05-22T00:34:44Z</dcterms:modified>
</cp:coreProperties>
</file>