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gEyFkG2Q5jk/jlZoUNSfkAhe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060475" y="3305350"/>
            <a:ext cx="62583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200">
                <a:solidFill>
                  <a:srgbClr val="FFFFFF"/>
                </a:solidFill>
              </a:rPr>
              <a:t>Data Analysis on Social Buzz</a:t>
            </a:r>
            <a:endParaRPr b="1"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0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4" name="Google Shape;394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5" name="Google Shape;395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00" name="Google Shape;400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1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5" name="Google Shape;405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0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8" name="Google Shape;408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10"/>
          <p:cNvSpPr txBox="1"/>
          <p:nvPr/>
        </p:nvSpPr>
        <p:spPr>
          <a:xfrm>
            <a:off x="11245188" y="1183950"/>
            <a:ext cx="6350700" cy="7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 and science are the two most popular categories of content, showing that people enjoy "real-life" and "factual" content the most.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ad-hoc analysis is insightful, but it's time to take this analysis into large scale production for real-time understanding of your business. We can show you how to do this.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20" name="Google Shape;420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21" name="Google Shape;421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2" name="Google Shape;422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3" name="Google Shape;423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4" name="Google Shape;424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5" name="Google Shape;42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33" name="Google Shape;43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3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8508050" y="272257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9188700" y="3248525"/>
            <a:ext cx="6759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it's global scale. Accenture has begun a 3 month POC focussing on these tasks: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Social Buzz's big data partice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cs-CZ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Buzz's top most popular categories of content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0" name="Google Shape;190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4"/>
          <p:cNvSpPr/>
          <p:nvPr/>
        </p:nvSpPr>
        <p:spPr>
          <a:xfrm>
            <a:off x="0" y="0"/>
            <a:ext cx="9964500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4" name="Google Shape;19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9" name="Google Shape;199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2" name="Google Shape;202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2837325" y="4761650"/>
            <a:ext cx="62517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lang="cs-CZ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 </a:t>
            </a:r>
            <a:r>
              <a:rPr lang="cs-CZ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posts per day </a:t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</a:t>
            </a:r>
            <a:r>
              <a:rPr lang="cs-CZ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pieces of content per year!</a:t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Buzz's top 5 most popular categories of content</a:t>
            </a:r>
            <a:endParaRPr sz="22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2" name="Google Shape;232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5"/>
          <p:cNvSpPr/>
          <p:nvPr/>
        </p:nvSpPr>
        <p:spPr>
          <a:xfrm>
            <a:off x="11825800" y="7346701"/>
            <a:ext cx="2079625" cy="22860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11411516" y="1059536"/>
            <a:ext cx="2187044" cy="2122801"/>
            <a:chOff x="-23042" y="66269"/>
            <a:chExt cx="6542159" cy="6349987"/>
          </a:xfrm>
        </p:grpSpPr>
        <p:sp>
          <p:nvSpPr>
            <p:cNvPr id="236" name="Google Shape;236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1450" y="6512525"/>
            <a:ext cx="2167200" cy="3000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0" name="Google Shape;240;p5"/>
          <p:cNvSpPr txBox="1"/>
          <p:nvPr/>
        </p:nvSpPr>
        <p:spPr>
          <a:xfrm>
            <a:off x="14196150" y="7491350"/>
            <a:ext cx="34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S Praveen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14173050" y="8029225"/>
            <a:ext cx="346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14196150" y="1420638"/>
            <a:ext cx="34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14173050" y="1958525"/>
            <a:ext cx="471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14173050" y="4455988"/>
            <a:ext cx="34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Marcos Rompton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14149950" y="4993863"/>
            <a:ext cx="346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5" name="Google Shape;25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6" name="Google Shape;266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9" name="Google Shape;269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2" name="Google Shape;272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5" name="Google Shape;275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8" name="Google Shape;278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3944650" y="162427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11337700" y="802832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9423375" y="635372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7626225" y="468577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5683500" y="3166775"/>
            <a:ext cx="891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1" name="Google Shape;301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2" name="Google Shape;30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/>
        </p:nvSpPr>
        <p:spPr>
          <a:xfrm>
            <a:off x="1749513" y="3290600"/>
            <a:ext cx="372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2967700" y="4589400"/>
            <a:ext cx="1460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6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1" sz="96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6485475" y="3199875"/>
            <a:ext cx="454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REACTIONS TO “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POSTS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6688844" y="4511150"/>
            <a:ext cx="434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6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1897</a:t>
            </a:r>
            <a:endParaRPr b="1" sz="96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7"/>
          <p:cNvSpPr txBox="1"/>
          <p:nvPr/>
        </p:nvSpPr>
        <p:spPr>
          <a:xfrm>
            <a:off x="12292688" y="3116900"/>
            <a:ext cx="372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MOST POSTS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11381000" y="4369575"/>
            <a:ext cx="555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96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JANUARY</a:t>
            </a:r>
            <a:endParaRPr b="1" sz="96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6" name="Google Shape;32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4" name="Google Shape;334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7" name="Google Shape;33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6" name="Google Shape;346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7" name="Google Shape;347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" name="Google Shape;34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450" y="1888500"/>
            <a:ext cx="10399182" cy="70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8" name="Google Shape;35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5" name="Google Shape;365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6" name="Google Shape;366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9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9" name="Google Shape;36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8" name="Google Shape;378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9" name="Google Shape;379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0" name="Google Shape;38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24" y="1227274"/>
            <a:ext cx="8769324" cy="73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