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_rels/notesSlide5.xml.rels" ContentType="application/vnd.openxmlformats-package.relationships+xml"/>
  <Override PartName="/ppt/notesSlides/_rels/notesSlide6.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400" spc="-1" strike="noStrike">
                <a:solidFill>
                  <a:srgbClr val="000000"/>
                </a:solidFill>
                <a:latin typeface="Arial"/>
              </a:rPr>
              <a:t>Cliquez pour déplacer la diapo</a:t>
            </a:r>
            <a:endParaRPr b="0" lang="fr-FR" sz="1400" spc="-1" strike="noStrike">
              <a:solidFill>
                <a:srgbClr val="000000"/>
              </a:solidFill>
              <a:latin typeface="Arial"/>
            </a:endParaRPr>
          </a:p>
        </p:txBody>
      </p:sp>
      <p:sp>
        <p:nvSpPr>
          <p:cNvPr id="42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42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424"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fr-FR" sz="1400" spc="-1" strike="noStrike">
                <a:latin typeface="Times New Roman"/>
              </a:rPr>
              <a:t>&lt;date/heure&gt;</a:t>
            </a:r>
            <a:endParaRPr b="0" lang="fr-FR" sz="1400" spc="-1" strike="noStrike">
              <a:latin typeface="Times New Roman"/>
            </a:endParaRPr>
          </a:p>
        </p:txBody>
      </p:sp>
      <p:sp>
        <p:nvSpPr>
          <p:cNvPr id="425"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426"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41BA3889-DC4E-4230-80FC-3FA0C1980E2D}"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PlaceHolder 1"/>
          <p:cNvSpPr>
            <a:spLocks noGrp="1"/>
          </p:cNvSpPr>
          <p:nvPr>
            <p:ph type="sldImg"/>
          </p:nvPr>
        </p:nvSpPr>
        <p:spPr>
          <a:xfrm>
            <a:off x="380880" y="685800"/>
            <a:ext cx="6095520" cy="3428640"/>
          </a:xfrm>
          <a:prstGeom prst="rect">
            <a:avLst/>
          </a:prstGeom>
          <a:ln w="0">
            <a:noFill/>
          </a:ln>
        </p:spPr>
      </p:sp>
      <p:sp>
        <p:nvSpPr>
          <p:cNvPr id="154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buNone/>
              <a:tabLst>
                <a:tab algn="l" pos="0"/>
              </a:tabLst>
            </a:pPr>
            <a:endParaRPr b="0" lang="fr-FR" sz="1100" spc="-1" strike="noStrike">
              <a:latin typeface="Arial"/>
            </a:endParaRPr>
          </a:p>
          <a:p>
            <a:pPr>
              <a:lnSpc>
                <a:spcPct val="100000"/>
              </a:lnSpc>
              <a:buNone/>
              <a:tabLst>
                <a:tab algn="l" pos="0"/>
              </a:tabLst>
            </a:pPr>
            <a:endParaRPr b="0" lang="fr-FR"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9" name="PlaceHolder 1"/>
          <p:cNvSpPr>
            <a:spLocks noGrp="1"/>
          </p:cNvSpPr>
          <p:nvPr>
            <p:ph type="sldImg"/>
          </p:nvPr>
        </p:nvSpPr>
        <p:spPr>
          <a:xfrm>
            <a:off x="380880" y="685800"/>
            <a:ext cx="6095520" cy="3428640"/>
          </a:xfrm>
          <a:prstGeom prst="rect">
            <a:avLst/>
          </a:prstGeom>
          <a:ln w="0">
            <a:noFill/>
          </a:ln>
        </p:spPr>
      </p:sp>
      <p:sp>
        <p:nvSpPr>
          <p:cNvPr id="155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buNone/>
              <a:tabLst>
                <a:tab algn="l" pos="0"/>
              </a:tabLst>
            </a:pPr>
            <a:endParaRPr b="0" lang="fr-FR" sz="1100" spc="-1" strike="noStrike">
              <a:latin typeface="Arial"/>
            </a:endParaRPr>
          </a:p>
          <a:p>
            <a:pPr>
              <a:lnSpc>
                <a:spcPct val="100000"/>
              </a:lnSpc>
              <a:buNone/>
              <a:tabLst>
                <a:tab algn="l" pos="0"/>
              </a:tabLst>
            </a:pPr>
            <a:endParaRPr b="0" lang="fr-FR"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8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8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3"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0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0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0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0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1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1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42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4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6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7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9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9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0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1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1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2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2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3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5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5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6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6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7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8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9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0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0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2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3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4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4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5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5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0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0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3188880" y="696600"/>
            <a:ext cx="4447800" cy="490752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
        <p:nvSpPr>
          <p:cNvPr id="3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3188880" y="696600"/>
            <a:ext cx="4447800" cy="1058400"/>
          </a:xfrm>
          <a:prstGeom prst="rect">
            <a:avLst/>
          </a:prstGeom>
          <a:noFill/>
          <a:ln w="0">
            <a:noFill/>
          </a:ln>
        </p:spPr>
        <p:txBody>
          <a:bodyPr lIns="0" rIns="0" tIns="0" bIns="0" anchor="ctr">
            <a:noAutofit/>
          </a:bodyPr>
          <a:p>
            <a:endParaRPr b="0" lang="fr-FR" sz="1400" spc="-1" strike="noStrike">
              <a:solidFill>
                <a:srgbClr val="000000"/>
              </a:solidFill>
              <a:latin typeface="Arial"/>
            </a:endParaRPr>
          </a:p>
        </p:txBody>
      </p:sp>
      <p:sp>
        <p:nvSpPr>
          <p:cNvPr id="3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109.xml"/><Relationship Id="rId6" Type="http://schemas.openxmlformats.org/officeDocument/2006/relationships/slideLayout" Target="../slideLayouts/slideLayout110.xml"/><Relationship Id="rId7" Type="http://schemas.openxmlformats.org/officeDocument/2006/relationships/slideLayout" Target="../slideLayouts/slideLayout111.xml"/><Relationship Id="rId8" Type="http://schemas.openxmlformats.org/officeDocument/2006/relationships/slideLayout" Target="../slideLayouts/slideLayout112.xml"/><Relationship Id="rId9" Type="http://schemas.openxmlformats.org/officeDocument/2006/relationships/slideLayout" Target="../slideLayouts/slideLayout113.xml"/><Relationship Id="rId10" Type="http://schemas.openxmlformats.org/officeDocument/2006/relationships/slideLayout" Target="../slideLayouts/slideLayout114.xml"/><Relationship Id="rId11" Type="http://schemas.openxmlformats.org/officeDocument/2006/relationships/slideLayout" Target="../slideLayouts/slideLayout115.xml"/><Relationship Id="rId12" Type="http://schemas.openxmlformats.org/officeDocument/2006/relationships/slideLayout" Target="../slideLayouts/slideLayout116.xml"/><Relationship Id="rId13" Type="http://schemas.openxmlformats.org/officeDocument/2006/relationships/slideLayout" Target="../slideLayouts/slideLayout117.xml"/><Relationship Id="rId14" Type="http://schemas.openxmlformats.org/officeDocument/2006/relationships/slideLayout" Target="../slideLayouts/slideLayout118.xml"/><Relationship Id="rId15" Type="http://schemas.openxmlformats.org/officeDocument/2006/relationships/slideLayout" Target="../slideLayouts/slideLayout119.xml"/><Relationship Id="rId16"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735640" y="1258920"/>
            <a:ext cx="5797080" cy="2038320"/>
          </a:xfrm>
          <a:prstGeom prst="rect">
            <a:avLst/>
          </a:prstGeom>
          <a:noFill/>
          <a:ln w="0">
            <a:noFill/>
          </a:ln>
        </p:spPr>
        <p:txBody>
          <a:bodyPr tIns="91440" bIns="91440" anchor="b">
            <a:noAutofit/>
          </a:bodyPr>
          <a:p>
            <a:r>
              <a:rPr b="0" lang="fr-FR" sz="4000" spc="-1" strike="noStrike">
                <a:solidFill>
                  <a:srgbClr val="000000"/>
                </a:solidFill>
                <a:latin typeface="Arial"/>
              </a:rPr>
              <a:t>Cliquez pour éditer le format du texte-titre</a:t>
            </a:r>
            <a:endParaRPr b="0" lang="fr-FR" sz="40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382" name="PlaceHolder 1"/>
          <p:cNvSpPr>
            <a:spLocks noGrp="1"/>
          </p:cNvSpPr>
          <p:nvPr>
            <p:ph type="title"/>
          </p:nvPr>
        </p:nvSpPr>
        <p:spPr>
          <a:xfrm>
            <a:off x="3188880" y="696600"/>
            <a:ext cx="4447800" cy="1058400"/>
          </a:xfrm>
          <a:prstGeom prst="rect">
            <a:avLst/>
          </a:prstGeom>
          <a:noFill/>
          <a:ln w="0">
            <a:noFill/>
          </a:ln>
        </p:spPr>
        <p:txBody>
          <a:bodyPr tIns="91440" bIns="91440" anchor="t">
            <a:noAutofit/>
          </a:bodyPr>
          <a:p>
            <a:r>
              <a:rPr b="0" lang="fr-FR" sz="7200" spc="-1" strike="noStrike">
                <a:solidFill>
                  <a:srgbClr val="000000"/>
                </a:solidFill>
                <a:latin typeface="Arial"/>
              </a:rPr>
              <a:t>Cliquez pour éditer le format du texte-titre</a:t>
            </a:r>
            <a:endParaRPr b="0" lang="fr-FR" sz="7200" spc="-1" strike="noStrike">
              <a:solidFill>
                <a:srgbClr val="000000"/>
              </a:solidFill>
              <a:latin typeface="Arial"/>
            </a:endParaRPr>
          </a:p>
        </p:txBody>
      </p:sp>
      <p:sp>
        <p:nvSpPr>
          <p:cNvPr id="383" name="Google Shape;215;p25"/>
          <p:cNvSpPr/>
          <p:nvPr/>
        </p:nvSpPr>
        <p:spPr>
          <a:xfrm>
            <a:off x="3485520" y="3572640"/>
            <a:ext cx="4945320" cy="555840"/>
          </a:xfrm>
          <a:prstGeom prst="rect">
            <a:avLst/>
          </a:prstGeom>
          <a:noFill/>
          <a:ln w="0">
            <a:noFill/>
          </a:ln>
        </p:spPr>
        <p:style>
          <a:lnRef idx="0"/>
          <a:fillRef idx="0"/>
          <a:effectRef idx="0"/>
          <a:fontRef idx="minor"/>
        </p:style>
        <p:txBody>
          <a:bodyPr tIns="91440" bIns="91440" anchor="t">
            <a:noAutofit/>
          </a:bodyPr>
          <a:p>
            <a:pPr>
              <a:lnSpc>
                <a:spcPct val="100000"/>
              </a:lnSpc>
              <a:spcBef>
                <a:spcPts val="300"/>
              </a:spcBef>
              <a:buNone/>
              <a:tabLst>
                <a:tab algn="l" pos="0"/>
              </a:tabLst>
            </a:pPr>
            <a:r>
              <a:rPr b="0" lang="en" sz="1200" spc="-1" strike="noStrike">
                <a:solidFill>
                  <a:srgbClr val="e7e7e7"/>
                </a:solidFill>
                <a:latin typeface="Source Code Pro"/>
                <a:ea typeface="Source Code Pro"/>
              </a:rPr>
              <a:t>CREDITS: This presentation template was created by </a:t>
            </a:r>
            <a:r>
              <a:rPr b="1" lang="en" sz="1200" spc="-1" strike="noStrike" u="sng">
                <a:solidFill>
                  <a:srgbClr val="e7e7e7"/>
                </a:solidFill>
                <a:uFillTx/>
                <a:latin typeface="Source Code Pro"/>
                <a:ea typeface="Source Code Pro"/>
                <a:hlinkClick r:id="rId2"/>
              </a:rPr>
              <a:t>Slidesgo</a:t>
            </a:r>
            <a:r>
              <a:rPr b="0" lang="en" sz="1200" spc="-1" strike="noStrike">
                <a:solidFill>
                  <a:srgbClr val="e7e7e7"/>
                </a:solidFill>
                <a:latin typeface="Source Code Pro"/>
                <a:ea typeface="Source Code Pro"/>
              </a:rPr>
              <a:t>, and includes icons by </a:t>
            </a:r>
            <a:r>
              <a:rPr b="1" lang="en" sz="1200" spc="-1" strike="noStrike" u="sng">
                <a:solidFill>
                  <a:srgbClr val="e7e7e7"/>
                </a:solidFill>
                <a:uFillTx/>
                <a:latin typeface="Source Code Pro"/>
                <a:ea typeface="Source Code Pro"/>
                <a:hlinkClick r:id="rId3"/>
              </a:rPr>
              <a:t>Flaticon</a:t>
            </a:r>
            <a:r>
              <a:rPr b="0" lang="en" sz="1200" spc="-1" strike="noStrike">
                <a:solidFill>
                  <a:srgbClr val="e7e7e7"/>
                </a:solidFill>
                <a:latin typeface="Source Code Pro"/>
                <a:ea typeface="Source Code Pro"/>
              </a:rPr>
              <a:t>, and infographics &amp; images by </a:t>
            </a:r>
            <a:r>
              <a:rPr b="1" lang="en" sz="1200" spc="-1" strike="noStrike" u="sng">
                <a:solidFill>
                  <a:srgbClr val="e7e7e7"/>
                </a:solidFill>
                <a:uFillTx/>
                <a:latin typeface="Source Code Pro"/>
                <a:ea typeface="Source Code Pro"/>
                <a:hlinkClick r:id="rId4"/>
              </a:rPr>
              <a:t>Freepik</a:t>
            </a:r>
            <a:r>
              <a:rPr b="1" lang="en" sz="1200" spc="-1" strike="noStrike">
                <a:solidFill>
                  <a:srgbClr val="e7e7e7"/>
                </a:solidFill>
                <a:latin typeface="Source Code Pro"/>
                <a:ea typeface="Source Code Pro"/>
              </a:rPr>
              <a:t> </a:t>
            </a:r>
            <a:endParaRPr b="0" lang="fr-FR" sz="1200" spc="-1" strike="noStrike">
              <a:latin typeface="Arial"/>
            </a:endParaRPr>
          </a:p>
        </p:txBody>
      </p:sp>
      <p:sp>
        <p:nvSpPr>
          <p:cNvPr id="38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38" name="Google Shape;82;p13"/>
          <p:cNvSpPr/>
          <p:nvPr/>
        </p:nvSpPr>
        <p:spPr>
          <a:xfrm>
            <a:off x="7920" y="-1800"/>
            <a:ext cx="9143640" cy="1159920"/>
          </a:xfrm>
          <a:prstGeom prst="rect">
            <a:avLst/>
          </a:prstGeom>
          <a:solidFill>
            <a:schemeClr val="accent6"/>
          </a:solidFill>
          <a:ln w="0">
            <a:noFill/>
          </a:ln>
        </p:spPr>
        <p:style>
          <a:lnRef idx="0"/>
          <a:fillRef idx="0"/>
          <a:effectRef idx="0"/>
          <a:fontRef idx="minor"/>
        </p:style>
      </p:sp>
      <p:grpSp>
        <p:nvGrpSpPr>
          <p:cNvPr id="39" name="Google Shape;83;p13"/>
          <p:cNvGrpSpPr/>
          <p:nvPr/>
        </p:nvGrpSpPr>
        <p:grpSpPr>
          <a:xfrm>
            <a:off x="8389800" y="180000"/>
            <a:ext cx="486000" cy="125280"/>
            <a:chOff x="8389800" y="180000"/>
            <a:chExt cx="486000" cy="125280"/>
          </a:xfrm>
        </p:grpSpPr>
        <p:sp>
          <p:nvSpPr>
            <p:cNvPr id="40" name="Google Shape;84;p13"/>
            <p:cNvSpPr/>
            <p:nvPr/>
          </p:nvSpPr>
          <p:spPr>
            <a:xfrm>
              <a:off x="8389800" y="180000"/>
              <a:ext cx="125280" cy="125280"/>
            </a:xfrm>
            <a:prstGeom prst="ellipse">
              <a:avLst/>
            </a:prstGeom>
            <a:solidFill>
              <a:schemeClr val="lt2"/>
            </a:solidFill>
            <a:ln w="0">
              <a:noFill/>
            </a:ln>
          </p:spPr>
          <p:style>
            <a:lnRef idx="0"/>
            <a:fillRef idx="0"/>
            <a:effectRef idx="0"/>
            <a:fontRef idx="minor"/>
          </p:style>
        </p:sp>
        <p:sp>
          <p:nvSpPr>
            <p:cNvPr id="41" name="Google Shape;85;p13"/>
            <p:cNvSpPr/>
            <p:nvPr/>
          </p:nvSpPr>
          <p:spPr>
            <a:xfrm>
              <a:off x="8574120" y="180000"/>
              <a:ext cx="125280" cy="125280"/>
            </a:xfrm>
            <a:prstGeom prst="ellipse">
              <a:avLst/>
            </a:prstGeom>
            <a:solidFill>
              <a:schemeClr val="accent5"/>
            </a:solidFill>
            <a:ln w="0">
              <a:noFill/>
            </a:ln>
          </p:spPr>
          <p:style>
            <a:lnRef idx="0"/>
            <a:fillRef idx="0"/>
            <a:effectRef idx="0"/>
            <a:fontRef idx="minor"/>
          </p:style>
        </p:sp>
        <p:sp>
          <p:nvSpPr>
            <p:cNvPr id="42" name="Google Shape;86;p13"/>
            <p:cNvSpPr/>
            <p:nvPr/>
          </p:nvSpPr>
          <p:spPr>
            <a:xfrm>
              <a:off x="8750520" y="180000"/>
              <a:ext cx="125280" cy="125280"/>
            </a:xfrm>
            <a:prstGeom prst="ellipse">
              <a:avLst/>
            </a:prstGeom>
            <a:solidFill>
              <a:schemeClr val="accent2"/>
            </a:solidFill>
            <a:ln w="0">
              <a:noFill/>
            </a:ln>
          </p:spPr>
          <p:style>
            <a:lnRef idx="0"/>
            <a:fillRef idx="0"/>
            <a:effectRef idx="0"/>
            <a:fontRef idx="minor"/>
          </p:style>
        </p:sp>
      </p:grpSp>
      <p:sp>
        <p:nvSpPr>
          <p:cNvPr id="43" name="PlaceHolder 1"/>
          <p:cNvSpPr>
            <a:spLocks noGrp="1"/>
          </p:cNvSpPr>
          <p:nvPr>
            <p:ph type="title"/>
          </p:nvPr>
        </p:nvSpPr>
        <p:spPr>
          <a:xfrm>
            <a:off x="713160" y="444960"/>
            <a:ext cx="7710120" cy="572400"/>
          </a:xfrm>
          <a:prstGeom prst="rect">
            <a:avLst/>
          </a:prstGeom>
          <a:noFill/>
          <a:ln w="0">
            <a:noFill/>
          </a:ln>
        </p:spPr>
        <p:txBody>
          <a:bodyPr tIns="91440" bIns="91440" anchor="t">
            <a:noAutofit/>
          </a:bodyPr>
          <a:p>
            <a:r>
              <a:rPr b="0" lang="fr-FR" sz="3500" spc="-1" strike="noStrike">
                <a:solidFill>
                  <a:srgbClr val="000000"/>
                </a:solidFill>
                <a:latin typeface="Arial"/>
              </a:rPr>
              <a:t>Cliquez pour éditer le format du texte-titre</a:t>
            </a:r>
            <a:endParaRPr b="0" lang="fr-FR" sz="3500" spc="-1" strike="noStrike">
              <a:solidFill>
                <a:srgbClr val="000000"/>
              </a:solidFill>
              <a:latin typeface="Arial"/>
            </a:endParaRPr>
          </a:p>
        </p:txBody>
      </p:sp>
      <p:sp>
        <p:nvSpPr>
          <p:cNvPr id="44" name="PlaceHolder 2"/>
          <p:cNvSpPr>
            <a:spLocks noGrp="1"/>
          </p:cNvSpPr>
          <p:nvPr>
            <p:ph type="title"/>
          </p:nvPr>
        </p:nvSpPr>
        <p:spPr>
          <a:xfrm>
            <a:off x="1869840" y="1470600"/>
            <a:ext cx="601920" cy="391320"/>
          </a:xfrm>
          <a:prstGeom prst="rect">
            <a:avLst/>
          </a:prstGeom>
          <a:noFill/>
          <a:ln w="0">
            <a:noFill/>
          </a:ln>
        </p:spPr>
        <p:txBody>
          <a:bodyPr tIns="91440" bIns="91440" anchor="ctr">
            <a:noAutofit/>
          </a:bodyPr>
          <a:p>
            <a:pPr>
              <a:lnSpc>
                <a:spcPct val="100000"/>
              </a:lnSpc>
              <a:buNone/>
            </a:pPr>
            <a:r>
              <a:rPr b="0" lang="fr-FR" sz="2400" spc="-1" strike="noStrike">
                <a:solidFill>
                  <a:srgbClr val="fd4a4a"/>
                </a:solidFill>
                <a:latin typeface="Source Code Pro"/>
                <a:ea typeface="Source Code Pro"/>
              </a:rPr>
              <a:t>xx%</a:t>
            </a:r>
            <a:endParaRPr b="0" lang="fr-FR" sz="2400" spc="-1" strike="noStrike">
              <a:solidFill>
                <a:srgbClr val="000000"/>
              </a:solidFill>
              <a:latin typeface="Arial"/>
            </a:endParaRPr>
          </a:p>
        </p:txBody>
      </p:sp>
      <p:sp>
        <p:nvSpPr>
          <p:cNvPr id="45" name="PlaceHolder 3"/>
          <p:cNvSpPr>
            <a:spLocks noGrp="1"/>
          </p:cNvSpPr>
          <p:nvPr>
            <p:ph type="title"/>
          </p:nvPr>
        </p:nvSpPr>
        <p:spPr>
          <a:xfrm>
            <a:off x="2573280" y="2482560"/>
            <a:ext cx="601920" cy="391320"/>
          </a:xfrm>
          <a:prstGeom prst="rect">
            <a:avLst/>
          </a:prstGeom>
          <a:noFill/>
          <a:ln w="0">
            <a:noFill/>
          </a:ln>
        </p:spPr>
        <p:txBody>
          <a:bodyPr tIns="91440" bIns="91440" anchor="ctr">
            <a:noAutofit/>
          </a:bodyPr>
          <a:p>
            <a:pPr>
              <a:lnSpc>
                <a:spcPct val="100000"/>
              </a:lnSpc>
              <a:buNone/>
            </a:pPr>
            <a:r>
              <a:rPr b="0" lang="fr-FR" sz="2400" spc="-1" strike="noStrike">
                <a:solidFill>
                  <a:srgbClr val="fd4a4a"/>
                </a:solidFill>
                <a:latin typeface="Source Code Pro"/>
                <a:ea typeface="Source Code Pro"/>
              </a:rPr>
              <a:t>xx%</a:t>
            </a:r>
            <a:endParaRPr b="0" lang="fr-FR" sz="2400" spc="-1" strike="noStrike">
              <a:solidFill>
                <a:srgbClr val="000000"/>
              </a:solidFill>
              <a:latin typeface="Arial"/>
            </a:endParaRPr>
          </a:p>
        </p:txBody>
      </p:sp>
      <p:sp>
        <p:nvSpPr>
          <p:cNvPr id="46" name="PlaceHolder 4"/>
          <p:cNvSpPr>
            <a:spLocks noGrp="1"/>
          </p:cNvSpPr>
          <p:nvPr>
            <p:ph type="title"/>
          </p:nvPr>
        </p:nvSpPr>
        <p:spPr>
          <a:xfrm>
            <a:off x="2891160" y="3494160"/>
            <a:ext cx="601920" cy="328320"/>
          </a:xfrm>
          <a:prstGeom prst="rect">
            <a:avLst/>
          </a:prstGeom>
          <a:noFill/>
          <a:ln w="0">
            <a:noFill/>
          </a:ln>
        </p:spPr>
        <p:txBody>
          <a:bodyPr tIns="91440" bIns="91440" anchor="ctr">
            <a:noAutofit/>
          </a:bodyPr>
          <a:p>
            <a:pPr>
              <a:lnSpc>
                <a:spcPct val="100000"/>
              </a:lnSpc>
              <a:buNone/>
            </a:pPr>
            <a:r>
              <a:rPr b="0" lang="fr-FR" sz="2400" spc="-1" strike="noStrike">
                <a:solidFill>
                  <a:srgbClr val="fd4a4a"/>
                </a:solidFill>
                <a:latin typeface="Source Code Pro"/>
                <a:ea typeface="Source Code Pro"/>
              </a:rPr>
              <a:t>xx%</a:t>
            </a:r>
            <a:endParaRPr b="0" lang="fr-FR" sz="2400" spc="-1" strike="noStrike">
              <a:solidFill>
                <a:srgbClr val="000000"/>
              </a:solidFill>
              <a:latin typeface="Arial"/>
            </a:endParaRPr>
          </a:p>
        </p:txBody>
      </p:sp>
      <p:sp>
        <p:nvSpPr>
          <p:cNvPr id="4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84" name="Google Shape;62;p9"/>
          <p:cNvSpPr/>
          <p:nvPr/>
        </p:nvSpPr>
        <p:spPr>
          <a:xfrm>
            <a:off x="3763440" y="-1800"/>
            <a:ext cx="5380200" cy="5143320"/>
          </a:xfrm>
          <a:prstGeom prst="rect">
            <a:avLst/>
          </a:prstGeom>
          <a:solidFill>
            <a:schemeClr val="accent6"/>
          </a:solidFill>
          <a:ln w="0">
            <a:noFill/>
          </a:ln>
        </p:spPr>
        <p:style>
          <a:lnRef idx="0"/>
          <a:fillRef idx="0"/>
          <a:effectRef idx="0"/>
          <a:fontRef idx="minor"/>
        </p:style>
      </p:sp>
      <p:grpSp>
        <p:nvGrpSpPr>
          <p:cNvPr id="85" name="Google Shape;63;p9"/>
          <p:cNvGrpSpPr/>
          <p:nvPr/>
        </p:nvGrpSpPr>
        <p:grpSpPr>
          <a:xfrm>
            <a:off x="8060040" y="446400"/>
            <a:ext cx="472680" cy="186480"/>
            <a:chOff x="8060040" y="446400"/>
            <a:chExt cx="472680" cy="186480"/>
          </a:xfrm>
        </p:grpSpPr>
        <p:sp>
          <p:nvSpPr>
            <p:cNvPr id="86" name="Google Shape;64;p9"/>
            <p:cNvSpPr/>
            <p:nvPr/>
          </p:nvSpPr>
          <p:spPr>
            <a:xfrm flipH="1" rot="10800000">
              <a:off x="8059680" y="44640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87" name="Google Shape;65;p9"/>
            <p:cNvSpPr/>
            <p:nvPr/>
          </p:nvSpPr>
          <p:spPr>
            <a:xfrm flipH="1" rot="10800000">
              <a:off x="8059680" y="53748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88" name="Google Shape;66;p9"/>
            <p:cNvSpPr/>
            <p:nvPr/>
          </p:nvSpPr>
          <p:spPr>
            <a:xfrm flipH="1" rot="10800000">
              <a:off x="8059680" y="62892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grpSp>
      <p:sp>
        <p:nvSpPr>
          <p:cNvPr id="89" name="PlaceHolder 1"/>
          <p:cNvSpPr>
            <a:spLocks noGrp="1"/>
          </p:cNvSpPr>
          <p:nvPr>
            <p:ph type="title"/>
          </p:nvPr>
        </p:nvSpPr>
        <p:spPr>
          <a:xfrm>
            <a:off x="4223160" y="1198440"/>
            <a:ext cx="4205520" cy="1964160"/>
          </a:xfrm>
          <a:prstGeom prst="rect">
            <a:avLst/>
          </a:prstGeom>
          <a:noFill/>
          <a:ln w="0">
            <a:noFill/>
          </a:ln>
        </p:spPr>
        <p:txBody>
          <a:bodyPr tIns="91440" bIns="91440" anchor="b">
            <a:noAutofit/>
          </a:bodyPr>
          <a:p>
            <a:r>
              <a:rPr b="0" lang="fr-FR" sz="9600" spc="-1" strike="noStrike">
                <a:solidFill>
                  <a:srgbClr val="000000"/>
                </a:solidFill>
                <a:latin typeface="Arial"/>
              </a:rPr>
              <a:t>Cliquez pour éditer le format du texte-titre</a:t>
            </a:r>
            <a:endParaRPr b="0" lang="fr-FR" sz="9600" spc="-1" strike="noStrike">
              <a:solidFill>
                <a:srgbClr val="000000"/>
              </a:solidFill>
              <a:latin typeface="Arial"/>
            </a:endParaRPr>
          </a:p>
        </p:txBody>
      </p:sp>
      <p:sp>
        <p:nvSpPr>
          <p:cNvPr id="9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535760" y="2266560"/>
            <a:ext cx="6635520" cy="1202040"/>
          </a:xfrm>
          <a:prstGeom prst="rect">
            <a:avLst/>
          </a:prstGeom>
          <a:noFill/>
          <a:ln w="0">
            <a:noFill/>
          </a:ln>
        </p:spPr>
        <p:txBody>
          <a:bodyPr tIns="91440" bIns="91440" anchor="ctr">
            <a:noAutofit/>
          </a:bodyPr>
          <a:p>
            <a:r>
              <a:rPr b="0" lang="fr-FR" sz="4000" spc="-1" strike="noStrike">
                <a:solidFill>
                  <a:srgbClr val="000000"/>
                </a:solidFill>
                <a:latin typeface="Arial"/>
              </a:rPr>
              <a:t>Cliquez pour éditer le format du texte-titre</a:t>
            </a:r>
            <a:endParaRPr b="0" lang="fr-FR" sz="4000" spc="-1" strike="noStrike">
              <a:solidFill>
                <a:srgbClr val="000000"/>
              </a:solidFill>
              <a:latin typeface="Arial"/>
            </a:endParaRPr>
          </a:p>
        </p:txBody>
      </p:sp>
      <p:sp>
        <p:nvSpPr>
          <p:cNvPr id="128"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pPr>
            <a:r>
              <a:rPr b="0" lang="fr-FR" sz="6000" spc="-1" strike="noStrike">
                <a:solidFill>
                  <a:srgbClr val="fd4a4a"/>
                </a:solidFill>
                <a:latin typeface="Fira Code"/>
                <a:ea typeface="Fira Code"/>
              </a:rPr>
              <a:t>xx%</a:t>
            </a:r>
            <a:endParaRPr b="0" lang="fr-FR" sz="6000" spc="-1" strike="noStrike">
              <a:solidFill>
                <a:srgbClr val="000000"/>
              </a:solidFill>
              <a:latin typeface="Arial"/>
            </a:endParaRPr>
          </a:p>
        </p:txBody>
      </p:sp>
      <p:sp>
        <p:nvSpPr>
          <p:cNvPr id="129" name="Google Shape;15;p3"/>
          <p:cNvSpPr/>
          <p:nvPr/>
        </p:nvSpPr>
        <p:spPr>
          <a:xfrm>
            <a:off x="7920" y="-1800"/>
            <a:ext cx="9143640" cy="1159920"/>
          </a:xfrm>
          <a:prstGeom prst="rect">
            <a:avLst/>
          </a:prstGeom>
          <a:solidFill>
            <a:schemeClr val="accent6"/>
          </a:solidFill>
          <a:ln w="0">
            <a:noFill/>
          </a:ln>
        </p:spPr>
        <p:style>
          <a:lnRef idx="0"/>
          <a:fillRef idx="0"/>
          <a:effectRef idx="0"/>
          <a:fontRef idx="minor"/>
        </p:style>
      </p:sp>
      <p:grpSp>
        <p:nvGrpSpPr>
          <p:cNvPr id="130" name="Google Shape;16;p3"/>
          <p:cNvGrpSpPr/>
          <p:nvPr/>
        </p:nvGrpSpPr>
        <p:grpSpPr>
          <a:xfrm>
            <a:off x="8313840" y="353160"/>
            <a:ext cx="472680" cy="186480"/>
            <a:chOff x="8313840" y="353160"/>
            <a:chExt cx="472680" cy="186480"/>
          </a:xfrm>
        </p:grpSpPr>
        <p:sp>
          <p:nvSpPr>
            <p:cNvPr id="131" name="Google Shape;17;p3"/>
            <p:cNvSpPr/>
            <p:nvPr/>
          </p:nvSpPr>
          <p:spPr>
            <a:xfrm flipH="1" rot="10800000">
              <a:off x="8313480" y="35316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132" name="Google Shape;18;p3"/>
            <p:cNvSpPr/>
            <p:nvPr/>
          </p:nvSpPr>
          <p:spPr>
            <a:xfrm flipH="1" rot="10800000">
              <a:off x="8313480" y="44424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133" name="Google Shape;19;p3"/>
            <p:cNvSpPr/>
            <p:nvPr/>
          </p:nvSpPr>
          <p:spPr>
            <a:xfrm flipH="1" rot="10800000">
              <a:off x="8313480" y="53568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grpSp>
      <p:sp>
        <p:nvSpPr>
          <p:cNvPr id="13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171" name="Google Shape;134;p19"/>
          <p:cNvSpPr/>
          <p:nvPr/>
        </p:nvSpPr>
        <p:spPr>
          <a:xfrm>
            <a:off x="7920" y="-1800"/>
            <a:ext cx="9143640" cy="1159920"/>
          </a:xfrm>
          <a:prstGeom prst="rect">
            <a:avLst/>
          </a:prstGeom>
          <a:solidFill>
            <a:schemeClr val="accent6"/>
          </a:solidFill>
          <a:ln w="0">
            <a:noFill/>
          </a:ln>
        </p:spPr>
        <p:style>
          <a:lnRef idx="0"/>
          <a:fillRef idx="0"/>
          <a:effectRef idx="0"/>
          <a:fontRef idx="minor"/>
        </p:style>
      </p:sp>
      <p:grpSp>
        <p:nvGrpSpPr>
          <p:cNvPr id="172" name="Google Shape;135;p19"/>
          <p:cNvGrpSpPr/>
          <p:nvPr/>
        </p:nvGrpSpPr>
        <p:grpSpPr>
          <a:xfrm>
            <a:off x="8389800" y="180000"/>
            <a:ext cx="486000" cy="125280"/>
            <a:chOff x="8389800" y="180000"/>
            <a:chExt cx="486000" cy="125280"/>
          </a:xfrm>
        </p:grpSpPr>
        <p:sp>
          <p:nvSpPr>
            <p:cNvPr id="173" name="Google Shape;136;p19"/>
            <p:cNvSpPr/>
            <p:nvPr/>
          </p:nvSpPr>
          <p:spPr>
            <a:xfrm>
              <a:off x="8389800" y="180000"/>
              <a:ext cx="125280" cy="125280"/>
            </a:xfrm>
            <a:prstGeom prst="ellipse">
              <a:avLst/>
            </a:prstGeom>
            <a:solidFill>
              <a:schemeClr val="lt2"/>
            </a:solidFill>
            <a:ln w="0">
              <a:noFill/>
            </a:ln>
          </p:spPr>
          <p:style>
            <a:lnRef idx="0"/>
            <a:fillRef idx="0"/>
            <a:effectRef idx="0"/>
            <a:fontRef idx="minor"/>
          </p:style>
        </p:sp>
        <p:sp>
          <p:nvSpPr>
            <p:cNvPr id="174" name="Google Shape;137;p19"/>
            <p:cNvSpPr/>
            <p:nvPr/>
          </p:nvSpPr>
          <p:spPr>
            <a:xfrm>
              <a:off x="8574120" y="180000"/>
              <a:ext cx="125280" cy="125280"/>
            </a:xfrm>
            <a:prstGeom prst="ellipse">
              <a:avLst/>
            </a:prstGeom>
            <a:solidFill>
              <a:schemeClr val="accent5"/>
            </a:solidFill>
            <a:ln w="0">
              <a:noFill/>
            </a:ln>
          </p:spPr>
          <p:style>
            <a:lnRef idx="0"/>
            <a:fillRef idx="0"/>
            <a:effectRef idx="0"/>
            <a:fontRef idx="minor"/>
          </p:style>
        </p:sp>
        <p:sp>
          <p:nvSpPr>
            <p:cNvPr id="175" name="Google Shape;138;p19"/>
            <p:cNvSpPr/>
            <p:nvPr/>
          </p:nvSpPr>
          <p:spPr>
            <a:xfrm>
              <a:off x="8750520" y="180000"/>
              <a:ext cx="125280" cy="125280"/>
            </a:xfrm>
            <a:prstGeom prst="ellipse">
              <a:avLst/>
            </a:prstGeom>
            <a:solidFill>
              <a:schemeClr val="accent2"/>
            </a:solidFill>
            <a:ln w="0">
              <a:noFill/>
            </a:ln>
          </p:spPr>
          <p:style>
            <a:lnRef idx="0"/>
            <a:fillRef idx="0"/>
            <a:effectRef idx="0"/>
            <a:fontRef idx="minor"/>
          </p:style>
        </p:sp>
      </p:grpSp>
      <p:sp>
        <p:nvSpPr>
          <p:cNvPr id="176"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r>
              <a:rPr b="0" lang="fr-FR" sz="3500" spc="-1" strike="noStrike">
                <a:solidFill>
                  <a:srgbClr val="000000"/>
                </a:solidFill>
                <a:latin typeface="Arial"/>
              </a:rPr>
              <a:t>Cliquez pour éditer le format du texte-titre</a:t>
            </a:r>
            <a:endParaRPr b="0" lang="fr-FR" sz="3500" spc="-1" strike="noStrike">
              <a:solidFill>
                <a:srgbClr val="000000"/>
              </a:solidFill>
              <a:latin typeface="Arial"/>
            </a:endParaRPr>
          </a:p>
        </p:txBody>
      </p:sp>
      <p:sp>
        <p:nvSpPr>
          <p:cNvPr id="17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214" name="Google Shape;47;p7"/>
          <p:cNvSpPr/>
          <p:nvPr/>
        </p:nvSpPr>
        <p:spPr>
          <a:xfrm>
            <a:off x="7920" y="-1800"/>
            <a:ext cx="9143640" cy="1159920"/>
          </a:xfrm>
          <a:prstGeom prst="rect">
            <a:avLst/>
          </a:prstGeom>
          <a:solidFill>
            <a:schemeClr val="accent6"/>
          </a:solidFill>
          <a:ln w="0">
            <a:noFill/>
          </a:ln>
        </p:spPr>
        <p:style>
          <a:lnRef idx="0"/>
          <a:fillRef idx="0"/>
          <a:effectRef idx="0"/>
          <a:fontRef idx="minor"/>
        </p:style>
      </p:sp>
      <p:grpSp>
        <p:nvGrpSpPr>
          <p:cNvPr id="215" name="Google Shape;48;p7"/>
          <p:cNvGrpSpPr/>
          <p:nvPr/>
        </p:nvGrpSpPr>
        <p:grpSpPr>
          <a:xfrm>
            <a:off x="8389800" y="180000"/>
            <a:ext cx="486000" cy="125280"/>
            <a:chOff x="8389800" y="180000"/>
            <a:chExt cx="486000" cy="125280"/>
          </a:xfrm>
        </p:grpSpPr>
        <p:sp>
          <p:nvSpPr>
            <p:cNvPr id="216" name="Google Shape;49;p7"/>
            <p:cNvSpPr/>
            <p:nvPr/>
          </p:nvSpPr>
          <p:spPr>
            <a:xfrm>
              <a:off x="8389800" y="180000"/>
              <a:ext cx="125280" cy="125280"/>
            </a:xfrm>
            <a:prstGeom prst="ellipse">
              <a:avLst/>
            </a:prstGeom>
            <a:solidFill>
              <a:schemeClr val="lt2"/>
            </a:solidFill>
            <a:ln w="0">
              <a:noFill/>
            </a:ln>
          </p:spPr>
          <p:style>
            <a:lnRef idx="0"/>
            <a:fillRef idx="0"/>
            <a:effectRef idx="0"/>
            <a:fontRef idx="minor"/>
          </p:style>
        </p:sp>
        <p:sp>
          <p:nvSpPr>
            <p:cNvPr id="217" name="Google Shape;50;p7"/>
            <p:cNvSpPr/>
            <p:nvPr/>
          </p:nvSpPr>
          <p:spPr>
            <a:xfrm>
              <a:off x="8574120" y="180000"/>
              <a:ext cx="125280" cy="125280"/>
            </a:xfrm>
            <a:prstGeom prst="ellipse">
              <a:avLst/>
            </a:prstGeom>
            <a:solidFill>
              <a:schemeClr val="accent5"/>
            </a:solidFill>
            <a:ln w="0">
              <a:noFill/>
            </a:ln>
          </p:spPr>
          <p:style>
            <a:lnRef idx="0"/>
            <a:fillRef idx="0"/>
            <a:effectRef idx="0"/>
            <a:fontRef idx="minor"/>
          </p:style>
        </p:sp>
        <p:sp>
          <p:nvSpPr>
            <p:cNvPr id="218" name="Google Shape;51;p7"/>
            <p:cNvSpPr/>
            <p:nvPr/>
          </p:nvSpPr>
          <p:spPr>
            <a:xfrm>
              <a:off x="8750520" y="180000"/>
              <a:ext cx="125280" cy="125280"/>
            </a:xfrm>
            <a:prstGeom prst="ellipse">
              <a:avLst/>
            </a:prstGeom>
            <a:solidFill>
              <a:schemeClr val="accent2"/>
            </a:solidFill>
            <a:ln w="0">
              <a:noFill/>
            </a:ln>
          </p:spPr>
          <p:style>
            <a:lnRef idx="0"/>
            <a:fillRef idx="0"/>
            <a:effectRef idx="0"/>
            <a:fontRef idx="minor"/>
          </p:style>
        </p:sp>
      </p:grpSp>
      <p:sp>
        <p:nvSpPr>
          <p:cNvPr id="219"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r>
              <a:rPr b="0" lang="fr-FR" sz="3500" spc="-1" strike="noStrike">
                <a:solidFill>
                  <a:srgbClr val="000000"/>
                </a:solidFill>
                <a:latin typeface="Arial"/>
              </a:rPr>
              <a:t>Cliquez pour éditer le format du texte-titre</a:t>
            </a:r>
            <a:endParaRPr b="0" lang="fr-FR" sz="3500" spc="-1" strike="noStrike">
              <a:solidFill>
                <a:srgbClr val="000000"/>
              </a:solidFill>
              <a:latin typeface="Arial"/>
            </a:endParaRPr>
          </a:p>
        </p:txBody>
      </p:sp>
      <p:sp>
        <p:nvSpPr>
          <p:cNvPr id="2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257" name="Google Shape;115;p16"/>
          <p:cNvSpPr/>
          <p:nvPr/>
        </p:nvSpPr>
        <p:spPr>
          <a:xfrm>
            <a:off x="4242960" y="-1800"/>
            <a:ext cx="4900680" cy="5143320"/>
          </a:xfrm>
          <a:prstGeom prst="rect">
            <a:avLst/>
          </a:prstGeom>
          <a:solidFill>
            <a:schemeClr val="accent6"/>
          </a:solidFill>
          <a:ln w="0">
            <a:noFill/>
          </a:ln>
        </p:spPr>
        <p:style>
          <a:lnRef idx="0"/>
          <a:fillRef idx="0"/>
          <a:effectRef idx="0"/>
          <a:fontRef idx="minor"/>
        </p:style>
      </p:sp>
      <p:sp>
        <p:nvSpPr>
          <p:cNvPr id="258" name="PlaceHolder 1"/>
          <p:cNvSpPr>
            <a:spLocks noGrp="1"/>
          </p:cNvSpPr>
          <p:nvPr>
            <p:ph type="title"/>
          </p:nvPr>
        </p:nvSpPr>
        <p:spPr>
          <a:xfrm>
            <a:off x="713160" y="1402920"/>
            <a:ext cx="3248640" cy="1062720"/>
          </a:xfrm>
          <a:prstGeom prst="rect">
            <a:avLst/>
          </a:prstGeom>
          <a:noFill/>
          <a:ln w="0">
            <a:noFill/>
          </a:ln>
        </p:spPr>
        <p:txBody>
          <a:bodyPr tIns="91440" bIns="91440" anchor="b">
            <a:noAutofit/>
          </a:bodyPr>
          <a:p>
            <a:r>
              <a:rPr b="0" lang="fr-FR" sz="3500" spc="-1" strike="noStrike">
                <a:solidFill>
                  <a:srgbClr val="000000"/>
                </a:solidFill>
                <a:latin typeface="Arial"/>
              </a:rPr>
              <a:t>Cliquez pour éditer le format du texte-titre</a:t>
            </a:r>
            <a:endParaRPr b="0" lang="fr-FR" sz="3500" spc="-1" strike="noStrike">
              <a:solidFill>
                <a:srgbClr val="000000"/>
              </a:solidFill>
              <a:latin typeface="Arial"/>
            </a:endParaRPr>
          </a:p>
        </p:txBody>
      </p:sp>
      <p:sp>
        <p:nvSpPr>
          <p:cNvPr id="25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296" name="Google Shape;55;p8"/>
          <p:cNvSpPr/>
          <p:nvPr/>
        </p:nvSpPr>
        <p:spPr>
          <a:xfrm>
            <a:off x="3763440" y="-1800"/>
            <a:ext cx="5380200" cy="5143320"/>
          </a:xfrm>
          <a:prstGeom prst="rect">
            <a:avLst/>
          </a:prstGeom>
          <a:solidFill>
            <a:schemeClr val="accent6"/>
          </a:solidFill>
          <a:ln w="0">
            <a:noFill/>
          </a:ln>
        </p:spPr>
        <p:style>
          <a:lnRef idx="0"/>
          <a:fillRef idx="0"/>
          <a:effectRef idx="0"/>
          <a:fontRef idx="minor"/>
        </p:style>
      </p:sp>
      <p:grpSp>
        <p:nvGrpSpPr>
          <p:cNvPr id="297" name="Google Shape;56;p8"/>
          <p:cNvGrpSpPr/>
          <p:nvPr/>
        </p:nvGrpSpPr>
        <p:grpSpPr>
          <a:xfrm>
            <a:off x="8060040" y="446400"/>
            <a:ext cx="472680" cy="186480"/>
            <a:chOff x="8060040" y="446400"/>
            <a:chExt cx="472680" cy="186480"/>
          </a:xfrm>
        </p:grpSpPr>
        <p:sp>
          <p:nvSpPr>
            <p:cNvPr id="298" name="Google Shape;57;p8"/>
            <p:cNvSpPr/>
            <p:nvPr/>
          </p:nvSpPr>
          <p:spPr>
            <a:xfrm flipH="1" rot="10800000">
              <a:off x="8059680" y="44640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299" name="Google Shape;58;p8"/>
            <p:cNvSpPr/>
            <p:nvPr/>
          </p:nvSpPr>
          <p:spPr>
            <a:xfrm flipH="1" rot="10800000">
              <a:off x="8059680" y="53748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300" name="Google Shape;59;p8"/>
            <p:cNvSpPr/>
            <p:nvPr/>
          </p:nvSpPr>
          <p:spPr>
            <a:xfrm flipH="1" rot="10800000">
              <a:off x="8059680" y="62892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grpSp>
      <p:sp>
        <p:nvSpPr>
          <p:cNvPr id="301" name="PlaceHolder 1"/>
          <p:cNvSpPr>
            <a:spLocks noGrp="1"/>
          </p:cNvSpPr>
          <p:nvPr>
            <p:ph type="title"/>
          </p:nvPr>
        </p:nvSpPr>
        <p:spPr>
          <a:xfrm>
            <a:off x="4355280" y="1307160"/>
            <a:ext cx="4075200" cy="2529000"/>
          </a:xfrm>
          <a:prstGeom prst="rect">
            <a:avLst/>
          </a:prstGeom>
          <a:noFill/>
          <a:ln w="0">
            <a:noFill/>
          </a:ln>
        </p:spPr>
        <p:txBody>
          <a:bodyPr tIns="91440" bIns="91440" anchor="ctr">
            <a:noAutofit/>
          </a:bodyPr>
          <a:p>
            <a:r>
              <a:rPr b="0" lang="fr-FR" sz="7200" spc="-1" strike="noStrike">
                <a:solidFill>
                  <a:srgbClr val="000000"/>
                </a:solidFill>
                <a:latin typeface="Arial"/>
              </a:rPr>
              <a:t>Cliquez pour éditer le format du texte-titre</a:t>
            </a:r>
            <a:endParaRPr b="0" lang="fr-FR" sz="7200" spc="-1" strike="noStrike">
              <a:solidFill>
                <a:srgbClr val="000000"/>
              </a:solidFill>
              <a:latin typeface="Arial"/>
            </a:endParaRPr>
          </a:p>
        </p:txBody>
      </p:sp>
      <p:sp>
        <p:nvSpPr>
          <p:cNvPr id="30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0111a"/>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2687400" y="3464280"/>
            <a:ext cx="5743080" cy="661320"/>
          </a:xfrm>
          <a:prstGeom prst="rect">
            <a:avLst/>
          </a:prstGeom>
          <a:noFill/>
          <a:ln w="0">
            <a:noFill/>
          </a:ln>
        </p:spPr>
        <p:txBody>
          <a:bodyPr tIns="91440" bIns="91440" anchor="t">
            <a:noAutofit/>
          </a:bodyPr>
          <a:p>
            <a:r>
              <a:rPr b="0" lang="fr-FR" sz="3500" spc="-1" strike="noStrike">
                <a:solidFill>
                  <a:srgbClr val="000000"/>
                </a:solidFill>
                <a:latin typeface="Arial"/>
              </a:rPr>
              <a:t>Cliquez pour éditer le format du texte-titre</a:t>
            </a:r>
            <a:endParaRPr b="0" lang="fr-FR" sz="3500" spc="-1" strike="noStrike">
              <a:solidFill>
                <a:srgbClr val="000000"/>
              </a:solidFill>
              <a:latin typeface="Arial"/>
            </a:endParaRPr>
          </a:p>
        </p:txBody>
      </p:sp>
      <p:sp>
        <p:nvSpPr>
          <p:cNvPr id="340" name="Google Shape;100;p14"/>
          <p:cNvSpPr/>
          <p:nvPr/>
        </p:nvSpPr>
        <p:spPr>
          <a:xfrm>
            <a:off x="7920" y="-1800"/>
            <a:ext cx="9143640" cy="1159920"/>
          </a:xfrm>
          <a:prstGeom prst="rect">
            <a:avLst/>
          </a:prstGeom>
          <a:solidFill>
            <a:schemeClr val="accent6"/>
          </a:solidFill>
          <a:ln w="0">
            <a:noFill/>
          </a:ln>
        </p:spPr>
        <p:style>
          <a:lnRef idx="0"/>
          <a:fillRef idx="0"/>
          <a:effectRef idx="0"/>
          <a:fontRef idx="minor"/>
        </p:style>
      </p:sp>
      <p:grpSp>
        <p:nvGrpSpPr>
          <p:cNvPr id="341" name="Google Shape;101;p14"/>
          <p:cNvGrpSpPr/>
          <p:nvPr/>
        </p:nvGrpSpPr>
        <p:grpSpPr>
          <a:xfrm>
            <a:off x="8060040" y="446400"/>
            <a:ext cx="472680" cy="186480"/>
            <a:chOff x="8060040" y="446400"/>
            <a:chExt cx="472680" cy="186480"/>
          </a:xfrm>
        </p:grpSpPr>
        <p:sp>
          <p:nvSpPr>
            <p:cNvPr id="342" name="Google Shape;102;p14"/>
            <p:cNvSpPr/>
            <p:nvPr/>
          </p:nvSpPr>
          <p:spPr>
            <a:xfrm flipH="1" rot="10800000">
              <a:off x="8059680" y="44640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343" name="Google Shape;103;p14"/>
            <p:cNvSpPr/>
            <p:nvPr/>
          </p:nvSpPr>
          <p:spPr>
            <a:xfrm flipH="1" rot="10800000">
              <a:off x="8059680" y="53748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344" name="Google Shape;104;p14"/>
            <p:cNvSpPr/>
            <p:nvPr/>
          </p:nvSpPr>
          <p:spPr>
            <a:xfrm flipH="1" rot="10800000">
              <a:off x="8059680" y="62892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grpSp>
      <p:sp>
        <p:nvSpPr>
          <p:cNvPr id="34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Cliquez pour éditer le format du plan de texte</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niveau de plan</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Troisième niveau de plan</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Quatrième niveau de plan</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2735640" y="1258920"/>
            <a:ext cx="5797080" cy="2038320"/>
          </a:xfrm>
          <a:prstGeom prst="rect">
            <a:avLst/>
          </a:prstGeom>
          <a:noFill/>
          <a:ln w="0">
            <a:noFill/>
          </a:ln>
        </p:spPr>
        <p:txBody>
          <a:bodyPr tIns="91440" bIns="91440" anchor="b">
            <a:noAutofit/>
          </a:bodyPr>
          <a:p>
            <a:pPr>
              <a:lnSpc>
                <a:spcPct val="90000"/>
              </a:lnSpc>
              <a:buNone/>
            </a:pPr>
            <a:r>
              <a:rPr b="0" lang="fr-FR" sz="4000" spc="-1" strike="noStrike">
                <a:solidFill>
                  <a:srgbClr val="e7e7e7"/>
                </a:solidFill>
                <a:latin typeface="Source Code Pro"/>
                <a:ea typeface="Source Code Pro"/>
              </a:rPr>
              <a:t>Python-powered</a:t>
            </a:r>
            <a:endParaRPr b="0" lang="fr-FR" sz="4000" spc="-1" strike="noStrike">
              <a:solidFill>
                <a:srgbClr val="000000"/>
              </a:solidFill>
              <a:latin typeface="Arial"/>
            </a:endParaRPr>
          </a:p>
          <a:p>
            <a:pPr>
              <a:lnSpc>
                <a:spcPct val="90000"/>
              </a:lnSpc>
              <a:buNone/>
              <a:tabLst>
                <a:tab algn="l" pos="0"/>
              </a:tabLst>
            </a:pPr>
            <a:r>
              <a:rPr b="0" lang="en" sz="4000" spc="-1" strike="noStrike">
                <a:solidFill>
                  <a:srgbClr val="bd64b5"/>
                </a:solidFill>
                <a:latin typeface="Source Code Pro"/>
                <a:ea typeface="Source Code Pro"/>
              </a:rPr>
              <a:t> </a:t>
            </a:r>
            <a:r>
              <a:rPr b="0" lang="en" sz="4000" spc="-1" strike="noStrike">
                <a:solidFill>
                  <a:srgbClr val="bd64b5"/>
                </a:solidFill>
                <a:latin typeface="Source Code Pro"/>
                <a:ea typeface="Source Code Pro"/>
              </a:rPr>
              <a:t>enumeration</a:t>
            </a:r>
            <a:endParaRPr b="0" lang="fr-FR" sz="4000" spc="-1" strike="noStrike">
              <a:solidFill>
                <a:srgbClr val="000000"/>
              </a:solidFill>
              <a:latin typeface="Arial"/>
            </a:endParaRPr>
          </a:p>
          <a:p>
            <a:pPr>
              <a:lnSpc>
                <a:spcPct val="90000"/>
              </a:lnSpc>
              <a:buNone/>
              <a:tabLst>
                <a:tab algn="l" pos="0"/>
              </a:tabLst>
            </a:pPr>
            <a:r>
              <a:rPr b="0" lang="en" sz="4000" spc="-1" strike="noStrike">
                <a:solidFill>
                  <a:srgbClr val="e7e7e7"/>
                </a:solidFill>
                <a:latin typeface="Source Code Pro"/>
                <a:ea typeface="Source Code Pro"/>
              </a:rPr>
              <a:t>  </a:t>
            </a:r>
            <a:r>
              <a:rPr b="0" lang="en" sz="4000" spc="-1" strike="noStrike">
                <a:solidFill>
                  <a:srgbClr val="e7e7e7"/>
                </a:solidFill>
                <a:latin typeface="Source Code Pro"/>
                <a:ea typeface="Source Code Pro"/>
              </a:rPr>
              <a:t>tool</a:t>
            </a:r>
            <a:endParaRPr b="0" lang="fr-FR" sz="4000" spc="-1" strike="noStrike">
              <a:solidFill>
                <a:srgbClr val="000000"/>
              </a:solidFill>
              <a:latin typeface="Arial"/>
            </a:endParaRPr>
          </a:p>
        </p:txBody>
      </p:sp>
      <p:sp>
        <p:nvSpPr>
          <p:cNvPr id="428" name="PlaceHolder 2"/>
          <p:cNvSpPr>
            <a:spLocks noGrp="1"/>
          </p:cNvSpPr>
          <p:nvPr>
            <p:ph type="subTitle"/>
          </p:nvPr>
        </p:nvSpPr>
        <p:spPr>
          <a:xfrm>
            <a:off x="2735640" y="3297600"/>
            <a:ext cx="5797080" cy="556200"/>
          </a:xfrm>
          <a:prstGeom prst="rect">
            <a:avLst/>
          </a:prstGeom>
          <a:solidFill>
            <a:srgbClr val="2c293a"/>
          </a:solidFill>
          <a:ln w="0">
            <a:noFill/>
          </a:ln>
        </p:spPr>
        <p:txBody>
          <a:bodyPr tIns="91440" bIns="91440" anchor="t">
            <a:noAutofit/>
          </a:bodyPr>
          <a:p>
            <a:pPr algn="ctr">
              <a:lnSpc>
                <a:spcPct val="115000"/>
              </a:lnSpc>
              <a:buNone/>
              <a:tabLst>
                <a:tab algn="l" pos="0"/>
              </a:tabLst>
            </a:pPr>
            <a:r>
              <a:rPr b="0" lang="en" sz="1600" spc="-1" strike="noStrike">
                <a:solidFill>
                  <a:srgbClr val="e7e7e7"/>
                </a:solidFill>
                <a:latin typeface="Source Code Pro"/>
                <a:ea typeface="Source Code Pro"/>
              </a:rPr>
              <a:t> </a:t>
            </a:r>
            <a:r>
              <a:rPr b="0" lang="en" sz="1400" spc="-1" strike="noStrike">
                <a:solidFill>
                  <a:srgbClr val="e7e7e7"/>
                </a:solidFill>
                <a:latin typeface="Source Code Pro"/>
                <a:ea typeface="Source Code Pro"/>
              </a:rPr>
              <a:t>&lt;</a:t>
            </a:r>
            <a:r>
              <a:rPr b="0" lang="fr-FR" sz="1400" spc="-1" strike="noStrike">
                <a:solidFill>
                  <a:srgbClr val="e7e7e7"/>
                </a:solidFill>
                <a:latin typeface="Source Code Pro"/>
                <a:ea typeface="Source Code Pro"/>
              </a:rPr>
              <a:t>Découvrir les vulnérabilités pour une sécurité renforcée&gt;</a:t>
            </a:r>
            <a:endParaRPr b="0" lang="fr-FR" sz="1400" spc="-1" strike="noStrike">
              <a:latin typeface="Arial"/>
            </a:endParaRPr>
          </a:p>
          <a:p>
            <a:pPr algn="ctr">
              <a:lnSpc>
                <a:spcPct val="115000"/>
              </a:lnSpc>
              <a:buNone/>
              <a:tabLst>
                <a:tab algn="l" pos="0"/>
              </a:tabLst>
            </a:pPr>
            <a:endParaRPr b="0" lang="fr-FR" sz="1400" spc="-1" strike="noStrike">
              <a:latin typeface="Arial"/>
            </a:endParaRPr>
          </a:p>
          <a:p>
            <a:pPr algn="ctr">
              <a:lnSpc>
                <a:spcPct val="115000"/>
              </a:lnSpc>
              <a:buNone/>
              <a:tabLst>
                <a:tab algn="l" pos="0"/>
              </a:tabLst>
            </a:pPr>
            <a:endParaRPr b="0" lang="fr-FR" sz="1400" spc="-1" strike="noStrike">
              <a:latin typeface="Arial"/>
            </a:endParaRPr>
          </a:p>
          <a:p>
            <a:pPr algn="ctr">
              <a:lnSpc>
                <a:spcPct val="115000"/>
              </a:lnSpc>
              <a:buNone/>
              <a:tabLst>
                <a:tab algn="l" pos="0"/>
              </a:tabLst>
            </a:pPr>
            <a:endParaRPr b="0" lang="fr-FR" sz="1400" spc="-1" strike="noStrike">
              <a:latin typeface="Arial"/>
            </a:endParaRPr>
          </a:p>
        </p:txBody>
      </p:sp>
      <p:sp>
        <p:nvSpPr>
          <p:cNvPr id="429" name="Google Shape;240;p31"/>
          <p:cNvSpPr/>
          <p:nvPr/>
        </p:nvSpPr>
        <p:spPr>
          <a:xfrm>
            <a:off x="2097360" y="57096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e81a81"/>
                </a:solidFill>
                <a:latin typeface="Comfortaa"/>
                <a:ea typeface="Comfortaa"/>
              </a:rPr>
              <a:t>{</a:t>
            </a:r>
            <a:endParaRPr b="0" lang="fr-FR" sz="5000" spc="-1" strike="noStrike">
              <a:latin typeface="Arial"/>
            </a:endParaRPr>
          </a:p>
        </p:txBody>
      </p:sp>
      <p:sp>
        <p:nvSpPr>
          <p:cNvPr id="430" name="Google Shape;241;p31"/>
          <p:cNvSpPr/>
          <p:nvPr/>
        </p:nvSpPr>
        <p:spPr>
          <a:xfrm>
            <a:off x="8588160" y="4001760"/>
            <a:ext cx="519120" cy="758880"/>
          </a:xfrm>
          <a:prstGeom prst="rect">
            <a:avLst/>
          </a:prstGeom>
          <a:noFill/>
          <a:ln w="0">
            <a:noFill/>
          </a:ln>
        </p:spPr>
        <p:style>
          <a:lnRef idx="0"/>
          <a:fillRef idx="0"/>
          <a:effectRef idx="0"/>
          <a:fontRef idx="minor"/>
        </p:style>
        <p:txBody>
          <a:bodyPr tIns="91440" bIns="91440" anchor="ctr">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431" name="Google Shape;242;p31"/>
          <p:cNvSpPr/>
          <p:nvPr/>
        </p:nvSpPr>
        <p:spPr>
          <a:xfrm>
            <a:off x="2847240" y="4108320"/>
            <a:ext cx="1447200" cy="54612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grpSp>
        <p:nvGrpSpPr>
          <p:cNvPr id="432" name="Google Shape;243;p31"/>
          <p:cNvGrpSpPr/>
          <p:nvPr/>
        </p:nvGrpSpPr>
        <p:grpSpPr>
          <a:xfrm>
            <a:off x="8060040" y="446400"/>
            <a:ext cx="472680" cy="186480"/>
            <a:chOff x="8060040" y="446400"/>
            <a:chExt cx="472680" cy="186480"/>
          </a:xfrm>
        </p:grpSpPr>
        <p:sp>
          <p:nvSpPr>
            <p:cNvPr id="433" name="Google Shape;244;p31"/>
            <p:cNvSpPr/>
            <p:nvPr/>
          </p:nvSpPr>
          <p:spPr>
            <a:xfrm flipH="1" rot="10800000">
              <a:off x="8059680" y="44640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434" name="Google Shape;245;p31"/>
            <p:cNvSpPr/>
            <p:nvPr/>
          </p:nvSpPr>
          <p:spPr>
            <a:xfrm flipH="1" rot="10800000">
              <a:off x="8059680" y="53748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435" name="Google Shape;246;p31"/>
            <p:cNvSpPr/>
            <p:nvPr/>
          </p:nvSpPr>
          <p:spPr>
            <a:xfrm flipH="1" rot="10800000">
              <a:off x="8059680" y="62892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grpSp>
      <p:grpSp>
        <p:nvGrpSpPr>
          <p:cNvPr id="436" name="Google Shape;247;p31"/>
          <p:cNvGrpSpPr/>
          <p:nvPr/>
        </p:nvGrpSpPr>
        <p:grpSpPr>
          <a:xfrm>
            <a:off x="255240" y="696600"/>
            <a:ext cx="2377440" cy="3907080"/>
            <a:chOff x="255240" y="696600"/>
            <a:chExt cx="2377440" cy="3907080"/>
          </a:xfrm>
        </p:grpSpPr>
        <p:sp>
          <p:nvSpPr>
            <p:cNvPr id="437" name="Google Shape;248;p31"/>
            <p:cNvSpPr/>
            <p:nvPr/>
          </p:nvSpPr>
          <p:spPr>
            <a:xfrm>
              <a:off x="255240" y="704880"/>
              <a:ext cx="354600" cy="147600"/>
            </a:xfrm>
            <a:prstGeom prst="roundRect">
              <a:avLst>
                <a:gd name="adj" fmla="val 50000"/>
              </a:avLst>
            </a:prstGeom>
            <a:solidFill>
              <a:schemeClr val="accent2"/>
            </a:solidFill>
            <a:ln w="0">
              <a:noFill/>
            </a:ln>
          </p:spPr>
          <p:style>
            <a:lnRef idx="0"/>
            <a:fillRef idx="0"/>
            <a:effectRef idx="0"/>
            <a:fontRef idx="minor"/>
          </p:style>
        </p:sp>
        <p:sp>
          <p:nvSpPr>
            <p:cNvPr id="438" name="Google Shape;249;p31"/>
            <p:cNvSpPr/>
            <p:nvPr/>
          </p:nvSpPr>
          <p:spPr>
            <a:xfrm>
              <a:off x="741600" y="696600"/>
              <a:ext cx="354600" cy="147600"/>
            </a:xfrm>
            <a:prstGeom prst="roundRect">
              <a:avLst>
                <a:gd name="adj" fmla="val 50000"/>
              </a:avLst>
            </a:prstGeom>
            <a:solidFill>
              <a:schemeClr val="accent1"/>
            </a:solidFill>
            <a:ln w="0">
              <a:noFill/>
            </a:ln>
          </p:spPr>
          <p:style>
            <a:lnRef idx="0"/>
            <a:fillRef idx="0"/>
            <a:effectRef idx="0"/>
            <a:fontRef idx="minor"/>
          </p:style>
        </p:sp>
        <p:sp>
          <p:nvSpPr>
            <p:cNvPr id="439" name="Google Shape;250;p31"/>
            <p:cNvSpPr/>
            <p:nvPr/>
          </p:nvSpPr>
          <p:spPr>
            <a:xfrm>
              <a:off x="255240" y="1017360"/>
              <a:ext cx="354600" cy="147600"/>
            </a:xfrm>
            <a:prstGeom prst="roundRect">
              <a:avLst>
                <a:gd name="adj" fmla="val 50000"/>
              </a:avLst>
            </a:prstGeom>
            <a:solidFill>
              <a:schemeClr val="accent4"/>
            </a:solidFill>
            <a:ln w="0">
              <a:noFill/>
            </a:ln>
          </p:spPr>
          <p:style>
            <a:lnRef idx="0"/>
            <a:fillRef idx="0"/>
            <a:effectRef idx="0"/>
            <a:fontRef idx="minor"/>
          </p:style>
        </p:sp>
        <p:sp>
          <p:nvSpPr>
            <p:cNvPr id="440" name="Google Shape;251;p31"/>
            <p:cNvSpPr/>
            <p:nvPr/>
          </p:nvSpPr>
          <p:spPr>
            <a:xfrm>
              <a:off x="255240" y="1343880"/>
              <a:ext cx="354600" cy="147600"/>
            </a:xfrm>
            <a:prstGeom prst="roundRect">
              <a:avLst>
                <a:gd name="adj" fmla="val 50000"/>
              </a:avLst>
            </a:prstGeom>
            <a:solidFill>
              <a:schemeClr val="dk2"/>
            </a:solidFill>
            <a:ln w="0">
              <a:noFill/>
            </a:ln>
          </p:spPr>
          <p:style>
            <a:lnRef idx="0"/>
            <a:fillRef idx="0"/>
            <a:effectRef idx="0"/>
            <a:fontRef idx="minor"/>
          </p:style>
        </p:sp>
        <p:sp>
          <p:nvSpPr>
            <p:cNvPr id="441" name="Google Shape;252;p31"/>
            <p:cNvSpPr/>
            <p:nvPr/>
          </p:nvSpPr>
          <p:spPr>
            <a:xfrm>
              <a:off x="255240" y="1670760"/>
              <a:ext cx="354600" cy="147600"/>
            </a:xfrm>
            <a:prstGeom prst="roundRect">
              <a:avLst>
                <a:gd name="adj" fmla="val 50000"/>
              </a:avLst>
            </a:prstGeom>
            <a:solidFill>
              <a:schemeClr val="accent3"/>
            </a:solidFill>
            <a:ln w="0">
              <a:noFill/>
            </a:ln>
          </p:spPr>
          <p:style>
            <a:lnRef idx="0"/>
            <a:fillRef idx="0"/>
            <a:effectRef idx="0"/>
            <a:fontRef idx="minor"/>
          </p:style>
        </p:sp>
        <p:sp>
          <p:nvSpPr>
            <p:cNvPr id="442" name="Google Shape;253;p31"/>
            <p:cNvSpPr/>
            <p:nvPr/>
          </p:nvSpPr>
          <p:spPr>
            <a:xfrm>
              <a:off x="690120" y="1670760"/>
              <a:ext cx="454320" cy="147600"/>
            </a:xfrm>
            <a:prstGeom prst="roundRect">
              <a:avLst>
                <a:gd name="adj" fmla="val 50000"/>
              </a:avLst>
            </a:prstGeom>
            <a:solidFill>
              <a:schemeClr val="accent5"/>
            </a:solidFill>
            <a:ln w="0">
              <a:noFill/>
            </a:ln>
          </p:spPr>
          <p:style>
            <a:lnRef idx="0"/>
            <a:fillRef idx="0"/>
            <a:effectRef idx="0"/>
            <a:fontRef idx="minor"/>
          </p:style>
        </p:sp>
        <p:sp>
          <p:nvSpPr>
            <p:cNvPr id="443" name="Google Shape;254;p31"/>
            <p:cNvSpPr/>
            <p:nvPr/>
          </p:nvSpPr>
          <p:spPr>
            <a:xfrm>
              <a:off x="1189800" y="1670760"/>
              <a:ext cx="260280" cy="147600"/>
            </a:xfrm>
            <a:prstGeom prst="roundRect">
              <a:avLst>
                <a:gd name="adj" fmla="val 50000"/>
              </a:avLst>
            </a:prstGeom>
            <a:solidFill>
              <a:schemeClr val="accent4"/>
            </a:solidFill>
            <a:ln w="0">
              <a:noFill/>
            </a:ln>
          </p:spPr>
          <p:style>
            <a:lnRef idx="0"/>
            <a:fillRef idx="0"/>
            <a:effectRef idx="0"/>
            <a:fontRef idx="minor"/>
          </p:style>
        </p:sp>
        <p:sp>
          <p:nvSpPr>
            <p:cNvPr id="444" name="Google Shape;255;p31"/>
            <p:cNvSpPr/>
            <p:nvPr/>
          </p:nvSpPr>
          <p:spPr>
            <a:xfrm>
              <a:off x="255240" y="1981440"/>
              <a:ext cx="327240" cy="147600"/>
            </a:xfrm>
            <a:prstGeom prst="roundRect">
              <a:avLst>
                <a:gd name="adj" fmla="val 50000"/>
              </a:avLst>
            </a:prstGeom>
            <a:solidFill>
              <a:schemeClr val="dk1"/>
            </a:solidFill>
            <a:ln w="0">
              <a:noFill/>
            </a:ln>
          </p:spPr>
          <p:style>
            <a:lnRef idx="0"/>
            <a:fillRef idx="0"/>
            <a:effectRef idx="0"/>
            <a:fontRef idx="minor"/>
          </p:style>
        </p:sp>
        <p:sp>
          <p:nvSpPr>
            <p:cNvPr id="445" name="Google Shape;256;p31"/>
            <p:cNvSpPr/>
            <p:nvPr/>
          </p:nvSpPr>
          <p:spPr>
            <a:xfrm>
              <a:off x="255240" y="2324160"/>
              <a:ext cx="327240" cy="147600"/>
            </a:xfrm>
            <a:prstGeom prst="roundRect">
              <a:avLst>
                <a:gd name="adj" fmla="val 50000"/>
              </a:avLst>
            </a:prstGeom>
            <a:solidFill>
              <a:schemeClr val="accent5"/>
            </a:solidFill>
            <a:ln w="0">
              <a:noFill/>
            </a:ln>
          </p:spPr>
          <p:style>
            <a:lnRef idx="0"/>
            <a:fillRef idx="0"/>
            <a:effectRef idx="0"/>
            <a:fontRef idx="minor"/>
          </p:style>
        </p:sp>
        <p:sp>
          <p:nvSpPr>
            <p:cNvPr id="446" name="Google Shape;257;p31"/>
            <p:cNvSpPr/>
            <p:nvPr/>
          </p:nvSpPr>
          <p:spPr>
            <a:xfrm>
              <a:off x="255240" y="2633040"/>
              <a:ext cx="327240" cy="147600"/>
            </a:xfrm>
            <a:prstGeom prst="roundRect">
              <a:avLst>
                <a:gd name="adj" fmla="val 50000"/>
              </a:avLst>
            </a:prstGeom>
            <a:solidFill>
              <a:schemeClr val="dk2"/>
            </a:solidFill>
            <a:ln w="0">
              <a:noFill/>
            </a:ln>
          </p:spPr>
          <p:style>
            <a:lnRef idx="0"/>
            <a:fillRef idx="0"/>
            <a:effectRef idx="0"/>
            <a:fontRef idx="minor"/>
          </p:style>
        </p:sp>
        <p:sp>
          <p:nvSpPr>
            <p:cNvPr id="447" name="Google Shape;258;p31"/>
            <p:cNvSpPr/>
            <p:nvPr/>
          </p:nvSpPr>
          <p:spPr>
            <a:xfrm>
              <a:off x="255240" y="2941920"/>
              <a:ext cx="327240" cy="147600"/>
            </a:xfrm>
            <a:prstGeom prst="roundRect">
              <a:avLst>
                <a:gd name="adj" fmla="val 50000"/>
              </a:avLst>
            </a:prstGeom>
            <a:solidFill>
              <a:schemeClr val="accent4"/>
            </a:solidFill>
            <a:ln w="0">
              <a:noFill/>
            </a:ln>
          </p:spPr>
          <p:style>
            <a:lnRef idx="0"/>
            <a:fillRef idx="0"/>
            <a:effectRef idx="0"/>
            <a:fontRef idx="minor"/>
          </p:style>
        </p:sp>
        <p:sp>
          <p:nvSpPr>
            <p:cNvPr id="448" name="Google Shape;259;p31"/>
            <p:cNvSpPr/>
            <p:nvPr/>
          </p:nvSpPr>
          <p:spPr>
            <a:xfrm>
              <a:off x="268920" y="3722760"/>
              <a:ext cx="327240" cy="147600"/>
            </a:xfrm>
            <a:prstGeom prst="roundRect">
              <a:avLst>
                <a:gd name="adj" fmla="val 50000"/>
              </a:avLst>
            </a:prstGeom>
            <a:solidFill>
              <a:schemeClr val="dk2"/>
            </a:solidFill>
            <a:ln w="0">
              <a:noFill/>
            </a:ln>
          </p:spPr>
          <p:style>
            <a:lnRef idx="0"/>
            <a:fillRef idx="0"/>
            <a:effectRef idx="0"/>
            <a:fontRef idx="minor"/>
          </p:style>
        </p:sp>
        <p:sp>
          <p:nvSpPr>
            <p:cNvPr id="449" name="Google Shape;260;p31"/>
            <p:cNvSpPr/>
            <p:nvPr/>
          </p:nvSpPr>
          <p:spPr>
            <a:xfrm>
              <a:off x="690120" y="1981440"/>
              <a:ext cx="327240" cy="147600"/>
            </a:xfrm>
            <a:prstGeom prst="roundRect">
              <a:avLst>
                <a:gd name="adj" fmla="val 50000"/>
              </a:avLst>
            </a:prstGeom>
            <a:solidFill>
              <a:schemeClr val="lt2"/>
            </a:solidFill>
            <a:ln w="0">
              <a:noFill/>
            </a:ln>
          </p:spPr>
          <p:style>
            <a:lnRef idx="0"/>
            <a:fillRef idx="0"/>
            <a:effectRef idx="0"/>
            <a:fontRef idx="minor"/>
          </p:style>
        </p:sp>
        <p:sp>
          <p:nvSpPr>
            <p:cNvPr id="450" name="Google Shape;261;p31"/>
            <p:cNvSpPr/>
            <p:nvPr/>
          </p:nvSpPr>
          <p:spPr>
            <a:xfrm>
              <a:off x="650880" y="2324160"/>
              <a:ext cx="327240" cy="147600"/>
            </a:xfrm>
            <a:prstGeom prst="roundRect">
              <a:avLst>
                <a:gd name="adj" fmla="val 50000"/>
              </a:avLst>
            </a:prstGeom>
            <a:solidFill>
              <a:schemeClr val="accent3"/>
            </a:solidFill>
            <a:ln w="0">
              <a:noFill/>
            </a:ln>
          </p:spPr>
          <p:style>
            <a:lnRef idx="0"/>
            <a:fillRef idx="0"/>
            <a:effectRef idx="0"/>
            <a:fontRef idx="minor"/>
          </p:style>
        </p:sp>
        <p:sp>
          <p:nvSpPr>
            <p:cNvPr id="451" name="Google Shape;262;p31"/>
            <p:cNvSpPr/>
            <p:nvPr/>
          </p:nvSpPr>
          <p:spPr>
            <a:xfrm>
              <a:off x="690120" y="2633040"/>
              <a:ext cx="327240" cy="147600"/>
            </a:xfrm>
            <a:prstGeom prst="roundRect">
              <a:avLst>
                <a:gd name="adj" fmla="val 50000"/>
              </a:avLst>
            </a:prstGeom>
            <a:solidFill>
              <a:schemeClr val="dk1"/>
            </a:solidFill>
            <a:ln w="0">
              <a:noFill/>
            </a:ln>
          </p:spPr>
          <p:style>
            <a:lnRef idx="0"/>
            <a:fillRef idx="0"/>
            <a:effectRef idx="0"/>
            <a:fontRef idx="minor"/>
          </p:style>
        </p:sp>
        <p:sp>
          <p:nvSpPr>
            <p:cNvPr id="452" name="Google Shape;263;p31"/>
            <p:cNvSpPr/>
            <p:nvPr/>
          </p:nvSpPr>
          <p:spPr>
            <a:xfrm>
              <a:off x="690120" y="2958840"/>
              <a:ext cx="327240" cy="147600"/>
            </a:xfrm>
            <a:prstGeom prst="roundRect">
              <a:avLst>
                <a:gd name="adj" fmla="val 50000"/>
              </a:avLst>
            </a:prstGeom>
            <a:solidFill>
              <a:schemeClr val="accent2"/>
            </a:solidFill>
            <a:ln w="0">
              <a:noFill/>
            </a:ln>
          </p:spPr>
          <p:style>
            <a:lnRef idx="0"/>
            <a:fillRef idx="0"/>
            <a:effectRef idx="0"/>
            <a:fontRef idx="minor"/>
          </p:style>
        </p:sp>
        <p:sp>
          <p:nvSpPr>
            <p:cNvPr id="453" name="Google Shape;264;p31"/>
            <p:cNvSpPr/>
            <p:nvPr/>
          </p:nvSpPr>
          <p:spPr>
            <a:xfrm>
              <a:off x="690120" y="3284640"/>
              <a:ext cx="327240" cy="147600"/>
            </a:xfrm>
            <a:prstGeom prst="roundRect">
              <a:avLst>
                <a:gd name="adj" fmla="val 50000"/>
              </a:avLst>
            </a:prstGeom>
            <a:solidFill>
              <a:schemeClr val="accent1"/>
            </a:solidFill>
            <a:ln w="0">
              <a:noFill/>
            </a:ln>
          </p:spPr>
          <p:style>
            <a:lnRef idx="0"/>
            <a:fillRef idx="0"/>
            <a:effectRef idx="0"/>
            <a:fontRef idx="minor"/>
          </p:style>
        </p:sp>
        <p:sp>
          <p:nvSpPr>
            <p:cNvPr id="454" name="Google Shape;265;p31"/>
            <p:cNvSpPr/>
            <p:nvPr/>
          </p:nvSpPr>
          <p:spPr>
            <a:xfrm>
              <a:off x="1093680" y="1981440"/>
              <a:ext cx="465120" cy="147600"/>
            </a:xfrm>
            <a:prstGeom prst="roundRect">
              <a:avLst>
                <a:gd name="adj" fmla="val 50000"/>
              </a:avLst>
            </a:prstGeom>
            <a:solidFill>
              <a:schemeClr val="accent2"/>
            </a:solidFill>
            <a:ln w="0">
              <a:noFill/>
            </a:ln>
          </p:spPr>
          <p:style>
            <a:lnRef idx="0"/>
            <a:fillRef idx="0"/>
            <a:effectRef idx="0"/>
            <a:fontRef idx="minor"/>
          </p:style>
        </p:sp>
        <p:sp>
          <p:nvSpPr>
            <p:cNvPr id="455" name="Google Shape;266;p31"/>
            <p:cNvSpPr/>
            <p:nvPr/>
          </p:nvSpPr>
          <p:spPr>
            <a:xfrm>
              <a:off x="1093680" y="2324160"/>
              <a:ext cx="650520" cy="147600"/>
            </a:xfrm>
            <a:prstGeom prst="roundRect">
              <a:avLst>
                <a:gd name="adj" fmla="val 50000"/>
              </a:avLst>
            </a:prstGeom>
            <a:solidFill>
              <a:schemeClr val="dk1"/>
            </a:solidFill>
            <a:ln w="0">
              <a:noFill/>
            </a:ln>
          </p:spPr>
          <p:style>
            <a:lnRef idx="0"/>
            <a:fillRef idx="0"/>
            <a:effectRef idx="0"/>
            <a:fontRef idx="minor"/>
          </p:style>
        </p:sp>
        <p:sp>
          <p:nvSpPr>
            <p:cNvPr id="456" name="Google Shape;267;p31"/>
            <p:cNvSpPr/>
            <p:nvPr/>
          </p:nvSpPr>
          <p:spPr>
            <a:xfrm>
              <a:off x="1116720" y="2633040"/>
              <a:ext cx="756720" cy="147600"/>
            </a:xfrm>
            <a:prstGeom prst="roundRect">
              <a:avLst>
                <a:gd name="adj" fmla="val 50000"/>
              </a:avLst>
            </a:prstGeom>
            <a:solidFill>
              <a:schemeClr val="accent5"/>
            </a:solidFill>
            <a:ln w="0">
              <a:noFill/>
            </a:ln>
          </p:spPr>
          <p:style>
            <a:lnRef idx="0"/>
            <a:fillRef idx="0"/>
            <a:effectRef idx="0"/>
            <a:fontRef idx="minor"/>
          </p:style>
        </p:sp>
        <p:sp>
          <p:nvSpPr>
            <p:cNvPr id="457" name="Google Shape;268;p31"/>
            <p:cNvSpPr/>
            <p:nvPr/>
          </p:nvSpPr>
          <p:spPr>
            <a:xfrm>
              <a:off x="1116720" y="2977560"/>
              <a:ext cx="756720" cy="147600"/>
            </a:xfrm>
            <a:prstGeom prst="roundRect">
              <a:avLst>
                <a:gd name="adj" fmla="val 50000"/>
              </a:avLst>
            </a:prstGeom>
            <a:solidFill>
              <a:schemeClr val="dk2"/>
            </a:solidFill>
            <a:ln w="0">
              <a:noFill/>
            </a:ln>
          </p:spPr>
          <p:style>
            <a:lnRef idx="0"/>
            <a:fillRef idx="0"/>
            <a:effectRef idx="0"/>
            <a:fontRef idx="minor"/>
          </p:style>
        </p:sp>
        <p:sp>
          <p:nvSpPr>
            <p:cNvPr id="458" name="Google Shape;269;p31"/>
            <p:cNvSpPr/>
            <p:nvPr/>
          </p:nvSpPr>
          <p:spPr>
            <a:xfrm>
              <a:off x="1116720" y="3284640"/>
              <a:ext cx="756720" cy="147600"/>
            </a:xfrm>
            <a:prstGeom prst="roundRect">
              <a:avLst>
                <a:gd name="adj" fmla="val 50000"/>
              </a:avLst>
            </a:prstGeom>
            <a:solidFill>
              <a:schemeClr val="accent3"/>
            </a:solidFill>
            <a:ln w="0">
              <a:noFill/>
            </a:ln>
          </p:spPr>
          <p:style>
            <a:lnRef idx="0"/>
            <a:fillRef idx="0"/>
            <a:effectRef idx="0"/>
            <a:fontRef idx="minor"/>
          </p:style>
        </p:sp>
        <p:sp>
          <p:nvSpPr>
            <p:cNvPr id="459" name="Google Shape;270;p31"/>
            <p:cNvSpPr/>
            <p:nvPr/>
          </p:nvSpPr>
          <p:spPr>
            <a:xfrm>
              <a:off x="1615320" y="1981440"/>
              <a:ext cx="423720" cy="147600"/>
            </a:xfrm>
            <a:prstGeom prst="roundRect">
              <a:avLst>
                <a:gd name="adj" fmla="val 50000"/>
              </a:avLst>
            </a:prstGeom>
            <a:solidFill>
              <a:schemeClr val="accent5"/>
            </a:solidFill>
            <a:ln w="0">
              <a:noFill/>
            </a:ln>
          </p:spPr>
          <p:style>
            <a:lnRef idx="0"/>
            <a:fillRef idx="0"/>
            <a:effectRef idx="0"/>
            <a:fontRef idx="minor"/>
          </p:style>
        </p:sp>
        <p:sp>
          <p:nvSpPr>
            <p:cNvPr id="460" name="Google Shape;271;p31"/>
            <p:cNvSpPr/>
            <p:nvPr/>
          </p:nvSpPr>
          <p:spPr>
            <a:xfrm>
              <a:off x="1828800" y="2307240"/>
              <a:ext cx="423720" cy="147600"/>
            </a:xfrm>
            <a:prstGeom prst="roundRect">
              <a:avLst>
                <a:gd name="adj" fmla="val 50000"/>
              </a:avLst>
            </a:prstGeom>
            <a:solidFill>
              <a:schemeClr val="accent1"/>
            </a:solidFill>
            <a:ln w="0">
              <a:noFill/>
            </a:ln>
          </p:spPr>
          <p:style>
            <a:lnRef idx="0"/>
            <a:fillRef idx="0"/>
            <a:effectRef idx="0"/>
            <a:fontRef idx="minor"/>
          </p:style>
        </p:sp>
        <p:sp>
          <p:nvSpPr>
            <p:cNvPr id="461" name="Google Shape;272;p31"/>
            <p:cNvSpPr/>
            <p:nvPr/>
          </p:nvSpPr>
          <p:spPr>
            <a:xfrm>
              <a:off x="1953000" y="2633040"/>
              <a:ext cx="260280" cy="147600"/>
            </a:xfrm>
            <a:prstGeom prst="roundRect">
              <a:avLst>
                <a:gd name="adj" fmla="val 50000"/>
              </a:avLst>
            </a:prstGeom>
            <a:solidFill>
              <a:schemeClr val="accent2"/>
            </a:solidFill>
            <a:ln w="0">
              <a:noFill/>
            </a:ln>
          </p:spPr>
          <p:style>
            <a:lnRef idx="0"/>
            <a:fillRef idx="0"/>
            <a:effectRef idx="0"/>
            <a:fontRef idx="minor"/>
          </p:style>
        </p:sp>
        <p:sp>
          <p:nvSpPr>
            <p:cNvPr id="462" name="Google Shape;273;p31"/>
            <p:cNvSpPr/>
            <p:nvPr/>
          </p:nvSpPr>
          <p:spPr>
            <a:xfrm>
              <a:off x="1953000" y="3285000"/>
              <a:ext cx="260280" cy="147600"/>
            </a:xfrm>
            <a:prstGeom prst="roundRect">
              <a:avLst>
                <a:gd name="adj" fmla="val 50000"/>
              </a:avLst>
            </a:prstGeom>
            <a:solidFill>
              <a:schemeClr val="lt2"/>
            </a:solidFill>
            <a:ln w="0">
              <a:noFill/>
            </a:ln>
          </p:spPr>
          <p:style>
            <a:lnRef idx="0"/>
            <a:fillRef idx="0"/>
            <a:effectRef idx="0"/>
            <a:fontRef idx="minor"/>
          </p:style>
        </p:sp>
        <p:sp>
          <p:nvSpPr>
            <p:cNvPr id="463" name="Google Shape;274;p31"/>
            <p:cNvSpPr/>
            <p:nvPr/>
          </p:nvSpPr>
          <p:spPr>
            <a:xfrm>
              <a:off x="268920" y="3962160"/>
              <a:ext cx="327240" cy="147600"/>
            </a:xfrm>
            <a:prstGeom prst="roundRect">
              <a:avLst>
                <a:gd name="adj" fmla="val 50000"/>
              </a:avLst>
            </a:prstGeom>
            <a:solidFill>
              <a:schemeClr val="dk2"/>
            </a:solidFill>
            <a:ln w="0">
              <a:noFill/>
            </a:ln>
          </p:spPr>
          <p:style>
            <a:lnRef idx="0"/>
            <a:fillRef idx="0"/>
            <a:effectRef idx="0"/>
            <a:fontRef idx="minor"/>
          </p:style>
        </p:sp>
        <p:sp>
          <p:nvSpPr>
            <p:cNvPr id="464" name="Google Shape;275;p31"/>
            <p:cNvSpPr/>
            <p:nvPr/>
          </p:nvSpPr>
          <p:spPr>
            <a:xfrm>
              <a:off x="650880" y="4245480"/>
              <a:ext cx="327240" cy="147600"/>
            </a:xfrm>
            <a:prstGeom prst="roundRect">
              <a:avLst>
                <a:gd name="adj" fmla="val 50000"/>
              </a:avLst>
            </a:prstGeom>
            <a:solidFill>
              <a:schemeClr val="accent3"/>
            </a:solidFill>
            <a:ln w="0">
              <a:noFill/>
            </a:ln>
          </p:spPr>
          <p:style>
            <a:lnRef idx="0"/>
            <a:fillRef idx="0"/>
            <a:effectRef idx="0"/>
            <a:fontRef idx="minor"/>
          </p:style>
        </p:sp>
        <p:sp>
          <p:nvSpPr>
            <p:cNvPr id="465" name="Google Shape;276;p31"/>
            <p:cNvSpPr/>
            <p:nvPr/>
          </p:nvSpPr>
          <p:spPr>
            <a:xfrm>
              <a:off x="1131120" y="4245480"/>
              <a:ext cx="385200" cy="147600"/>
            </a:xfrm>
            <a:prstGeom prst="roundRect">
              <a:avLst>
                <a:gd name="adj" fmla="val 50000"/>
              </a:avLst>
            </a:prstGeom>
            <a:solidFill>
              <a:schemeClr val="accent5"/>
            </a:solidFill>
            <a:ln w="0">
              <a:noFill/>
            </a:ln>
          </p:spPr>
          <p:style>
            <a:lnRef idx="0"/>
            <a:fillRef idx="0"/>
            <a:effectRef idx="0"/>
            <a:fontRef idx="minor"/>
          </p:style>
        </p:sp>
        <p:sp>
          <p:nvSpPr>
            <p:cNvPr id="466" name="Google Shape;277;p31"/>
            <p:cNvSpPr/>
            <p:nvPr/>
          </p:nvSpPr>
          <p:spPr>
            <a:xfrm>
              <a:off x="1615320" y="4245480"/>
              <a:ext cx="486720" cy="147600"/>
            </a:xfrm>
            <a:prstGeom prst="roundRect">
              <a:avLst>
                <a:gd name="adj" fmla="val 50000"/>
              </a:avLst>
            </a:prstGeom>
            <a:solidFill>
              <a:schemeClr val="lt2"/>
            </a:solidFill>
            <a:ln w="0">
              <a:noFill/>
            </a:ln>
          </p:spPr>
          <p:style>
            <a:lnRef idx="0"/>
            <a:fillRef idx="0"/>
            <a:effectRef idx="0"/>
            <a:fontRef idx="minor"/>
          </p:style>
        </p:sp>
        <p:sp>
          <p:nvSpPr>
            <p:cNvPr id="467" name="Google Shape;278;p31"/>
            <p:cNvSpPr/>
            <p:nvPr/>
          </p:nvSpPr>
          <p:spPr>
            <a:xfrm>
              <a:off x="2167200" y="4245480"/>
              <a:ext cx="177120" cy="147600"/>
            </a:xfrm>
            <a:prstGeom prst="roundRect">
              <a:avLst>
                <a:gd name="adj" fmla="val 50000"/>
              </a:avLst>
            </a:prstGeom>
            <a:solidFill>
              <a:schemeClr val="accent4"/>
            </a:solidFill>
            <a:ln w="0">
              <a:noFill/>
            </a:ln>
          </p:spPr>
          <p:style>
            <a:lnRef idx="0"/>
            <a:fillRef idx="0"/>
            <a:effectRef idx="0"/>
            <a:fontRef idx="minor"/>
          </p:style>
        </p:sp>
        <p:sp>
          <p:nvSpPr>
            <p:cNvPr id="468" name="Google Shape;279;p31"/>
            <p:cNvSpPr/>
            <p:nvPr/>
          </p:nvSpPr>
          <p:spPr>
            <a:xfrm>
              <a:off x="650880" y="4453920"/>
              <a:ext cx="327240" cy="147600"/>
            </a:xfrm>
            <a:prstGeom prst="roundRect">
              <a:avLst>
                <a:gd name="adj" fmla="val 50000"/>
              </a:avLst>
            </a:prstGeom>
            <a:solidFill>
              <a:schemeClr val="accent2"/>
            </a:solidFill>
            <a:ln w="0">
              <a:noFill/>
            </a:ln>
          </p:spPr>
          <p:style>
            <a:lnRef idx="0"/>
            <a:fillRef idx="0"/>
            <a:effectRef idx="0"/>
            <a:fontRef idx="minor"/>
          </p:style>
        </p:sp>
        <p:sp>
          <p:nvSpPr>
            <p:cNvPr id="469" name="Google Shape;280;p31"/>
            <p:cNvSpPr/>
            <p:nvPr/>
          </p:nvSpPr>
          <p:spPr>
            <a:xfrm>
              <a:off x="1131120" y="4453920"/>
              <a:ext cx="613080" cy="147600"/>
            </a:xfrm>
            <a:prstGeom prst="roundRect">
              <a:avLst>
                <a:gd name="adj" fmla="val 50000"/>
              </a:avLst>
            </a:prstGeom>
            <a:solidFill>
              <a:schemeClr val="accent1"/>
            </a:solidFill>
            <a:ln w="0">
              <a:noFill/>
            </a:ln>
          </p:spPr>
          <p:style>
            <a:lnRef idx="0"/>
            <a:fillRef idx="0"/>
            <a:effectRef idx="0"/>
            <a:fontRef idx="minor"/>
          </p:style>
        </p:sp>
        <p:sp>
          <p:nvSpPr>
            <p:cNvPr id="470" name="Google Shape;281;p31"/>
            <p:cNvSpPr/>
            <p:nvPr/>
          </p:nvSpPr>
          <p:spPr>
            <a:xfrm>
              <a:off x="1825200" y="4453920"/>
              <a:ext cx="260280" cy="147600"/>
            </a:xfrm>
            <a:prstGeom prst="roundRect">
              <a:avLst>
                <a:gd name="adj" fmla="val 50000"/>
              </a:avLst>
            </a:prstGeom>
            <a:solidFill>
              <a:schemeClr val="dk1"/>
            </a:solidFill>
            <a:ln w="0">
              <a:noFill/>
            </a:ln>
          </p:spPr>
          <p:style>
            <a:lnRef idx="0"/>
            <a:fillRef idx="0"/>
            <a:effectRef idx="0"/>
            <a:fontRef idx="minor"/>
          </p:style>
        </p:sp>
        <p:sp>
          <p:nvSpPr>
            <p:cNvPr id="471" name="Google Shape;282;p31"/>
            <p:cNvSpPr/>
            <p:nvPr/>
          </p:nvSpPr>
          <p:spPr>
            <a:xfrm>
              <a:off x="1149840" y="708480"/>
              <a:ext cx="465120" cy="147600"/>
            </a:xfrm>
            <a:prstGeom prst="roundRect">
              <a:avLst>
                <a:gd name="adj" fmla="val 50000"/>
              </a:avLst>
            </a:prstGeom>
            <a:solidFill>
              <a:schemeClr val="accent6"/>
            </a:solidFill>
            <a:ln w="0">
              <a:noFill/>
            </a:ln>
          </p:spPr>
          <p:style>
            <a:lnRef idx="0"/>
            <a:fillRef idx="0"/>
            <a:effectRef idx="0"/>
            <a:fontRef idx="minor"/>
          </p:style>
        </p:sp>
        <p:sp>
          <p:nvSpPr>
            <p:cNvPr id="472" name="Google Shape;283;p31"/>
            <p:cNvSpPr/>
            <p:nvPr/>
          </p:nvSpPr>
          <p:spPr>
            <a:xfrm>
              <a:off x="741600" y="1017360"/>
              <a:ext cx="632880" cy="147600"/>
            </a:xfrm>
            <a:prstGeom prst="roundRect">
              <a:avLst>
                <a:gd name="adj" fmla="val 50000"/>
              </a:avLst>
            </a:prstGeom>
            <a:solidFill>
              <a:schemeClr val="accent6"/>
            </a:solidFill>
            <a:ln w="0">
              <a:noFill/>
            </a:ln>
          </p:spPr>
          <p:style>
            <a:lnRef idx="0"/>
            <a:fillRef idx="0"/>
            <a:effectRef idx="0"/>
            <a:fontRef idx="minor"/>
          </p:style>
        </p:sp>
        <p:sp>
          <p:nvSpPr>
            <p:cNvPr id="473" name="Google Shape;284;p31"/>
            <p:cNvSpPr/>
            <p:nvPr/>
          </p:nvSpPr>
          <p:spPr>
            <a:xfrm>
              <a:off x="1424880" y="1013040"/>
              <a:ext cx="465120" cy="147600"/>
            </a:xfrm>
            <a:prstGeom prst="roundRect">
              <a:avLst>
                <a:gd name="adj" fmla="val 50000"/>
              </a:avLst>
            </a:prstGeom>
            <a:solidFill>
              <a:schemeClr val="accent6"/>
            </a:solidFill>
            <a:ln w="0">
              <a:noFill/>
            </a:ln>
          </p:spPr>
          <p:style>
            <a:lnRef idx="0"/>
            <a:fillRef idx="0"/>
            <a:effectRef idx="0"/>
            <a:fontRef idx="minor"/>
          </p:style>
        </p:sp>
        <p:sp>
          <p:nvSpPr>
            <p:cNvPr id="474" name="Google Shape;285;p31"/>
            <p:cNvSpPr/>
            <p:nvPr/>
          </p:nvSpPr>
          <p:spPr>
            <a:xfrm>
              <a:off x="741600" y="1343880"/>
              <a:ext cx="402480" cy="147600"/>
            </a:xfrm>
            <a:prstGeom prst="roundRect">
              <a:avLst>
                <a:gd name="adj" fmla="val 50000"/>
              </a:avLst>
            </a:prstGeom>
            <a:solidFill>
              <a:schemeClr val="accent6"/>
            </a:solidFill>
            <a:ln w="0">
              <a:noFill/>
            </a:ln>
          </p:spPr>
          <p:style>
            <a:lnRef idx="0"/>
            <a:fillRef idx="0"/>
            <a:effectRef idx="0"/>
            <a:fontRef idx="minor"/>
          </p:style>
        </p:sp>
        <p:sp>
          <p:nvSpPr>
            <p:cNvPr id="475" name="Google Shape;286;p31"/>
            <p:cNvSpPr/>
            <p:nvPr/>
          </p:nvSpPr>
          <p:spPr>
            <a:xfrm>
              <a:off x="1509480" y="1668600"/>
              <a:ext cx="295920" cy="147600"/>
            </a:xfrm>
            <a:prstGeom prst="roundRect">
              <a:avLst>
                <a:gd name="adj" fmla="val 50000"/>
              </a:avLst>
            </a:prstGeom>
            <a:solidFill>
              <a:schemeClr val="accent6"/>
            </a:solidFill>
            <a:ln w="0">
              <a:noFill/>
            </a:ln>
          </p:spPr>
          <p:style>
            <a:lnRef idx="0"/>
            <a:fillRef idx="0"/>
            <a:effectRef idx="0"/>
            <a:fontRef idx="minor"/>
          </p:style>
        </p:sp>
        <p:sp>
          <p:nvSpPr>
            <p:cNvPr id="476" name="Google Shape;287;p31"/>
            <p:cNvSpPr/>
            <p:nvPr/>
          </p:nvSpPr>
          <p:spPr>
            <a:xfrm>
              <a:off x="1953000" y="2977560"/>
              <a:ext cx="295920" cy="147600"/>
            </a:xfrm>
            <a:prstGeom prst="roundRect">
              <a:avLst>
                <a:gd name="adj" fmla="val 50000"/>
              </a:avLst>
            </a:prstGeom>
            <a:solidFill>
              <a:schemeClr val="accent6"/>
            </a:solidFill>
            <a:ln w="0">
              <a:noFill/>
            </a:ln>
          </p:spPr>
          <p:style>
            <a:lnRef idx="0"/>
            <a:fillRef idx="0"/>
            <a:effectRef idx="0"/>
            <a:fontRef idx="minor"/>
          </p:style>
        </p:sp>
        <p:sp>
          <p:nvSpPr>
            <p:cNvPr id="477" name="Google Shape;288;p31"/>
            <p:cNvSpPr/>
            <p:nvPr/>
          </p:nvSpPr>
          <p:spPr>
            <a:xfrm>
              <a:off x="2095920" y="1981440"/>
              <a:ext cx="240480" cy="147600"/>
            </a:xfrm>
            <a:prstGeom prst="roundRect">
              <a:avLst>
                <a:gd name="adj" fmla="val 50000"/>
              </a:avLst>
            </a:prstGeom>
            <a:solidFill>
              <a:schemeClr val="accent6"/>
            </a:solidFill>
            <a:ln w="0">
              <a:noFill/>
            </a:ln>
          </p:spPr>
          <p:style>
            <a:lnRef idx="0"/>
            <a:fillRef idx="0"/>
            <a:effectRef idx="0"/>
            <a:fontRef idx="minor"/>
          </p:style>
        </p:sp>
        <p:sp>
          <p:nvSpPr>
            <p:cNvPr id="478" name="Google Shape;289;p31"/>
            <p:cNvSpPr/>
            <p:nvPr/>
          </p:nvSpPr>
          <p:spPr>
            <a:xfrm>
              <a:off x="2292840" y="2633040"/>
              <a:ext cx="240480" cy="147600"/>
            </a:xfrm>
            <a:prstGeom prst="roundRect">
              <a:avLst>
                <a:gd name="adj" fmla="val 50000"/>
              </a:avLst>
            </a:prstGeom>
            <a:solidFill>
              <a:schemeClr val="accent6"/>
            </a:solidFill>
            <a:ln w="0">
              <a:noFill/>
            </a:ln>
          </p:spPr>
          <p:style>
            <a:lnRef idx="0"/>
            <a:fillRef idx="0"/>
            <a:effectRef idx="0"/>
            <a:fontRef idx="minor"/>
          </p:style>
        </p:sp>
        <p:sp>
          <p:nvSpPr>
            <p:cNvPr id="479" name="Google Shape;290;p31"/>
            <p:cNvSpPr/>
            <p:nvPr/>
          </p:nvSpPr>
          <p:spPr>
            <a:xfrm>
              <a:off x="2167560" y="4456080"/>
              <a:ext cx="465120" cy="147600"/>
            </a:xfrm>
            <a:prstGeom prst="roundRect">
              <a:avLst>
                <a:gd name="adj" fmla="val 50000"/>
              </a:avLst>
            </a:prstGeom>
            <a:solidFill>
              <a:schemeClr val="accent6"/>
            </a:solidFill>
            <a:ln w="0">
              <a:noFill/>
            </a:ln>
          </p:spPr>
          <p:style>
            <a:lnRef idx="0"/>
            <a:fillRef idx="0"/>
            <a:effectRef idx="0"/>
            <a:fontRef idx="minor"/>
          </p:style>
        </p:sp>
        <p:sp>
          <p:nvSpPr>
            <p:cNvPr id="480" name="Google Shape;291;p31"/>
            <p:cNvSpPr/>
            <p:nvPr/>
          </p:nvSpPr>
          <p:spPr>
            <a:xfrm>
              <a:off x="690120" y="3936600"/>
              <a:ext cx="632880" cy="147600"/>
            </a:xfrm>
            <a:prstGeom prst="roundRect">
              <a:avLst>
                <a:gd name="adj" fmla="val 50000"/>
              </a:avLst>
            </a:prstGeom>
            <a:solidFill>
              <a:schemeClr val="accent6"/>
            </a:solidFill>
            <a:ln w="0">
              <a:noFill/>
            </a:ln>
          </p:spPr>
          <p:style>
            <a:lnRef idx="0"/>
            <a:fillRef idx="0"/>
            <a:effectRef idx="0"/>
            <a:fontRef idx="minor"/>
          </p:style>
        </p:sp>
        <p:sp>
          <p:nvSpPr>
            <p:cNvPr id="481" name="Google Shape;292;p31"/>
            <p:cNvSpPr/>
            <p:nvPr/>
          </p:nvSpPr>
          <p:spPr>
            <a:xfrm>
              <a:off x="690120" y="370656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C</a:t>
            </a:r>
            <a:r>
              <a:rPr b="0" lang="en" sz="3500" spc="-1" strike="noStrike">
                <a:solidFill>
                  <a:srgbClr val="4cae97"/>
                </a:solidFill>
                <a:latin typeface="Source Code Pro"/>
                <a:ea typeface="Source Code Pro"/>
              </a:rPr>
              <a:t>ode snippet</a:t>
            </a:r>
            <a:endParaRPr b="0" lang="fr-FR" sz="3500" spc="-1" strike="noStrike">
              <a:solidFill>
                <a:srgbClr val="000000"/>
              </a:solidFill>
              <a:latin typeface="Arial"/>
            </a:endParaRPr>
          </a:p>
        </p:txBody>
      </p:sp>
      <p:grpSp>
        <p:nvGrpSpPr>
          <p:cNvPr id="754" name="Google Shape;666;p43"/>
          <p:cNvGrpSpPr/>
          <p:nvPr/>
        </p:nvGrpSpPr>
        <p:grpSpPr>
          <a:xfrm>
            <a:off x="441720" y="1506240"/>
            <a:ext cx="1490400" cy="3074760"/>
            <a:chOff x="441720" y="1506240"/>
            <a:chExt cx="1490400" cy="3074760"/>
          </a:xfrm>
        </p:grpSpPr>
        <p:sp>
          <p:nvSpPr>
            <p:cNvPr id="755"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756"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757"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758"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759"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760"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761"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762"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763"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764"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765"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766"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767"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768"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769"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770"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771"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772"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773"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774"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775"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776"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777"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778"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779"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780"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781"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782"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783"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784"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785"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786"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787"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788"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789"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790" name="Image 1" descr=""/>
          <p:cNvPicPr/>
          <p:nvPr/>
        </p:nvPicPr>
        <p:blipFill>
          <a:blip r:embed="rId1"/>
          <a:srcRect l="9183" t="14118" r="9214" b="13744"/>
          <a:stretch/>
        </p:blipFill>
        <p:spPr>
          <a:xfrm>
            <a:off x="2027520" y="1279080"/>
            <a:ext cx="6545880" cy="3622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test</a:t>
            </a:r>
            <a:endParaRPr b="0" lang="fr-FR" sz="3500" spc="-1" strike="noStrike">
              <a:solidFill>
                <a:srgbClr val="000000"/>
              </a:solidFill>
              <a:latin typeface="Arial"/>
            </a:endParaRPr>
          </a:p>
        </p:txBody>
      </p:sp>
      <p:grpSp>
        <p:nvGrpSpPr>
          <p:cNvPr id="792" name="Google Shape;666;p43"/>
          <p:cNvGrpSpPr/>
          <p:nvPr/>
        </p:nvGrpSpPr>
        <p:grpSpPr>
          <a:xfrm>
            <a:off x="441720" y="1506240"/>
            <a:ext cx="1490400" cy="3074760"/>
            <a:chOff x="441720" y="1506240"/>
            <a:chExt cx="1490400" cy="3074760"/>
          </a:xfrm>
        </p:grpSpPr>
        <p:sp>
          <p:nvSpPr>
            <p:cNvPr id="793"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794"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795"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796"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797"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798"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799"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800"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801"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802"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803"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804"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805"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806"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807"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808"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809"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810"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811"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812"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813"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814"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815"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816"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817"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818"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819"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820"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821"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822"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823"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824"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825"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826"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827"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828" name="Image 3" descr=""/>
          <p:cNvPicPr/>
          <p:nvPr/>
        </p:nvPicPr>
        <p:blipFill>
          <a:blip r:embed="rId1"/>
          <a:stretch/>
        </p:blipFill>
        <p:spPr>
          <a:xfrm>
            <a:off x="2441880" y="1381680"/>
            <a:ext cx="5891400" cy="3432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PlaceHolder 1"/>
          <p:cNvSpPr>
            <a:spLocks noGrp="1"/>
          </p:cNvSpPr>
          <p:nvPr>
            <p:ph type="title"/>
          </p:nvPr>
        </p:nvSpPr>
        <p:spPr>
          <a:xfrm>
            <a:off x="1535760" y="2266560"/>
            <a:ext cx="6635520" cy="1202040"/>
          </a:xfrm>
          <a:prstGeom prst="rect">
            <a:avLst/>
          </a:prstGeom>
          <a:noFill/>
          <a:ln w="0">
            <a:noFill/>
          </a:ln>
        </p:spPr>
        <p:txBody>
          <a:bodyPr tIns="91440" bIns="91440" anchor="ctr">
            <a:noAutofit/>
          </a:bodyPr>
          <a:p>
            <a:pPr>
              <a:lnSpc>
                <a:spcPct val="100000"/>
              </a:lnSpc>
              <a:buNone/>
            </a:pPr>
            <a:r>
              <a:rPr b="0" lang="fr-FR" sz="4000" spc="-1" strike="noStrike">
                <a:solidFill>
                  <a:srgbClr val="94ee6b"/>
                </a:solidFill>
                <a:latin typeface="Source Code Pro"/>
                <a:ea typeface="Source Code Pro"/>
              </a:rPr>
              <a:t>	</a:t>
            </a:r>
            <a:r>
              <a:rPr b="0" lang="fr-FR" sz="4000" spc="-1" strike="noStrike">
                <a:solidFill>
                  <a:srgbClr val="94ee6b"/>
                </a:solidFill>
                <a:latin typeface="Source Code Pro"/>
                <a:ea typeface="Source Code Pro"/>
              </a:rPr>
              <a:t>Network scanner</a:t>
            </a:r>
            <a:endParaRPr b="0" lang="fr-FR" sz="4000" spc="-1" strike="noStrike">
              <a:solidFill>
                <a:srgbClr val="000000"/>
              </a:solidFill>
              <a:latin typeface="Arial"/>
            </a:endParaRPr>
          </a:p>
        </p:txBody>
      </p:sp>
      <p:sp>
        <p:nvSpPr>
          <p:cNvPr id="830"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tabLst>
                <a:tab algn="l" pos="0"/>
              </a:tabLst>
            </a:pPr>
            <a:r>
              <a:rPr b="0" lang="en" sz="6000" spc="-1" strike="noStrike">
                <a:solidFill>
                  <a:srgbClr val="fd4a4a"/>
                </a:solidFill>
                <a:latin typeface="Fira Code"/>
                <a:ea typeface="Fira Code"/>
              </a:rPr>
              <a:t>02</a:t>
            </a:r>
            <a:endParaRPr b="0" lang="fr-FR" sz="6000" spc="-1" strike="noStrike">
              <a:solidFill>
                <a:srgbClr val="000000"/>
              </a:solidFill>
              <a:latin typeface="Arial"/>
            </a:endParaRPr>
          </a:p>
        </p:txBody>
      </p:sp>
      <p:sp>
        <p:nvSpPr>
          <p:cNvPr id="831" name="Google Shape;409;p35"/>
          <p:cNvSpPr/>
          <p:nvPr/>
        </p:nvSpPr>
        <p:spPr>
          <a:xfrm>
            <a:off x="2196000" y="137340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832" name="Google Shape;410;p35"/>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833" name="Google Shape;411;p35"/>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834" name="Google Shape;412;p35"/>
          <p:cNvSpPr/>
          <p:nvPr/>
        </p:nvSpPr>
        <p:spPr>
          <a:xfrm>
            <a:off x="2640240" y="158832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grpSp>
        <p:nvGrpSpPr>
          <p:cNvPr id="835" name="Google Shape;413;p35"/>
          <p:cNvGrpSpPr/>
          <p:nvPr/>
        </p:nvGrpSpPr>
        <p:grpSpPr>
          <a:xfrm>
            <a:off x="349920" y="3944160"/>
            <a:ext cx="2535840" cy="887040"/>
            <a:chOff x="349920" y="3944160"/>
            <a:chExt cx="2535840" cy="887040"/>
          </a:xfrm>
        </p:grpSpPr>
        <p:sp>
          <p:nvSpPr>
            <p:cNvPr id="836" name="Google Shape;414;p35"/>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837" name="Google Shape;415;p35"/>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838" name="Google Shape;416;p35"/>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839" name="Google Shape;417;p35"/>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840" name="Google Shape;418;p35"/>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841" name="Google Shape;419;p35"/>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842" name="Google Shape;420;p35"/>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843" name="Google Shape;421;p35"/>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844" name="Google Shape;422;p35"/>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845" name="Google Shape;423;p35"/>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846" name="Google Shape;424;p35"/>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847" name="Google Shape;425;p35"/>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848" name="Google Shape;426;p35"/>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title"/>
          </p:nvPr>
        </p:nvSpPr>
        <p:spPr>
          <a:xfrm>
            <a:off x="720000" y="332280"/>
            <a:ext cx="7710480" cy="572400"/>
          </a:xfrm>
          <a:prstGeom prst="rect">
            <a:avLst/>
          </a:prstGeom>
          <a:noFill/>
          <a:ln w="0">
            <a:noFill/>
          </a:ln>
        </p:spPr>
        <p:txBody>
          <a:bodyPr tIns="91440" bIns="91440" anchor="t">
            <a:noAutofit/>
          </a:bodyPr>
          <a:p>
            <a:pPr algn="ctr">
              <a:lnSpc>
                <a:spcPct val="100000"/>
              </a:lnSpc>
              <a:buNone/>
            </a:pPr>
            <a:r>
              <a:rPr b="0" lang="fr-FR" sz="4000" spc="-1" strike="noStrike">
                <a:solidFill>
                  <a:srgbClr val="94ee6b"/>
                </a:solidFill>
                <a:latin typeface="Source Code Pro"/>
                <a:ea typeface="Source Code Pro"/>
              </a:rPr>
              <a:t>	</a:t>
            </a:r>
            <a:r>
              <a:rPr b="0" lang="fr-FR" sz="4000" spc="-1" strike="noStrike">
                <a:solidFill>
                  <a:srgbClr val="94ee6b"/>
                </a:solidFill>
                <a:latin typeface="Source Code Pro"/>
                <a:ea typeface="Source Code Pro"/>
              </a:rPr>
              <a:t>Network scanner</a:t>
            </a:r>
            <a:endParaRPr b="0" lang="fr-FR" sz="4000" spc="-1" strike="noStrike">
              <a:solidFill>
                <a:srgbClr val="000000"/>
              </a:solidFill>
              <a:latin typeface="Arial"/>
            </a:endParaRPr>
          </a:p>
        </p:txBody>
      </p:sp>
      <p:sp>
        <p:nvSpPr>
          <p:cNvPr id="850" name="PlaceHolder 2"/>
          <p:cNvSpPr>
            <a:spLocks noGrp="1"/>
          </p:cNvSpPr>
          <p:nvPr>
            <p:ph type="subTitle"/>
          </p:nvPr>
        </p:nvSpPr>
        <p:spPr>
          <a:xfrm>
            <a:off x="3312000" y="1419840"/>
            <a:ext cx="4965120" cy="3074760"/>
          </a:xfrm>
          <a:prstGeom prst="rect">
            <a:avLst/>
          </a:prstGeom>
          <a:noFill/>
          <a:ln w="0">
            <a:noFill/>
          </a:ln>
        </p:spPr>
        <p:txBody>
          <a:bodyPr tIns="91440" bIns="91440" anchor="t">
            <a:noAutofit/>
          </a:bodyPr>
          <a:p>
            <a:pPr>
              <a:lnSpc>
                <a:spcPct val="115000"/>
              </a:lnSpc>
              <a:buNone/>
              <a:tabLst>
                <a:tab algn="l" pos="0"/>
              </a:tabLst>
            </a:pPr>
            <a:r>
              <a:rPr b="0" lang="fr-FR" sz="1200" spc="-1" strike="noStrike">
                <a:solidFill>
                  <a:srgbClr val="e7e7e7"/>
                </a:solidFill>
                <a:latin typeface="Source Code Pro"/>
                <a:ea typeface="Source Code Pro"/>
              </a:rPr>
              <a:t>Le script de balayage de réseau </a:t>
            </a:r>
            <a:r>
              <a:rPr b="0" lang="fr-FR" sz="1200" spc="-1" strike="noStrike">
                <a:solidFill>
                  <a:srgbClr val="fd4a4a"/>
                </a:solidFill>
                <a:latin typeface="Source Code Pro"/>
                <a:ea typeface="Source Code Pro"/>
              </a:rPr>
              <a:t>"networkscanner.py" </a:t>
            </a:r>
            <a:r>
              <a:rPr b="0" lang="fr-FR" sz="1200" spc="-1" strike="noStrike">
                <a:solidFill>
                  <a:srgbClr val="e7e7e7"/>
                </a:solidFill>
                <a:latin typeface="Source Code Pro"/>
                <a:ea typeface="Source Code Pro"/>
              </a:rPr>
              <a:t>en Python utilise la bibliothèque </a:t>
            </a:r>
            <a:r>
              <a:rPr b="0" lang="fr-FR" sz="1200" spc="-1" strike="noStrike">
                <a:solidFill>
                  <a:srgbClr val="fd4a4a"/>
                </a:solidFill>
                <a:latin typeface="Source Code Pro"/>
                <a:ea typeface="Source Code Pro"/>
              </a:rPr>
              <a:t>Scapy</a:t>
            </a:r>
            <a:r>
              <a:rPr b="0" lang="fr-FR" sz="1200" spc="-1" strike="noStrike">
                <a:solidFill>
                  <a:srgbClr val="e7e7e7"/>
                </a:solidFill>
                <a:latin typeface="Source Code Pro"/>
                <a:ea typeface="Source Code Pro"/>
              </a:rPr>
              <a:t> pour découvrir tous les périphériques sur une plage d'adresses IP spécifiée. Le script envoie des </a:t>
            </a:r>
            <a:r>
              <a:rPr b="0" lang="fr-FR" sz="1200" spc="-1" strike="noStrike">
                <a:solidFill>
                  <a:srgbClr val="fd4a4a"/>
                </a:solidFill>
                <a:latin typeface="Source Code Pro"/>
                <a:ea typeface="Source Code Pro"/>
              </a:rPr>
              <a:t>requêtes</a:t>
            </a:r>
            <a:r>
              <a:rPr b="0" lang="fr-FR" sz="1200" spc="-1" strike="noStrike">
                <a:solidFill>
                  <a:srgbClr val="e7e7e7"/>
                </a:solidFill>
                <a:latin typeface="Source Code Pro"/>
                <a:ea typeface="Source Code Pro"/>
              </a:rPr>
              <a:t> ARP pour chaque adresse IP de la plage spécifiée et écoute les réponses pour collecter les adresses MAC correspondantes. En affichant les adresses IP et MAC dans un tableau, le script fournit une vue d'ensemble des périphériques actifs sur le réseau, permettant aux administrateurs système de mieux comprendre et de gérer les appareils connectés. Ce script peut être utilisé pour effectuer une reconnaissance de réseau ou pour détecter des périphériques non autorisés connectés à un réseau donné.</a:t>
            </a: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User</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write on for directory enumearaion</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ChatGPT</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Le script Python "dir_enum_threads.py" effectue une énumération de répertoires sur une URL spécifiée en utilisant une liste de mots à partir d'une liste de mots fournie par l'utilisateur, en utilisant des threads pour augmenter la vitesse de l'opération. Ce script peut être utilisé pour trouver des fichiers sensibles ou cachés sur un site web, tels que des fichiers de configuration, des fichiers de sauvegarde, des journaux d'accès, des bases de données ou d'autres informations importantes.</a:t>
            </a: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User</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write a better one</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ChatGPT</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La script de l'énumération de répertoires dir_enum_threads.py est conçu pour effectuer une exploration systématique de toutes les pages Web accessibles d'un site en utilisant une liste de mots clés fournie par l'utilisateur. En utilisant des threads pour augmenter la vitesse de l'analyse, le script recherche les fichiers et répertoires qui peuvent contenir des informations sensibles ou des vulnérabilités de sécurité. Il est particulièrement utile pour les évaluations de sécurité ou les tests de pénétration pour identifier les faiblesses de sécurité dans un site web, et peut être utilisé pour améliorer la sécurité et la protection des données en découvrant les ressources vulnérables et en les corrigeant avant qu'elles ne soient exploitées par des attaquants.</a:t>
            </a: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User</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write  a better one for network scanner</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ChatGPT</a:t>
            </a: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Le script Python de balayage de réseau utilise la bibliothèque Scapy pour détecter les appareils présents sur un réseau donné. Il envoie des requêtes ARP (Address Resolution Protocol) à l'aide de l'adresse IP spécifiée pour identifier les adresses MAC correspondantes. Le script affiche ensuite les adresses IP et les adresses MAC des appareils détectés dans un format lisible et convivial. En utilisant ce script, les professionnels de la cybersécurité peuvent rapidement identifier tous les appareils connectés à un réseau et détecter les dispositifs suspects qui pourraient représenter une menace pour la sécurité du réseau. Le script est facile à utiliser et peut être facilement personnalisé en fonction des besoins de l'utilisateur.</a:t>
            </a: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endParaRPr b="0" lang="fr-FR" sz="1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Regenerate response</a:t>
            </a:r>
            <a:endParaRPr b="0" lang="fr-FR" sz="1200" spc="-1" strike="noStrike">
              <a:latin typeface="Arial"/>
            </a:endParaRPr>
          </a:p>
        </p:txBody>
      </p:sp>
      <p:grpSp>
        <p:nvGrpSpPr>
          <p:cNvPr id="851" name="Google Shape;456;p37"/>
          <p:cNvGrpSpPr/>
          <p:nvPr/>
        </p:nvGrpSpPr>
        <p:grpSpPr>
          <a:xfrm>
            <a:off x="321840" y="1337400"/>
            <a:ext cx="2415240" cy="3413160"/>
            <a:chOff x="321840" y="1337400"/>
            <a:chExt cx="2415240" cy="3413160"/>
          </a:xfrm>
        </p:grpSpPr>
        <p:sp>
          <p:nvSpPr>
            <p:cNvPr id="852" name="Google Shape;457;p37"/>
            <p:cNvSpPr/>
            <p:nvPr/>
          </p:nvSpPr>
          <p:spPr>
            <a:xfrm>
              <a:off x="321840" y="1345680"/>
              <a:ext cx="354600" cy="147600"/>
            </a:xfrm>
            <a:prstGeom prst="roundRect">
              <a:avLst>
                <a:gd name="adj" fmla="val 50000"/>
              </a:avLst>
            </a:prstGeom>
            <a:solidFill>
              <a:schemeClr val="accent2"/>
            </a:solidFill>
            <a:ln w="0">
              <a:noFill/>
            </a:ln>
          </p:spPr>
          <p:style>
            <a:lnRef idx="0"/>
            <a:fillRef idx="0"/>
            <a:effectRef idx="0"/>
            <a:fontRef idx="minor"/>
          </p:style>
        </p:sp>
        <p:sp>
          <p:nvSpPr>
            <p:cNvPr id="853" name="Google Shape;458;p37"/>
            <p:cNvSpPr/>
            <p:nvPr/>
          </p:nvSpPr>
          <p:spPr>
            <a:xfrm>
              <a:off x="808200" y="1337400"/>
              <a:ext cx="354600" cy="147600"/>
            </a:xfrm>
            <a:prstGeom prst="roundRect">
              <a:avLst>
                <a:gd name="adj" fmla="val 50000"/>
              </a:avLst>
            </a:prstGeom>
            <a:solidFill>
              <a:schemeClr val="accent1"/>
            </a:solidFill>
            <a:ln w="0">
              <a:noFill/>
            </a:ln>
          </p:spPr>
          <p:style>
            <a:lnRef idx="0"/>
            <a:fillRef idx="0"/>
            <a:effectRef idx="0"/>
            <a:fontRef idx="minor"/>
          </p:style>
        </p:sp>
        <p:sp>
          <p:nvSpPr>
            <p:cNvPr id="854" name="Google Shape;459;p37"/>
            <p:cNvSpPr/>
            <p:nvPr/>
          </p:nvSpPr>
          <p:spPr>
            <a:xfrm>
              <a:off x="321840" y="1658160"/>
              <a:ext cx="354600" cy="147600"/>
            </a:xfrm>
            <a:prstGeom prst="roundRect">
              <a:avLst>
                <a:gd name="adj" fmla="val 50000"/>
              </a:avLst>
            </a:prstGeom>
            <a:solidFill>
              <a:schemeClr val="accent4"/>
            </a:solidFill>
            <a:ln w="0">
              <a:noFill/>
            </a:ln>
          </p:spPr>
          <p:style>
            <a:lnRef idx="0"/>
            <a:fillRef idx="0"/>
            <a:effectRef idx="0"/>
            <a:fontRef idx="minor"/>
          </p:style>
        </p:sp>
        <p:sp>
          <p:nvSpPr>
            <p:cNvPr id="855" name="Google Shape;460;p37"/>
            <p:cNvSpPr/>
            <p:nvPr/>
          </p:nvSpPr>
          <p:spPr>
            <a:xfrm>
              <a:off x="321840" y="1984680"/>
              <a:ext cx="354600" cy="147600"/>
            </a:xfrm>
            <a:prstGeom prst="roundRect">
              <a:avLst>
                <a:gd name="adj" fmla="val 50000"/>
              </a:avLst>
            </a:prstGeom>
            <a:solidFill>
              <a:schemeClr val="dk2"/>
            </a:solidFill>
            <a:ln w="0">
              <a:noFill/>
            </a:ln>
          </p:spPr>
          <p:style>
            <a:lnRef idx="0"/>
            <a:fillRef idx="0"/>
            <a:effectRef idx="0"/>
            <a:fontRef idx="minor"/>
          </p:style>
        </p:sp>
        <p:sp>
          <p:nvSpPr>
            <p:cNvPr id="856" name="Google Shape;461;p37"/>
            <p:cNvSpPr/>
            <p:nvPr/>
          </p:nvSpPr>
          <p:spPr>
            <a:xfrm>
              <a:off x="321840" y="2311560"/>
              <a:ext cx="354600" cy="147600"/>
            </a:xfrm>
            <a:prstGeom prst="roundRect">
              <a:avLst>
                <a:gd name="adj" fmla="val 50000"/>
              </a:avLst>
            </a:prstGeom>
            <a:solidFill>
              <a:schemeClr val="accent3"/>
            </a:solidFill>
            <a:ln w="0">
              <a:noFill/>
            </a:ln>
          </p:spPr>
          <p:style>
            <a:lnRef idx="0"/>
            <a:fillRef idx="0"/>
            <a:effectRef idx="0"/>
            <a:fontRef idx="minor"/>
          </p:style>
        </p:sp>
        <p:sp>
          <p:nvSpPr>
            <p:cNvPr id="857" name="Google Shape;462;p37"/>
            <p:cNvSpPr/>
            <p:nvPr/>
          </p:nvSpPr>
          <p:spPr>
            <a:xfrm>
              <a:off x="756720" y="2311560"/>
              <a:ext cx="454320" cy="147600"/>
            </a:xfrm>
            <a:prstGeom prst="roundRect">
              <a:avLst>
                <a:gd name="adj" fmla="val 50000"/>
              </a:avLst>
            </a:prstGeom>
            <a:solidFill>
              <a:schemeClr val="accent5"/>
            </a:solidFill>
            <a:ln w="0">
              <a:noFill/>
            </a:ln>
          </p:spPr>
          <p:style>
            <a:lnRef idx="0"/>
            <a:fillRef idx="0"/>
            <a:effectRef idx="0"/>
            <a:fontRef idx="minor"/>
          </p:style>
        </p:sp>
        <p:sp>
          <p:nvSpPr>
            <p:cNvPr id="858" name="Google Shape;463;p37"/>
            <p:cNvSpPr/>
            <p:nvPr/>
          </p:nvSpPr>
          <p:spPr>
            <a:xfrm>
              <a:off x="1291320" y="2311560"/>
              <a:ext cx="354600" cy="147600"/>
            </a:xfrm>
            <a:prstGeom prst="roundRect">
              <a:avLst>
                <a:gd name="adj" fmla="val 50000"/>
              </a:avLst>
            </a:prstGeom>
            <a:solidFill>
              <a:schemeClr val="accent4"/>
            </a:solidFill>
            <a:ln w="0">
              <a:noFill/>
            </a:ln>
          </p:spPr>
          <p:style>
            <a:lnRef idx="0"/>
            <a:fillRef idx="0"/>
            <a:effectRef idx="0"/>
            <a:fontRef idx="minor"/>
          </p:style>
        </p:sp>
        <p:sp>
          <p:nvSpPr>
            <p:cNvPr id="859" name="Google Shape;464;p37"/>
            <p:cNvSpPr/>
            <p:nvPr/>
          </p:nvSpPr>
          <p:spPr>
            <a:xfrm>
              <a:off x="321840" y="2622240"/>
              <a:ext cx="327240" cy="147600"/>
            </a:xfrm>
            <a:prstGeom prst="roundRect">
              <a:avLst>
                <a:gd name="adj" fmla="val 50000"/>
              </a:avLst>
            </a:prstGeom>
            <a:solidFill>
              <a:schemeClr val="dk1"/>
            </a:solidFill>
            <a:ln w="0">
              <a:noFill/>
            </a:ln>
          </p:spPr>
          <p:style>
            <a:lnRef idx="0"/>
            <a:fillRef idx="0"/>
            <a:effectRef idx="0"/>
            <a:fontRef idx="minor"/>
          </p:style>
        </p:sp>
        <p:sp>
          <p:nvSpPr>
            <p:cNvPr id="860" name="Google Shape;465;p37"/>
            <p:cNvSpPr/>
            <p:nvPr/>
          </p:nvSpPr>
          <p:spPr>
            <a:xfrm>
              <a:off x="321840" y="2964960"/>
              <a:ext cx="327240" cy="147600"/>
            </a:xfrm>
            <a:prstGeom prst="roundRect">
              <a:avLst>
                <a:gd name="adj" fmla="val 50000"/>
              </a:avLst>
            </a:prstGeom>
            <a:solidFill>
              <a:schemeClr val="accent5"/>
            </a:solidFill>
            <a:ln w="0">
              <a:noFill/>
            </a:ln>
          </p:spPr>
          <p:style>
            <a:lnRef idx="0"/>
            <a:fillRef idx="0"/>
            <a:effectRef idx="0"/>
            <a:fontRef idx="minor"/>
          </p:style>
        </p:sp>
        <p:sp>
          <p:nvSpPr>
            <p:cNvPr id="861" name="Google Shape;466;p37"/>
            <p:cNvSpPr/>
            <p:nvPr/>
          </p:nvSpPr>
          <p:spPr>
            <a:xfrm>
              <a:off x="321840" y="3273840"/>
              <a:ext cx="327240" cy="147600"/>
            </a:xfrm>
            <a:prstGeom prst="roundRect">
              <a:avLst>
                <a:gd name="adj" fmla="val 50000"/>
              </a:avLst>
            </a:prstGeom>
            <a:solidFill>
              <a:schemeClr val="dk2"/>
            </a:solidFill>
            <a:ln w="0">
              <a:noFill/>
            </a:ln>
          </p:spPr>
          <p:style>
            <a:lnRef idx="0"/>
            <a:fillRef idx="0"/>
            <a:effectRef idx="0"/>
            <a:fontRef idx="minor"/>
          </p:style>
        </p:sp>
        <p:sp>
          <p:nvSpPr>
            <p:cNvPr id="862" name="Google Shape;467;p37"/>
            <p:cNvSpPr/>
            <p:nvPr/>
          </p:nvSpPr>
          <p:spPr>
            <a:xfrm>
              <a:off x="321840" y="3582720"/>
              <a:ext cx="327240" cy="147600"/>
            </a:xfrm>
            <a:prstGeom prst="roundRect">
              <a:avLst>
                <a:gd name="adj" fmla="val 50000"/>
              </a:avLst>
            </a:prstGeom>
            <a:solidFill>
              <a:schemeClr val="accent4"/>
            </a:solidFill>
            <a:ln w="0">
              <a:noFill/>
            </a:ln>
          </p:spPr>
          <p:style>
            <a:lnRef idx="0"/>
            <a:fillRef idx="0"/>
            <a:effectRef idx="0"/>
            <a:fontRef idx="minor"/>
          </p:style>
        </p:sp>
        <p:sp>
          <p:nvSpPr>
            <p:cNvPr id="863" name="Google Shape;468;p37"/>
            <p:cNvSpPr/>
            <p:nvPr/>
          </p:nvSpPr>
          <p:spPr>
            <a:xfrm>
              <a:off x="335520" y="4363920"/>
              <a:ext cx="327240" cy="147600"/>
            </a:xfrm>
            <a:prstGeom prst="roundRect">
              <a:avLst>
                <a:gd name="adj" fmla="val 50000"/>
              </a:avLst>
            </a:prstGeom>
            <a:solidFill>
              <a:schemeClr val="dk2"/>
            </a:solidFill>
            <a:ln w="0">
              <a:noFill/>
            </a:ln>
          </p:spPr>
          <p:style>
            <a:lnRef idx="0"/>
            <a:fillRef idx="0"/>
            <a:effectRef idx="0"/>
            <a:fontRef idx="minor"/>
          </p:style>
        </p:sp>
        <p:sp>
          <p:nvSpPr>
            <p:cNvPr id="864" name="Google Shape;469;p37"/>
            <p:cNvSpPr/>
            <p:nvPr/>
          </p:nvSpPr>
          <p:spPr>
            <a:xfrm>
              <a:off x="756720" y="2622240"/>
              <a:ext cx="327240" cy="147600"/>
            </a:xfrm>
            <a:prstGeom prst="roundRect">
              <a:avLst>
                <a:gd name="adj" fmla="val 50000"/>
              </a:avLst>
            </a:prstGeom>
            <a:solidFill>
              <a:schemeClr val="lt2"/>
            </a:solidFill>
            <a:ln w="0">
              <a:noFill/>
            </a:ln>
          </p:spPr>
          <p:style>
            <a:lnRef idx="0"/>
            <a:fillRef idx="0"/>
            <a:effectRef idx="0"/>
            <a:fontRef idx="minor"/>
          </p:style>
        </p:sp>
        <p:sp>
          <p:nvSpPr>
            <p:cNvPr id="865" name="Google Shape;470;p37"/>
            <p:cNvSpPr/>
            <p:nvPr/>
          </p:nvSpPr>
          <p:spPr>
            <a:xfrm>
              <a:off x="717840" y="2964960"/>
              <a:ext cx="327240" cy="147600"/>
            </a:xfrm>
            <a:prstGeom prst="roundRect">
              <a:avLst>
                <a:gd name="adj" fmla="val 50000"/>
              </a:avLst>
            </a:prstGeom>
            <a:solidFill>
              <a:schemeClr val="accent3"/>
            </a:solidFill>
            <a:ln w="0">
              <a:noFill/>
            </a:ln>
          </p:spPr>
          <p:style>
            <a:lnRef idx="0"/>
            <a:fillRef idx="0"/>
            <a:effectRef idx="0"/>
            <a:fontRef idx="minor"/>
          </p:style>
        </p:sp>
        <p:sp>
          <p:nvSpPr>
            <p:cNvPr id="866" name="Google Shape;471;p37"/>
            <p:cNvSpPr/>
            <p:nvPr/>
          </p:nvSpPr>
          <p:spPr>
            <a:xfrm>
              <a:off x="756720" y="3273840"/>
              <a:ext cx="327240" cy="147600"/>
            </a:xfrm>
            <a:prstGeom prst="roundRect">
              <a:avLst>
                <a:gd name="adj" fmla="val 50000"/>
              </a:avLst>
            </a:prstGeom>
            <a:solidFill>
              <a:schemeClr val="dk1"/>
            </a:solidFill>
            <a:ln w="0">
              <a:noFill/>
            </a:ln>
          </p:spPr>
          <p:style>
            <a:lnRef idx="0"/>
            <a:fillRef idx="0"/>
            <a:effectRef idx="0"/>
            <a:fontRef idx="minor"/>
          </p:style>
        </p:sp>
        <p:sp>
          <p:nvSpPr>
            <p:cNvPr id="867" name="Google Shape;472;p37"/>
            <p:cNvSpPr/>
            <p:nvPr/>
          </p:nvSpPr>
          <p:spPr>
            <a:xfrm>
              <a:off x="756720" y="3599640"/>
              <a:ext cx="327240" cy="147600"/>
            </a:xfrm>
            <a:prstGeom prst="roundRect">
              <a:avLst>
                <a:gd name="adj" fmla="val 50000"/>
              </a:avLst>
            </a:prstGeom>
            <a:solidFill>
              <a:schemeClr val="accent2"/>
            </a:solidFill>
            <a:ln w="0">
              <a:noFill/>
            </a:ln>
          </p:spPr>
          <p:style>
            <a:lnRef idx="0"/>
            <a:fillRef idx="0"/>
            <a:effectRef idx="0"/>
            <a:fontRef idx="minor"/>
          </p:style>
        </p:sp>
        <p:sp>
          <p:nvSpPr>
            <p:cNvPr id="868" name="Google Shape;473;p37"/>
            <p:cNvSpPr/>
            <p:nvPr/>
          </p:nvSpPr>
          <p:spPr>
            <a:xfrm>
              <a:off x="756720" y="3925800"/>
              <a:ext cx="327240" cy="147600"/>
            </a:xfrm>
            <a:prstGeom prst="roundRect">
              <a:avLst>
                <a:gd name="adj" fmla="val 50000"/>
              </a:avLst>
            </a:prstGeom>
            <a:solidFill>
              <a:schemeClr val="accent1"/>
            </a:solidFill>
            <a:ln w="0">
              <a:noFill/>
            </a:ln>
          </p:spPr>
          <p:style>
            <a:lnRef idx="0"/>
            <a:fillRef idx="0"/>
            <a:effectRef idx="0"/>
            <a:fontRef idx="minor"/>
          </p:style>
        </p:sp>
        <p:sp>
          <p:nvSpPr>
            <p:cNvPr id="869" name="Google Shape;474;p37"/>
            <p:cNvSpPr/>
            <p:nvPr/>
          </p:nvSpPr>
          <p:spPr>
            <a:xfrm>
              <a:off x="1160640" y="2622240"/>
              <a:ext cx="632880" cy="147600"/>
            </a:xfrm>
            <a:prstGeom prst="roundRect">
              <a:avLst>
                <a:gd name="adj" fmla="val 50000"/>
              </a:avLst>
            </a:prstGeom>
            <a:solidFill>
              <a:schemeClr val="accent2"/>
            </a:solidFill>
            <a:ln w="0">
              <a:noFill/>
            </a:ln>
          </p:spPr>
          <p:style>
            <a:lnRef idx="0"/>
            <a:fillRef idx="0"/>
            <a:effectRef idx="0"/>
            <a:fontRef idx="minor"/>
          </p:style>
        </p:sp>
        <p:sp>
          <p:nvSpPr>
            <p:cNvPr id="870" name="Google Shape;475;p37"/>
            <p:cNvSpPr/>
            <p:nvPr/>
          </p:nvSpPr>
          <p:spPr>
            <a:xfrm>
              <a:off x="1160640" y="2964960"/>
              <a:ext cx="884520" cy="147600"/>
            </a:xfrm>
            <a:prstGeom prst="roundRect">
              <a:avLst>
                <a:gd name="adj" fmla="val 50000"/>
              </a:avLst>
            </a:prstGeom>
            <a:solidFill>
              <a:schemeClr val="dk1"/>
            </a:solidFill>
            <a:ln w="0">
              <a:noFill/>
            </a:ln>
          </p:spPr>
          <p:style>
            <a:lnRef idx="0"/>
            <a:fillRef idx="0"/>
            <a:effectRef idx="0"/>
            <a:fontRef idx="minor"/>
          </p:style>
        </p:sp>
        <p:sp>
          <p:nvSpPr>
            <p:cNvPr id="871" name="Google Shape;476;p37"/>
            <p:cNvSpPr/>
            <p:nvPr/>
          </p:nvSpPr>
          <p:spPr>
            <a:xfrm>
              <a:off x="1191600" y="3273840"/>
              <a:ext cx="1029600" cy="147600"/>
            </a:xfrm>
            <a:prstGeom prst="roundRect">
              <a:avLst>
                <a:gd name="adj" fmla="val 50000"/>
              </a:avLst>
            </a:prstGeom>
            <a:solidFill>
              <a:schemeClr val="accent5"/>
            </a:solidFill>
            <a:ln w="0">
              <a:noFill/>
            </a:ln>
          </p:spPr>
          <p:style>
            <a:lnRef idx="0"/>
            <a:fillRef idx="0"/>
            <a:effectRef idx="0"/>
            <a:fontRef idx="minor"/>
          </p:style>
        </p:sp>
        <p:sp>
          <p:nvSpPr>
            <p:cNvPr id="872" name="Google Shape;477;p37"/>
            <p:cNvSpPr/>
            <p:nvPr/>
          </p:nvSpPr>
          <p:spPr>
            <a:xfrm>
              <a:off x="1191600" y="3618360"/>
              <a:ext cx="1029600" cy="147600"/>
            </a:xfrm>
            <a:prstGeom prst="roundRect">
              <a:avLst>
                <a:gd name="adj" fmla="val 50000"/>
              </a:avLst>
            </a:prstGeom>
            <a:solidFill>
              <a:schemeClr val="dk2"/>
            </a:solidFill>
            <a:ln w="0">
              <a:noFill/>
            </a:ln>
          </p:spPr>
          <p:style>
            <a:lnRef idx="0"/>
            <a:fillRef idx="0"/>
            <a:effectRef idx="0"/>
            <a:fontRef idx="minor"/>
          </p:style>
        </p:sp>
        <p:sp>
          <p:nvSpPr>
            <p:cNvPr id="873" name="Google Shape;478;p37"/>
            <p:cNvSpPr/>
            <p:nvPr/>
          </p:nvSpPr>
          <p:spPr>
            <a:xfrm>
              <a:off x="1191600" y="3925800"/>
              <a:ext cx="1029600" cy="147600"/>
            </a:xfrm>
            <a:prstGeom prst="roundRect">
              <a:avLst>
                <a:gd name="adj" fmla="val 50000"/>
              </a:avLst>
            </a:prstGeom>
            <a:solidFill>
              <a:schemeClr val="accent3"/>
            </a:solidFill>
            <a:ln w="0">
              <a:noFill/>
            </a:ln>
          </p:spPr>
          <p:style>
            <a:lnRef idx="0"/>
            <a:fillRef idx="0"/>
            <a:effectRef idx="0"/>
            <a:fontRef idx="minor"/>
          </p:style>
        </p:sp>
        <p:sp>
          <p:nvSpPr>
            <p:cNvPr id="874" name="Google Shape;479;p37"/>
            <p:cNvSpPr/>
            <p:nvPr/>
          </p:nvSpPr>
          <p:spPr>
            <a:xfrm>
              <a:off x="1870200" y="2622240"/>
              <a:ext cx="576720" cy="147600"/>
            </a:xfrm>
            <a:prstGeom prst="roundRect">
              <a:avLst>
                <a:gd name="adj" fmla="val 50000"/>
              </a:avLst>
            </a:prstGeom>
            <a:solidFill>
              <a:schemeClr val="accent5"/>
            </a:solidFill>
            <a:ln w="0">
              <a:noFill/>
            </a:ln>
          </p:spPr>
          <p:style>
            <a:lnRef idx="0"/>
            <a:fillRef idx="0"/>
            <a:effectRef idx="0"/>
            <a:fontRef idx="minor"/>
          </p:style>
        </p:sp>
        <p:sp>
          <p:nvSpPr>
            <p:cNvPr id="875" name="Google Shape;480;p37"/>
            <p:cNvSpPr/>
            <p:nvPr/>
          </p:nvSpPr>
          <p:spPr>
            <a:xfrm>
              <a:off x="2160360" y="2948040"/>
              <a:ext cx="576720" cy="147600"/>
            </a:xfrm>
            <a:prstGeom prst="roundRect">
              <a:avLst>
                <a:gd name="adj" fmla="val 50000"/>
              </a:avLst>
            </a:prstGeom>
            <a:solidFill>
              <a:schemeClr val="accent1"/>
            </a:solidFill>
            <a:ln w="0">
              <a:noFill/>
            </a:ln>
          </p:spPr>
          <p:style>
            <a:lnRef idx="0"/>
            <a:fillRef idx="0"/>
            <a:effectRef idx="0"/>
            <a:fontRef idx="minor"/>
          </p:style>
        </p:sp>
        <p:sp>
          <p:nvSpPr>
            <p:cNvPr id="876" name="Google Shape;481;p37"/>
            <p:cNvSpPr/>
            <p:nvPr/>
          </p:nvSpPr>
          <p:spPr>
            <a:xfrm>
              <a:off x="2329200" y="3273840"/>
              <a:ext cx="354600" cy="147600"/>
            </a:xfrm>
            <a:prstGeom prst="roundRect">
              <a:avLst>
                <a:gd name="adj" fmla="val 50000"/>
              </a:avLst>
            </a:prstGeom>
            <a:solidFill>
              <a:schemeClr val="accent2"/>
            </a:solidFill>
            <a:ln w="0">
              <a:noFill/>
            </a:ln>
          </p:spPr>
          <p:style>
            <a:lnRef idx="0"/>
            <a:fillRef idx="0"/>
            <a:effectRef idx="0"/>
            <a:fontRef idx="minor"/>
          </p:style>
        </p:sp>
        <p:sp>
          <p:nvSpPr>
            <p:cNvPr id="877" name="Google Shape;482;p37"/>
            <p:cNvSpPr/>
            <p:nvPr/>
          </p:nvSpPr>
          <p:spPr>
            <a:xfrm>
              <a:off x="2329200" y="3925800"/>
              <a:ext cx="354600" cy="147600"/>
            </a:xfrm>
            <a:prstGeom prst="roundRect">
              <a:avLst>
                <a:gd name="adj" fmla="val 50000"/>
              </a:avLst>
            </a:prstGeom>
            <a:solidFill>
              <a:schemeClr val="lt2"/>
            </a:solidFill>
            <a:ln w="0">
              <a:noFill/>
            </a:ln>
          </p:spPr>
          <p:style>
            <a:lnRef idx="0"/>
            <a:fillRef idx="0"/>
            <a:effectRef idx="0"/>
            <a:fontRef idx="minor"/>
          </p:style>
        </p:sp>
        <p:sp>
          <p:nvSpPr>
            <p:cNvPr id="878" name="Google Shape;483;p37"/>
            <p:cNvSpPr/>
            <p:nvPr/>
          </p:nvSpPr>
          <p:spPr>
            <a:xfrm>
              <a:off x="335520" y="4602960"/>
              <a:ext cx="327240" cy="147600"/>
            </a:xfrm>
            <a:prstGeom prst="roundRect">
              <a:avLst>
                <a:gd name="adj" fmla="val 50000"/>
              </a:avLst>
            </a:prstGeom>
            <a:solidFill>
              <a:schemeClr val="dk2"/>
            </a:solidFill>
            <a:ln w="0">
              <a:noFill/>
            </a:ln>
          </p:spPr>
          <p:style>
            <a:lnRef idx="0"/>
            <a:fillRef idx="0"/>
            <a:effectRef idx="0"/>
            <a:fontRef idx="minor"/>
          </p:style>
        </p:sp>
        <p:sp>
          <p:nvSpPr>
            <p:cNvPr id="879" name="Google Shape;484;p37"/>
            <p:cNvSpPr/>
            <p:nvPr/>
          </p:nvSpPr>
          <p:spPr>
            <a:xfrm>
              <a:off x="1236960" y="1349280"/>
              <a:ext cx="632880" cy="147600"/>
            </a:xfrm>
            <a:prstGeom prst="roundRect">
              <a:avLst>
                <a:gd name="adj" fmla="val 50000"/>
              </a:avLst>
            </a:prstGeom>
            <a:solidFill>
              <a:schemeClr val="accent6"/>
            </a:solidFill>
            <a:ln w="0">
              <a:noFill/>
            </a:ln>
          </p:spPr>
          <p:style>
            <a:lnRef idx="0"/>
            <a:fillRef idx="0"/>
            <a:effectRef idx="0"/>
            <a:fontRef idx="minor"/>
          </p:style>
        </p:sp>
        <p:sp>
          <p:nvSpPr>
            <p:cNvPr id="880" name="Google Shape;485;p37"/>
            <p:cNvSpPr/>
            <p:nvPr/>
          </p:nvSpPr>
          <p:spPr>
            <a:xfrm>
              <a:off x="808200" y="1658160"/>
              <a:ext cx="632880" cy="147600"/>
            </a:xfrm>
            <a:prstGeom prst="roundRect">
              <a:avLst>
                <a:gd name="adj" fmla="val 50000"/>
              </a:avLst>
            </a:prstGeom>
            <a:solidFill>
              <a:schemeClr val="accent6"/>
            </a:solidFill>
            <a:ln w="0">
              <a:noFill/>
            </a:ln>
          </p:spPr>
          <p:style>
            <a:lnRef idx="0"/>
            <a:fillRef idx="0"/>
            <a:effectRef idx="0"/>
            <a:fontRef idx="minor"/>
          </p:style>
        </p:sp>
        <p:sp>
          <p:nvSpPr>
            <p:cNvPr id="881" name="Google Shape;486;p37"/>
            <p:cNvSpPr/>
            <p:nvPr/>
          </p:nvSpPr>
          <p:spPr>
            <a:xfrm>
              <a:off x="1541520" y="1653840"/>
              <a:ext cx="632880" cy="147600"/>
            </a:xfrm>
            <a:prstGeom prst="roundRect">
              <a:avLst>
                <a:gd name="adj" fmla="val 50000"/>
              </a:avLst>
            </a:prstGeom>
            <a:solidFill>
              <a:schemeClr val="accent6"/>
            </a:solidFill>
            <a:ln w="0">
              <a:noFill/>
            </a:ln>
          </p:spPr>
          <p:style>
            <a:lnRef idx="0"/>
            <a:fillRef idx="0"/>
            <a:effectRef idx="0"/>
            <a:fontRef idx="minor"/>
          </p:style>
        </p:sp>
        <p:sp>
          <p:nvSpPr>
            <p:cNvPr id="882" name="Google Shape;487;p37"/>
            <p:cNvSpPr/>
            <p:nvPr/>
          </p:nvSpPr>
          <p:spPr>
            <a:xfrm>
              <a:off x="808200" y="1984680"/>
              <a:ext cx="402480" cy="147600"/>
            </a:xfrm>
            <a:prstGeom prst="roundRect">
              <a:avLst>
                <a:gd name="adj" fmla="val 50000"/>
              </a:avLst>
            </a:prstGeom>
            <a:solidFill>
              <a:schemeClr val="accent6"/>
            </a:solidFill>
            <a:ln w="0">
              <a:noFill/>
            </a:ln>
          </p:spPr>
          <p:style>
            <a:lnRef idx="0"/>
            <a:fillRef idx="0"/>
            <a:effectRef idx="0"/>
            <a:fontRef idx="minor"/>
          </p:style>
        </p:sp>
        <p:sp>
          <p:nvSpPr>
            <p:cNvPr id="883" name="Google Shape;488;p37"/>
            <p:cNvSpPr/>
            <p:nvPr/>
          </p:nvSpPr>
          <p:spPr>
            <a:xfrm>
              <a:off x="1726200" y="2309400"/>
              <a:ext cx="402480" cy="147600"/>
            </a:xfrm>
            <a:prstGeom prst="roundRect">
              <a:avLst>
                <a:gd name="adj" fmla="val 50000"/>
              </a:avLst>
            </a:prstGeom>
            <a:solidFill>
              <a:schemeClr val="accent6"/>
            </a:solidFill>
            <a:ln w="0">
              <a:noFill/>
            </a:ln>
          </p:spPr>
          <p:style>
            <a:lnRef idx="0"/>
            <a:fillRef idx="0"/>
            <a:effectRef idx="0"/>
            <a:fontRef idx="minor"/>
          </p:style>
        </p:sp>
        <p:sp>
          <p:nvSpPr>
            <p:cNvPr id="884" name="Google Shape;489;p37"/>
            <p:cNvSpPr/>
            <p:nvPr/>
          </p:nvSpPr>
          <p:spPr>
            <a:xfrm>
              <a:off x="2329200" y="3618360"/>
              <a:ext cx="402480" cy="147600"/>
            </a:xfrm>
            <a:prstGeom prst="roundRect">
              <a:avLst>
                <a:gd name="adj" fmla="val 50000"/>
              </a:avLst>
            </a:prstGeom>
            <a:solidFill>
              <a:schemeClr val="accent6"/>
            </a:solidFill>
            <a:ln w="0">
              <a:noFill/>
            </a:ln>
          </p:spPr>
          <p:style>
            <a:lnRef idx="0"/>
            <a:fillRef idx="0"/>
            <a:effectRef idx="0"/>
            <a:fontRef idx="minor"/>
          </p:style>
        </p:sp>
        <p:sp>
          <p:nvSpPr>
            <p:cNvPr id="885" name="Google Shape;490;p37"/>
            <p:cNvSpPr/>
            <p:nvPr/>
          </p:nvSpPr>
          <p:spPr>
            <a:xfrm>
              <a:off x="756720" y="4577400"/>
              <a:ext cx="632880" cy="147600"/>
            </a:xfrm>
            <a:prstGeom prst="roundRect">
              <a:avLst>
                <a:gd name="adj" fmla="val 50000"/>
              </a:avLst>
            </a:prstGeom>
            <a:solidFill>
              <a:schemeClr val="accent6"/>
            </a:solidFill>
            <a:ln w="0">
              <a:noFill/>
            </a:ln>
          </p:spPr>
          <p:style>
            <a:lnRef idx="0"/>
            <a:fillRef idx="0"/>
            <a:effectRef idx="0"/>
            <a:fontRef idx="minor"/>
          </p:style>
        </p:sp>
        <p:sp>
          <p:nvSpPr>
            <p:cNvPr id="886" name="Google Shape;491;p37"/>
            <p:cNvSpPr/>
            <p:nvPr/>
          </p:nvSpPr>
          <p:spPr>
            <a:xfrm>
              <a:off x="756720" y="43473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887" name="Google Shape;492;p37"/>
          <p:cNvSpPr/>
          <p:nvPr/>
        </p:nvSpPr>
        <p:spPr>
          <a:xfrm>
            <a:off x="8277840" y="133740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C</a:t>
            </a:r>
            <a:r>
              <a:rPr b="0" lang="en" sz="3500" spc="-1" strike="noStrike">
                <a:solidFill>
                  <a:srgbClr val="4cae97"/>
                </a:solidFill>
                <a:latin typeface="Source Code Pro"/>
                <a:ea typeface="Source Code Pro"/>
              </a:rPr>
              <a:t>ode snippet</a:t>
            </a:r>
            <a:endParaRPr b="0" lang="fr-FR" sz="3500" spc="-1" strike="noStrike">
              <a:solidFill>
                <a:srgbClr val="000000"/>
              </a:solidFill>
              <a:latin typeface="Arial"/>
            </a:endParaRPr>
          </a:p>
        </p:txBody>
      </p:sp>
      <p:grpSp>
        <p:nvGrpSpPr>
          <p:cNvPr id="889" name="Google Shape;666;p43"/>
          <p:cNvGrpSpPr/>
          <p:nvPr/>
        </p:nvGrpSpPr>
        <p:grpSpPr>
          <a:xfrm>
            <a:off x="441720" y="1506240"/>
            <a:ext cx="1490400" cy="3074760"/>
            <a:chOff x="441720" y="1506240"/>
            <a:chExt cx="1490400" cy="3074760"/>
          </a:xfrm>
        </p:grpSpPr>
        <p:sp>
          <p:nvSpPr>
            <p:cNvPr id="890"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891"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892"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893"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894"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895"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896"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897"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898"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899"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900"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901"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902"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903"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904"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905"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906"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907"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908"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909"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910"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911"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912"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913"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914"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915"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916"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917"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918"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919"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920"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921"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922"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923"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924"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925" name="Image 2" descr=""/>
          <p:cNvPicPr/>
          <p:nvPr/>
        </p:nvPicPr>
        <p:blipFill>
          <a:blip r:embed="rId1"/>
          <a:srcRect l="8935" t="20819" r="9020" b="20314"/>
          <a:stretch/>
        </p:blipFill>
        <p:spPr>
          <a:xfrm>
            <a:off x="1959840" y="1321560"/>
            <a:ext cx="7049160" cy="3169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test</a:t>
            </a:r>
            <a:endParaRPr b="0" lang="fr-FR" sz="3500" spc="-1" strike="noStrike">
              <a:solidFill>
                <a:srgbClr val="000000"/>
              </a:solidFill>
              <a:latin typeface="Arial"/>
            </a:endParaRPr>
          </a:p>
        </p:txBody>
      </p:sp>
      <p:grpSp>
        <p:nvGrpSpPr>
          <p:cNvPr id="927" name="Google Shape;666;p43"/>
          <p:cNvGrpSpPr/>
          <p:nvPr/>
        </p:nvGrpSpPr>
        <p:grpSpPr>
          <a:xfrm>
            <a:off x="441720" y="1506240"/>
            <a:ext cx="1490400" cy="3074760"/>
            <a:chOff x="441720" y="1506240"/>
            <a:chExt cx="1490400" cy="3074760"/>
          </a:xfrm>
        </p:grpSpPr>
        <p:sp>
          <p:nvSpPr>
            <p:cNvPr id="928"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929"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930"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931"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932"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933"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934"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935"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936"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937"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938"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939"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940"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941"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942"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943"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944"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945"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946"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947"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948"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949"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950"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951"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952"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953"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954"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955"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956"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957"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958"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959"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960"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961"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962"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963" name="Image 3" descr=""/>
          <p:cNvPicPr/>
          <p:nvPr/>
        </p:nvPicPr>
        <p:blipFill>
          <a:blip r:embed="rId1"/>
          <a:stretch/>
        </p:blipFill>
        <p:spPr>
          <a:xfrm>
            <a:off x="2441880" y="1514160"/>
            <a:ext cx="6057720" cy="3148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4" name="PlaceHolder 1"/>
          <p:cNvSpPr>
            <a:spLocks noGrp="1"/>
          </p:cNvSpPr>
          <p:nvPr>
            <p:ph type="title"/>
          </p:nvPr>
        </p:nvSpPr>
        <p:spPr>
          <a:xfrm>
            <a:off x="771120" y="2254680"/>
            <a:ext cx="7769160" cy="1202040"/>
          </a:xfrm>
          <a:prstGeom prst="rect">
            <a:avLst/>
          </a:prstGeom>
          <a:noFill/>
          <a:ln w="0">
            <a:noFill/>
          </a:ln>
        </p:spPr>
        <p:txBody>
          <a:bodyPr tIns="91440" bIns="91440" anchor="ctr">
            <a:noAutofit/>
          </a:bodyPr>
          <a:p>
            <a:pPr>
              <a:lnSpc>
                <a:spcPct val="100000"/>
              </a:lnSpc>
              <a:buNone/>
            </a:pPr>
            <a:r>
              <a:rPr b="0" lang="fr-FR" sz="4000" spc="-1" strike="noStrike">
                <a:solidFill>
                  <a:srgbClr val="94ee6b"/>
                </a:solidFill>
                <a:latin typeface="Source Code Pro"/>
                <a:ea typeface="Source Code Pro"/>
              </a:rPr>
              <a:t>	</a:t>
            </a:r>
            <a:r>
              <a:rPr b="0" lang="fr-FR" sz="4000" spc="-1" strike="noStrike">
                <a:solidFill>
                  <a:srgbClr val="4cae97"/>
                </a:solidFill>
                <a:latin typeface="Source Code Pro"/>
                <a:ea typeface="Source Code Pro"/>
              </a:rPr>
              <a:t>directory-enumeration</a:t>
            </a:r>
            <a:endParaRPr b="0" lang="fr-FR" sz="4000" spc="-1" strike="noStrike">
              <a:solidFill>
                <a:srgbClr val="000000"/>
              </a:solidFill>
              <a:latin typeface="Arial"/>
            </a:endParaRPr>
          </a:p>
        </p:txBody>
      </p:sp>
      <p:sp>
        <p:nvSpPr>
          <p:cNvPr id="965"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tabLst>
                <a:tab algn="l" pos="0"/>
              </a:tabLst>
            </a:pPr>
            <a:r>
              <a:rPr b="0" lang="en" sz="6000" spc="-1" strike="noStrike">
                <a:solidFill>
                  <a:srgbClr val="fd4a4a"/>
                </a:solidFill>
                <a:latin typeface="Fira Code"/>
                <a:ea typeface="Fira Code"/>
              </a:rPr>
              <a:t>03</a:t>
            </a:r>
            <a:endParaRPr b="0" lang="fr-FR" sz="6000" spc="-1" strike="noStrike">
              <a:solidFill>
                <a:srgbClr val="000000"/>
              </a:solidFill>
              <a:latin typeface="Arial"/>
            </a:endParaRPr>
          </a:p>
        </p:txBody>
      </p:sp>
      <p:sp>
        <p:nvSpPr>
          <p:cNvPr id="966" name="Google Shape;409;p35"/>
          <p:cNvSpPr/>
          <p:nvPr/>
        </p:nvSpPr>
        <p:spPr>
          <a:xfrm>
            <a:off x="2196000" y="137340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967" name="Google Shape;410;p35"/>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968" name="Google Shape;411;p35"/>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969" name="Google Shape;412;p35"/>
          <p:cNvSpPr/>
          <p:nvPr/>
        </p:nvSpPr>
        <p:spPr>
          <a:xfrm>
            <a:off x="2640240" y="158832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grpSp>
        <p:nvGrpSpPr>
          <p:cNvPr id="970" name="Google Shape;413;p35"/>
          <p:cNvGrpSpPr/>
          <p:nvPr/>
        </p:nvGrpSpPr>
        <p:grpSpPr>
          <a:xfrm>
            <a:off x="349920" y="3944160"/>
            <a:ext cx="2535840" cy="887040"/>
            <a:chOff x="349920" y="3944160"/>
            <a:chExt cx="2535840" cy="887040"/>
          </a:xfrm>
        </p:grpSpPr>
        <p:sp>
          <p:nvSpPr>
            <p:cNvPr id="971" name="Google Shape;414;p35"/>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972" name="Google Shape;415;p35"/>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973" name="Google Shape;416;p35"/>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974" name="Google Shape;417;p35"/>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975" name="Google Shape;418;p35"/>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976" name="Google Shape;419;p35"/>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977" name="Google Shape;420;p35"/>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978" name="Google Shape;421;p35"/>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979" name="Google Shape;422;p35"/>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980" name="Google Shape;423;p35"/>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981" name="Google Shape;424;p35"/>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982" name="Google Shape;425;p35"/>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983" name="Google Shape;426;p35"/>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PlaceHolder 1"/>
          <p:cNvSpPr>
            <a:spLocks noGrp="1"/>
          </p:cNvSpPr>
          <p:nvPr>
            <p:ph type="title"/>
          </p:nvPr>
        </p:nvSpPr>
        <p:spPr>
          <a:xfrm>
            <a:off x="720000" y="332280"/>
            <a:ext cx="7710480" cy="572400"/>
          </a:xfrm>
          <a:prstGeom prst="rect">
            <a:avLst/>
          </a:prstGeom>
          <a:noFill/>
          <a:ln w="0">
            <a:noFill/>
          </a:ln>
        </p:spPr>
        <p:txBody>
          <a:bodyPr tIns="91440" bIns="91440" anchor="t">
            <a:noAutofit/>
          </a:bodyPr>
          <a:p>
            <a:pPr algn="ctr">
              <a:lnSpc>
                <a:spcPct val="100000"/>
              </a:lnSpc>
              <a:buNone/>
            </a:pPr>
            <a:r>
              <a:rPr b="0" lang="fr-FR" sz="3500" spc="-1" strike="noStrike">
                <a:solidFill>
                  <a:srgbClr val="4cae97"/>
                </a:solidFill>
                <a:latin typeface="Source Code Pro"/>
                <a:ea typeface="Source Code Pro"/>
              </a:rPr>
              <a:t>directory-enumeration</a:t>
            </a:r>
            <a:endParaRPr b="0" lang="fr-FR" sz="3500" spc="-1" strike="noStrike">
              <a:solidFill>
                <a:srgbClr val="000000"/>
              </a:solidFill>
              <a:latin typeface="Arial"/>
            </a:endParaRPr>
          </a:p>
        </p:txBody>
      </p:sp>
      <p:sp>
        <p:nvSpPr>
          <p:cNvPr id="985" name="PlaceHolder 2"/>
          <p:cNvSpPr>
            <a:spLocks noGrp="1"/>
          </p:cNvSpPr>
          <p:nvPr>
            <p:ph type="subTitle"/>
          </p:nvPr>
        </p:nvSpPr>
        <p:spPr>
          <a:xfrm>
            <a:off x="3312000" y="1419840"/>
            <a:ext cx="4965120" cy="3074760"/>
          </a:xfrm>
          <a:prstGeom prst="rect">
            <a:avLst/>
          </a:prstGeom>
          <a:noFill/>
          <a:ln w="0">
            <a:noFill/>
          </a:ln>
        </p:spPr>
        <p:txBody>
          <a:bodyPr tIns="91440" bIns="91440" anchor="t">
            <a:noAutofit/>
          </a:bodyPr>
          <a:p>
            <a:pPr>
              <a:lnSpc>
                <a:spcPct val="115000"/>
              </a:lnSpc>
              <a:buNone/>
              <a:tabLst>
                <a:tab algn="l" pos="0"/>
              </a:tabLst>
            </a:pPr>
            <a:r>
              <a:rPr b="0" lang="fr-FR" sz="1200" spc="-1" strike="noStrike">
                <a:solidFill>
                  <a:srgbClr val="e7e7e7"/>
                </a:solidFill>
                <a:latin typeface="Source Code Pro"/>
                <a:ea typeface="Source Code Pro"/>
              </a:rPr>
              <a:t>La script de l'énumération de répertoires "dir_enum_threads.py" est conçu pour effectuer une exploration systématique de toutes les pages Web accessibles d'un site en utilisant une liste de mots clés fournie par l'utilisateur. En utilisant des threads pour augmenter la vitesse de l'analyse, le script recherche les fichiers et répertoires qui peuvent contenir des informations sensibles ou des vulnérabilités de sécurité. Il est particulièrement utile pour les évaluations de sécurité ou les tests de pénétration pour identifier les faiblesses de sécurité dans un site web, et peut être utilisé pour améliorer la sécurité et la protection des données en découvrant les ressources vulnérables et en les corrigeant avant qu'elles ne soient exploitées par des attaquants.</a:t>
            </a:r>
            <a:endParaRPr b="0" lang="fr-FR" sz="1200" spc="-1" strike="noStrike">
              <a:latin typeface="Arial"/>
            </a:endParaRPr>
          </a:p>
        </p:txBody>
      </p:sp>
      <p:grpSp>
        <p:nvGrpSpPr>
          <p:cNvPr id="986" name="Google Shape;456;p37"/>
          <p:cNvGrpSpPr/>
          <p:nvPr/>
        </p:nvGrpSpPr>
        <p:grpSpPr>
          <a:xfrm>
            <a:off x="321840" y="1337400"/>
            <a:ext cx="2415240" cy="3413160"/>
            <a:chOff x="321840" y="1337400"/>
            <a:chExt cx="2415240" cy="3413160"/>
          </a:xfrm>
        </p:grpSpPr>
        <p:sp>
          <p:nvSpPr>
            <p:cNvPr id="987" name="Google Shape;457;p37"/>
            <p:cNvSpPr/>
            <p:nvPr/>
          </p:nvSpPr>
          <p:spPr>
            <a:xfrm>
              <a:off x="321840" y="1345680"/>
              <a:ext cx="354600" cy="147600"/>
            </a:xfrm>
            <a:prstGeom prst="roundRect">
              <a:avLst>
                <a:gd name="adj" fmla="val 50000"/>
              </a:avLst>
            </a:prstGeom>
            <a:solidFill>
              <a:schemeClr val="accent2"/>
            </a:solidFill>
            <a:ln w="0">
              <a:noFill/>
            </a:ln>
          </p:spPr>
          <p:style>
            <a:lnRef idx="0"/>
            <a:fillRef idx="0"/>
            <a:effectRef idx="0"/>
            <a:fontRef idx="minor"/>
          </p:style>
        </p:sp>
        <p:sp>
          <p:nvSpPr>
            <p:cNvPr id="988" name="Google Shape;458;p37"/>
            <p:cNvSpPr/>
            <p:nvPr/>
          </p:nvSpPr>
          <p:spPr>
            <a:xfrm>
              <a:off x="808200" y="1337400"/>
              <a:ext cx="354600" cy="147600"/>
            </a:xfrm>
            <a:prstGeom prst="roundRect">
              <a:avLst>
                <a:gd name="adj" fmla="val 50000"/>
              </a:avLst>
            </a:prstGeom>
            <a:solidFill>
              <a:schemeClr val="accent1"/>
            </a:solidFill>
            <a:ln w="0">
              <a:noFill/>
            </a:ln>
          </p:spPr>
          <p:style>
            <a:lnRef idx="0"/>
            <a:fillRef idx="0"/>
            <a:effectRef idx="0"/>
            <a:fontRef idx="minor"/>
          </p:style>
        </p:sp>
        <p:sp>
          <p:nvSpPr>
            <p:cNvPr id="989" name="Google Shape;459;p37"/>
            <p:cNvSpPr/>
            <p:nvPr/>
          </p:nvSpPr>
          <p:spPr>
            <a:xfrm>
              <a:off x="321840" y="1658160"/>
              <a:ext cx="354600" cy="147600"/>
            </a:xfrm>
            <a:prstGeom prst="roundRect">
              <a:avLst>
                <a:gd name="adj" fmla="val 50000"/>
              </a:avLst>
            </a:prstGeom>
            <a:solidFill>
              <a:schemeClr val="accent4"/>
            </a:solidFill>
            <a:ln w="0">
              <a:noFill/>
            </a:ln>
          </p:spPr>
          <p:style>
            <a:lnRef idx="0"/>
            <a:fillRef idx="0"/>
            <a:effectRef idx="0"/>
            <a:fontRef idx="minor"/>
          </p:style>
        </p:sp>
        <p:sp>
          <p:nvSpPr>
            <p:cNvPr id="990" name="Google Shape;460;p37"/>
            <p:cNvSpPr/>
            <p:nvPr/>
          </p:nvSpPr>
          <p:spPr>
            <a:xfrm>
              <a:off x="321840" y="1984680"/>
              <a:ext cx="354600" cy="147600"/>
            </a:xfrm>
            <a:prstGeom prst="roundRect">
              <a:avLst>
                <a:gd name="adj" fmla="val 50000"/>
              </a:avLst>
            </a:prstGeom>
            <a:solidFill>
              <a:schemeClr val="dk2"/>
            </a:solidFill>
            <a:ln w="0">
              <a:noFill/>
            </a:ln>
          </p:spPr>
          <p:style>
            <a:lnRef idx="0"/>
            <a:fillRef idx="0"/>
            <a:effectRef idx="0"/>
            <a:fontRef idx="minor"/>
          </p:style>
        </p:sp>
        <p:sp>
          <p:nvSpPr>
            <p:cNvPr id="991" name="Google Shape;461;p37"/>
            <p:cNvSpPr/>
            <p:nvPr/>
          </p:nvSpPr>
          <p:spPr>
            <a:xfrm>
              <a:off x="321840" y="2311560"/>
              <a:ext cx="354600" cy="147600"/>
            </a:xfrm>
            <a:prstGeom prst="roundRect">
              <a:avLst>
                <a:gd name="adj" fmla="val 50000"/>
              </a:avLst>
            </a:prstGeom>
            <a:solidFill>
              <a:schemeClr val="accent3"/>
            </a:solidFill>
            <a:ln w="0">
              <a:noFill/>
            </a:ln>
          </p:spPr>
          <p:style>
            <a:lnRef idx="0"/>
            <a:fillRef idx="0"/>
            <a:effectRef idx="0"/>
            <a:fontRef idx="minor"/>
          </p:style>
        </p:sp>
        <p:sp>
          <p:nvSpPr>
            <p:cNvPr id="992" name="Google Shape;462;p37"/>
            <p:cNvSpPr/>
            <p:nvPr/>
          </p:nvSpPr>
          <p:spPr>
            <a:xfrm>
              <a:off x="756720" y="2311560"/>
              <a:ext cx="454320" cy="147600"/>
            </a:xfrm>
            <a:prstGeom prst="roundRect">
              <a:avLst>
                <a:gd name="adj" fmla="val 50000"/>
              </a:avLst>
            </a:prstGeom>
            <a:solidFill>
              <a:schemeClr val="accent5"/>
            </a:solidFill>
            <a:ln w="0">
              <a:noFill/>
            </a:ln>
          </p:spPr>
          <p:style>
            <a:lnRef idx="0"/>
            <a:fillRef idx="0"/>
            <a:effectRef idx="0"/>
            <a:fontRef idx="minor"/>
          </p:style>
        </p:sp>
        <p:sp>
          <p:nvSpPr>
            <p:cNvPr id="993" name="Google Shape;463;p37"/>
            <p:cNvSpPr/>
            <p:nvPr/>
          </p:nvSpPr>
          <p:spPr>
            <a:xfrm>
              <a:off x="1291320" y="2311560"/>
              <a:ext cx="354600" cy="147600"/>
            </a:xfrm>
            <a:prstGeom prst="roundRect">
              <a:avLst>
                <a:gd name="adj" fmla="val 50000"/>
              </a:avLst>
            </a:prstGeom>
            <a:solidFill>
              <a:schemeClr val="accent4"/>
            </a:solidFill>
            <a:ln w="0">
              <a:noFill/>
            </a:ln>
          </p:spPr>
          <p:style>
            <a:lnRef idx="0"/>
            <a:fillRef idx="0"/>
            <a:effectRef idx="0"/>
            <a:fontRef idx="minor"/>
          </p:style>
        </p:sp>
        <p:sp>
          <p:nvSpPr>
            <p:cNvPr id="994" name="Google Shape;464;p37"/>
            <p:cNvSpPr/>
            <p:nvPr/>
          </p:nvSpPr>
          <p:spPr>
            <a:xfrm>
              <a:off x="321840" y="2622240"/>
              <a:ext cx="327240" cy="147600"/>
            </a:xfrm>
            <a:prstGeom prst="roundRect">
              <a:avLst>
                <a:gd name="adj" fmla="val 50000"/>
              </a:avLst>
            </a:prstGeom>
            <a:solidFill>
              <a:schemeClr val="dk1"/>
            </a:solidFill>
            <a:ln w="0">
              <a:noFill/>
            </a:ln>
          </p:spPr>
          <p:style>
            <a:lnRef idx="0"/>
            <a:fillRef idx="0"/>
            <a:effectRef idx="0"/>
            <a:fontRef idx="minor"/>
          </p:style>
        </p:sp>
        <p:sp>
          <p:nvSpPr>
            <p:cNvPr id="995" name="Google Shape;465;p37"/>
            <p:cNvSpPr/>
            <p:nvPr/>
          </p:nvSpPr>
          <p:spPr>
            <a:xfrm>
              <a:off x="321840" y="2964960"/>
              <a:ext cx="327240" cy="147600"/>
            </a:xfrm>
            <a:prstGeom prst="roundRect">
              <a:avLst>
                <a:gd name="adj" fmla="val 50000"/>
              </a:avLst>
            </a:prstGeom>
            <a:solidFill>
              <a:schemeClr val="accent5"/>
            </a:solidFill>
            <a:ln w="0">
              <a:noFill/>
            </a:ln>
          </p:spPr>
          <p:style>
            <a:lnRef idx="0"/>
            <a:fillRef idx="0"/>
            <a:effectRef idx="0"/>
            <a:fontRef idx="minor"/>
          </p:style>
        </p:sp>
        <p:sp>
          <p:nvSpPr>
            <p:cNvPr id="996" name="Google Shape;466;p37"/>
            <p:cNvSpPr/>
            <p:nvPr/>
          </p:nvSpPr>
          <p:spPr>
            <a:xfrm>
              <a:off x="321840" y="3273840"/>
              <a:ext cx="327240" cy="147600"/>
            </a:xfrm>
            <a:prstGeom prst="roundRect">
              <a:avLst>
                <a:gd name="adj" fmla="val 50000"/>
              </a:avLst>
            </a:prstGeom>
            <a:solidFill>
              <a:schemeClr val="dk2"/>
            </a:solidFill>
            <a:ln w="0">
              <a:noFill/>
            </a:ln>
          </p:spPr>
          <p:style>
            <a:lnRef idx="0"/>
            <a:fillRef idx="0"/>
            <a:effectRef idx="0"/>
            <a:fontRef idx="minor"/>
          </p:style>
        </p:sp>
        <p:sp>
          <p:nvSpPr>
            <p:cNvPr id="997" name="Google Shape;467;p37"/>
            <p:cNvSpPr/>
            <p:nvPr/>
          </p:nvSpPr>
          <p:spPr>
            <a:xfrm>
              <a:off x="321840" y="3582720"/>
              <a:ext cx="327240" cy="147600"/>
            </a:xfrm>
            <a:prstGeom prst="roundRect">
              <a:avLst>
                <a:gd name="adj" fmla="val 50000"/>
              </a:avLst>
            </a:prstGeom>
            <a:solidFill>
              <a:schemeClr val="accent4"/>
            </a:solidFill>
            <a:ln w="0">
              <a:noFill/>
            </a:ln>
          </p:spPr>
          <p:style>
            <a:lnRef idx="0"/>
            <a:fillRef idx="0"/>
            <a:effectRef idx="0"/>
            <a:fontRef idx="minor"/>
          </p:style>
        </p:sp>
        <p:sp>
          <p:nvSpPr>
            <p:cNvPr id="998" name="Google Shape;468;p37"/>
            <p:cNvSpPr/>
            <p:nvPr/>
          </p:nvSpPr>
          <p:spPr>
            <a:xfrm>
              <a:off x="335520" y="4363920"/>
              <a:ext cx="327240" cy="147600"/>
            </a:xfrm>
            <a:prstGeom prst="roundRect">
              <a:avLst>
                <a:gd name="adj" fmla="val 50000"/>
              </a:avLst>
            </a:prstGeom>
            <a:solidFill>
              <a:schemeClr val="dk2"/>
            </a:solidFill>
            <a:ln w="0">
              <a:noFill/>
            </a:ln>
          </p:spPr>
          <p:style>
            <a:lnRef idx="0"/>
            <a:fillRef idx="0"/>
            <a:effectRef idx="0"/>
            <a:fontRef idx="minor"/>
          </p:style>
        </p:sp>
        <p:sp>
          <p:nvSpPr>
            <p:cNvPr id="999" name="Google Shape;469;p37"/>
            <p:cNvSpPr/>
            <p:nvPr/>
          </p:nvSpPr>
          <p:spPr>
            <a:xfrm>
              <a:off x="756720" y="2622240"/>
              <a:ext cx="327240" cy="147600"/>
            </a:xfrm>
            <a:prstGeom prst="roundRect">
              <a:avLst>
                <a:gd name="adj" fmla="val 50000"/>
              </a:avLst>
            </a:prstGeom>
            <a:solidFill>
              <a:schemeClr val="lt2"/>
            </a:solidFill>
            <a:ln w="0">
              <a:noFill/>
            </a:ln>
          </p:spPr>
          <p:style>
            <a:lnRef idx="0"/>
            <a:fillRef idx="0"/>
            <a:effectRef idx="0"/>
            <a:fontRef idx="minor"/>
          </p:style>
        </p:sp>
        <p:sp>
          <p:nvSpPr>
            <p:cNvPr id="1000" name="Google Shape;470;p37"/>
            <p:cNvSpPr/>
            <p:nvPr/>
          </p:nvSpPr>
          <p:spPr>
            <a:xfrm>
              <a:off x="717840" y="2964960"/>
              <a:ext cx="327240" cy="147600"/>
            </a:xfrm>
            <a:prstGeom prst="roundRect">
              <a:avLst>
                <a:gd name="adj" fmla="val 50000"/>
              </a:avLst>
            </a:prstGeom>
            <a:solidFill>
              <a:schemeClr val="accent3"/>
            </a:solidFill>
            <a:ln w="0">
              <a:noFill/>
            </a:ln>
          </p:spPr>
          <p:style>
            <a:lnRef idx="0"/>
            <a:fillRef idx="0"/>
            <a:effectRef idx="0"/>
            <a:fontRef idx="minor"/>
          </p:style>
        </p:sp>
        <p:sp>
          <p:nvSpPr>
            <p:cNvPr id="1001" name="Google Shape;471;p37"/>
            <p:cNvSpPr/>
            <p:nvPr/>
          </p:nvSpPr>
          <p:spPr>
            <a:xfrm>
              <a:off x="756720" y="3273840"/>
              <a:ext cx="327240" cy="147600"/>
            </a:xfrm>
            <a:prstGeom prst="roundRect">
              <a:avLst>
                <a:gd name="adj" fmla="val 50000"/>
              </a:avLst>
            </a:prstGeom>
            <a:solidFill>
              <a:schemeClr val="dk1"/>
            </a:solidFill>
            <a:ln w="0">
              <a:noFill/>
            </a:ln>
          </p:spPr>
          <p:style>
            <a:lnRef idx="0"/>
            <a:fillRef idx="0"/>
            <a:effectRef idx="0"/>
            <a:fontRef idx="minor"/>
          </p:style>
        </p:sp>
        <p:sp>
          <p:nvSpPr>
            <p:cNvPr id="1002" name="Google Shape;472;p37"/>
            <p:cNvSpPr/>
            <p:nvPr/>
          </p:nvSpPr>
          <p:spPr>
            <a:xfrm>
              <a:off x="756720" y="3599640"/>
              <a:ext cx="327240" cy="147600"/>
            </a:xfrm>
            <a:prstGeom prst="roundRect">
              <a:avLst>
                <a:gd name="adj" fmla="val 50000"/>
              </a:avLst>
            </a:prstGeom>
            <a:solidFill>
              <a:schemeClr val="accent2"/>
            </a:solidFill>
            <a:ln w="0">
              <a:noFill/>
            </a:ln>
          </p:spPr>
          <p:style>
            <a:lnRef idx="0"/>
            <a:fillRef idx="0"/>
            <a:effectRef idx="0"/>
            <a:fontRef idx="minor"/>
          </p:style>
        </p:sp>
        <p:sp>
          <p:nvSpPr>
            <p:cNvPr id="1003" name="Google Shape;473;p37"/>
            <p:cNvSpPr/>
            <p:nvPr/>
          </p:nvSpPr>
          <p:spPr>
            <a:xfrm>
              <a:off x="756720" y="3925800"/>
              <a:ext cx="327240" cy="147600"/>
            </a:xfrm>
            <a:prstGeom prst="roundRect">
              <a:avLst>
                <a:gd name="adj" fmla="val 50000"/>
              </a:avLst>
            </a:prstGeom>
            <a:solidFill>
              <a:schemeClr val="accent1"/>
            </a:solidFill>
            <a:ln w="0">
              <a:noFill/>
            </a:ln>
          </p:spPr>
          <p:style>
            <a:lnRef idx="0"/>
            <a:fillRef idx="0"/>
            <a:effectRef idx="0"/>
            <a:fontRef idx="minor"/>
          </p:style>
        </p:sp>
        <p:sp>
          <p:nvSpPr>
            <p:cNvPr id="1004" name="Google Shape;474;p37"/>
            <p:cNvSpPr/>
            <p:nvPr/>
          </p:nvSpPr>
          <p:spPr>
            <a:xfrm>
              <a:off x="1160640" y="2622240"/>
              <a:ext cx="632880" cy="147600"/>
            </a:xfrm>
            <a:prstGeom prst="roundRect">
              <a:avLst>
                <a:gd name="adj" fmla="val 50000"/>
              </a:avLst>
            </a:prstGeom>
            <a:solidFill>
              <a:schemeClr val="accent2"/>
            </a:solidFill>
            <a:ln w="0">
              <a:noFill/>
            </a:ln>
          </p:spPr>
          <p:style>
            <a:lnRef idx="0"/>
            <a:fillRef idx="0"/>
            <a:effectRef idx="0"/>
            <a:fontRef idx="minor"/>
          </p:style>
        </p:sp>
        <p:sp>
          <p:nvSpPr>
            <p:cNvPr id="1005" name="Google Shape;475;p37"/>
            <p:cNvSpPr/>
            <p:nvPr/>
          </p:nvSpPr>
          <p:spPr>
            <a:xfrm>
              <a:off x="1160640" y="2964960"/>
              <a:ext cx="884520" cy="147600"/>
            </a:xfrm>
            <a:prstGeom prst="roundRect">
              <a:avLst>
                <a:gd name="adj" fmla="val 50000"/>
              </a:avLst>
            </a:prstGeom>
            <a:solidFill>
              <a:schemeClr val="dk1"/>
            </a:solidFill>
            <a:ln w="0">
              <a:noFill/>
            </a:ln>
          </p:spPr>
          <p:style>
            <a:lnRef idx="0"/>
            <a:fillRef idx="0"/>
            <a:effectRef idx="0"/>
            <a:fontRef idx="minor"/>
          </p:style>
        </p:sp>
        <p:sp>
          <p:nvSpPr>
            <p:cNvPr id="1006" name="Google Shape;476;p37"/>
            <p:cNvSpPr/>
            <p:nvPr/>
          </p:nvSpPr>
          <p:spPr>
            <a:xfrm>
              <a:off x="1191600" y="3273840"/>
              <a:ext cx="1029600" cy="147600"/>
            </a:xfrm>
            <a:prstGeom prst="roundRect">
              <a:avLst>
                <a:gd name="adj" fmla="val 50000"/>
              </a:avLst>
            </a:prstGeom>
            <a:solidFill>
              <a:schemeClr val="accent5"/>
            </a:solidFill>
            <a:ln w="0">
              <a:noFill/>
            </a:ln>
          </p:spPr>
          <p:style>
            <a:lnRef idx="0"/>
            <a:fillRef idx="0"/>
            <a:effectRef idx="0"/>
            <a:fontRef idx="minor"/>
          </p:style>
        </p:sp>
        <p:sp>
          <p:nvSpPr>
            <p:cNvPr id="1007" name="Google Shape;477;p37"/>
            <p:cNvSpPr/>
            <p:nvPr/>
          </p:nvSpPr>
          <p:spPr>
            <a:xfrm>
              <a:off x="1191600" y="3618360"/>
              <a:ext cx="1029600" cy="147600"/>
            </a:xfrm>
            <a:prstGeom prst="roundRect">
              <a:avLst>
                <a:gd name="adj" fmla="val 50000"/>
              </a:avLst>
            </a:prstGeom>
            <a:solidFill>
              <a:schemeClr val="dk2"/>
            </a:solidFill>
            <a:ln w="0">
              <a:noFill/>
            </a:ln>
          </p:spPr>
          <p:style>
            <a:lnRef idx="0"/>
            <a:fillRef idx="0"/>
            <a:effectRef idx="0"/>
            <a:fontRef idx="minor"/>
          </p:style>
        </p:sp>
        <p:sp>
          <p:nvSpPr>
            <p:cNvPr id="1008" name="Google Shape;478;p37"/>
            <p:cNvSpPr/>
            <p:nvPr/>
          </p:nvSpPr>
          <p:spPr>
            <a:xfrm>
              <a:off x="1191600" y="3925800"/>
              <a:ext cx="1029600" cy="147600"/>
            </a:xfrm>
            <a:prstGeom prst="roundRect">
              <a:avLst>
                <a:gd name="adj" fmla="val 50000"/>
              </a:avLst>
            </a:prstGeom>
            <a:solidFill>
              <a:schemeClr val="accent3"/>
            </a:solidFill>
            <a:ln w="0">
              <a:noFill/>
            </a:ln>
          </p:spPr>
          <p:style>
            <a:lnRef idx="0"/>
            <a:fillRef idx="0"/>
            <a:effectRef idx="0"/>
            <a:fontRef idx="minor"/>
          </p:style>
        </p:sp>
        <p:sp>
          <p:nvSpPr>
            <p:cNvPr id="1009" name="Google Shape;479;p37"/>
            <p:cNvSpPr/>
            <p:nvPr/>
          </p:nvSpPr>
          <p:spPr>
            <a:xfrm>
              <a:off x="1870200" y="2622240"/>
              <a:ext cx="576720" cy="147600"/>
            </a:xfrm>
            <a:prstGeom prst="roundRect">
              <a:avLst>
                <a:gd name="adj" fmla="val 50000"/>
              </a:avLst>
            </a:prstGeom>
            <a:solidFill>
              <a:schemeClr val="accent5"/>
            </a:solidFill>
            <a:ln w="0">
              <a:noFill/>
            </a:ln>
          </p:spPr>
          <p:style>
            <a:lnRef idx="0"/>
            <a:fillRef idx="0"/>
            <a:effectRef idx="0"/>
            <a:fontRef idx="minor"/>
          </p:style>
        </p:sp>
        <p:sp>
          <p:nvSpPr>
            <p:cNvPr id="1010" name="Google Shape;480;p37"/>
            <p:cNvSpPr/>
            <p:nvPr/>
          </p:nvSpPr>
          <p:spPr>
            <a:xfrm>
              <a:off x="2160360" y="2948040"/>
              <a:ext cx="576720" cy="147600"/>
            </a:xfrm>
            <a:prstGeom prst="roundRect">
              <a:avLst>
                <a:gd name="adj" fmla="val 50000"/>
              </a:avLst>
            </a:prstGeom>
            <a:solidFill>
              <a:schemeClr val="accent1"/>
            </a:solidFill>
            <a:ln w="0">
              <a:noFill/>
            </a:ln>
          </p:spPr>
          <p:style>
            <a:lnRef idx="0"/>
            <a:fillRef idx="0"/>
            <a:effectRef idx="0"/>
            <a:fontRef idx="minor"/>
          </p:style>
        </p:sp>
        <p:sp>
          <p:nvSpPr>
            <p:cNvPr id="1011" name="Google Shape;481;p37"/>
            <p:cNvSpPr/>
            <p:nvPr/>
          </p:nvSpPr>
          <p:spPr>
            <a:xfrm>
              <a:off x="2329200" y="3273840"/>
              <a:ext cx="354600" cy="147600"/>
            </a:xfrm>
            <a:prstGeom prst="roundRect">
              <a:avLst>
                <a:gd name="adj" fmla="val 50000"/>
              </a:avLst>
            </a:prstGeom>
            <a:solidFill>
              <a:schemeClr val="accent2"/>
            </a:solidFill>
            <a:ln w="0">
              <a:noFill/>
            </a:ln>
          </p:spPr>
          <p:style>
            <a:lnRef idx="0"/>
            <a:fillRef idx="0"/>
            <a:effectRef idx="0"/>
            <a:fontRef idx="minor"/>
          </p:style>
        </p:sp>
        <p:sp>
          <p:nvSpPr>
            <p:cNvPr id="1012" name="Google Shape;482;p37"/>
            <p:cNvSpPr/>
            <p:nvPr/>
          </p:nvSpPr>
          <p:spPr>
            <a:xfrm>
              <a:off x="2329200" y="3925800"/>
              <a:ext cx="354600" cy="147600"/>
            </a:xfrm>
            <a:prstGeom prst="roundRect">
              <a:avLst>
                <a:gd name="adj" fmla="val 50000"/>
              </a:avLst>
            </a:prstGeom>
            <a:solidFill>
              <a:schemeClr val="lt2"/>
            </a:solidFill>
            <a:ln w="0">
              <a:noFill/>
            </a:ln>
          </p:spPr>
          <p:style>
            <a:lnRef idx="0"/>
            <a:fillRef idx="0"/>
            <a:effectRef idx="0"/>
            <a:fontRef idx="minor"/>
          </p:style>
        </p:sp>
        <p:sp>
          <p:nvSpPr>
            <p:cNvPr id="1013" name="Google Shape;483;p37"/>
            <p:cNvSpPr/>
            <p:nvPr/>
          </p:nvSpPr>
          <p:spPr>
            <a:xfrm>
              <a:off x="335520" y="4602960"/>
              <a:ext cx="327240" cy="147600"/>
            </a:xfrm>
            <a:prstGeom prst="roundRect">
              <a:avLst>
                <a:gd name="adj" fmla="val 50000"/>
              </a:avLst>
            </a:prstGeom>
            <a:solidFill>
              <a:schemeClr val="dk2"/>
            </a:solidFill>
            <a:ln w="0">
              <a:noFill/>
            </a:ln>
          </p:spPr>
          <p:style>
            <a:lnRef idx="0"/>
            <a:fillRef idx="0"/>
            <a:effectRef idx="0"/>
            <a:fontRef idx="minor"/>
          </p:style>
        </p:sp>
        <p:sp>
          <p:nvSpPr>
            <p:cNvPr id="1014" name="Google Shape;484;p37"/>
            <p:cNvSpPr/>
            <p:nvPr/>
          </p:nvSpPr>
          <p:spPr>
            <a:xfrm>
              <a:off x="1236960" y="1349280"/>
              <a:ext cx="632880" cy="147600"/>
            </a:xfrm>
            <a:prstGeom prst="roundRect">
              <a:avLst>
                <a:gd name="adj" fmla="val 50000"/>
              </a:avLst>
            </a:prstGeom>
            <a:solidFill>
              <a:schemeClr val="accent6"/>
            </a:solidFill>
            <a:ln w="0">
              <a:noFill/>
            </a:ln>
          </p:spPr>
          <p:style>
            <a:lnRef idx="0"/>
            <a:fillRef idx="0"/>
            <a:effectRef idx="0"/>
            <a:fontRef idx="minor"/>
          </p:style>
        </p:sp>
        <p:sp>
          <p:nvSpPr>
            <p:cNvPr id="1015" name="Google Shape;485;p37"/>
            <p:cNvSpPr/>
            <p:nvPr/>
          </p:nvSpPr>
          <p:spPr>
            <a:xfrm>
              <a:off x="808200" y="1658160"/>
              <a:ext cx="632880" cy="147600"/>
            </a:xfrm>
            <a:prstGeom prst="roundRect">
              <a:avLst>
                <a:gd name="adj" fmla="val 50000"/>
              </a:avLst>
            </a:prstGeom>
            <a:solidFill>
              <a:schemeClr val="accent6"/>
            </a:solidFill>
            <a:ln w="0">
              <a:noFill/>
            </a:ln>
          </p:spPr>
          <p:style>
            <a:lnRef idx="0"/>
            <a:fillRef idx="0"/>
            <a:effectRef idx="0"/>
            <a:fontRef idx="minor"/>
          </p:style>
        </p:sp>
        <p:sp>
          <p:nvSpPr>
            <p:cNvPr id="1016" name="Google Shape;486;p37"/>
            <p:cNvSpPr/>
            <p:nvPr/>
          </p:nvSpPr>
          <p:spPr>
            <a:xfrm>
              <a:off x="1541520" y="1653840"/>
              <a:ext cx="632880" cy="147600"/>
            </a:xfrm>
            <a:prstGeom prst="roundRect">
              <a:avLst>
                <a:gd name="adj" fmla="val 50000"/>
              </a:avLst>
            </a:prstGeom>
            <a:solidFill>
              <a:schemeClr val="accent6"/>
            </a:solidFill>
            <a:ln w="0">
              <a:noFill/>
            </a:ln>
          </p:spPr>
          <p:style>
            <a:lnRef idx="0"/>
            <a:fillRef idx="0"/>
            <a:effectRef idx="0"/>
            <a:fontRef idx="minor"/>
          </p:style>
        </p:sp>
        <p:sp>
          <p:nvSpPr>
            <p:cNvPr id="1017" name="Google Shape;487;p37"/>
            <p:cNvSpPr/>
            <p:nvPr/>
          </p:nvSpPr>
          <p:spPr>
            <a:xfrm>
              <a:off x="808200" y="1984680"/>
              <a:ext cx="402480" cy="147600"/>
            </a:xfrm>
            <a:prstGeom prst="roundRect">
              <a:avLst>
                <a:gd name="adj" fmla="val 50000"/>
              </a:avLst>
            </a:prstGeom>
            <a:solidFill>
              <a:schemeClr val="accent6"/>
            </a:solidFill>
            <a:ln w="0">
              <a:noFill/>
            </a:ln>
          </p:spPr>
          <p:style>
            <a:lnRef idx="0"/>
            <a:fillRef idx="0"/>
            <a:effectRef idx="0"/>
            <a:fontRef idx="minor"/>
          </p:style>
        </p:sp>
        <p:sp>
          <p:nvSpPr>
            <p:cNvPr id="1018" name="Google Shape;488;p37"/>
            <p:cNvSpPr/>
            <p:nvPr/>
          </p:nvSpPr>
          <p:spPr>
            <a:xfrm>
              <a:off x="1726200" y="2309400"/>
              <a:ext cx="402480" cy="147600"/>
            </a:xfrm>
            <a:prstGeom prst="roundRect">
              <a:avLst>
                <a:gd name="adj" fmla="val 50000"/>
              </a:avLst>
            </a:prstGeom>
            <a:solidFill>
              <a:schemeClr val="accent6"/>
            </a:solidFill>
            <a:ln w="0">
              <a:noFill/>
            </a:ln>
          </p:spPr>
          <p:style>
            <a:lnRef idx="0"/>
            <a:fillRef idx="0"/>
            <a:effectRef idx="0"/>
            <a:fontRef idx="minor"/>
          </p:style>
        </p:sp>
        <p:sp>
          <p:nvSpPr>
            <p:cNvPr id="1019" name="Google Shape;489;p37"/>
            <p:cNvSpPr/>
            <p:nvPr/>
          </p:nvSpPr>
          <p:spPr>
            <a:xfrm>
              <a:off x="2329200" y="3618360"/>
              <a:ext cx="402480" cy="147600"/>
            </a:xfrm>
            <a:prstGeom prst="roundRect">
              <a:avLst>
                <a:gd name="adj" fmla="val 50000"/>
              </a:avLst>
            </a:prstGeom>
            <a:solidFill>
              <a:schemeClr val="accent6"/>
            </a:solidFill>
            <a:ln w="0">
              <a:noFill/>
            </a:ln>
          </p:spPr>
          <p:style>
            <a:lnRef idx="0"/>
            <a:fillRef idx="0"/>
            <a:effectRef idx="0"/>
            <a:fontRef idx="minor"/>
          </p:style>
        </p:sp>
        <p:sp>
          <p:nvSpPr>
            <p:cNvPr id="1020" name="Google Shape;490;p37"/>
            <p:cNvSpPr/>
            <p:nvPr/>
          </p:nvSpPr>
          <p:spPr>
            <a:xfrm>
              <a:off x="756720" y="4577400"/>
              <a:ext cx="632880" cy="147600"/>
            </a:xfrm>
            <a:prstGeom prst="roundRect">
              <a:avLst>
                <a:gd name="adj" fmla="val 50000"/>
              </a:avLst>
            </a:prstGeom>
            <a:solidFill>
              <a:schemeClr val="accent6"/>
            </a:solidFill>
            <a:ln w="0">
              <a:noFill/>
            </a:ln>
          </p:spPr>
          <p:style>
            <a:lnRef idx="0"/>
            <a:fillRef idx="0"/>
            <a:effectRef idx="0"/>
            <a:fontRef idx="minor"/>
          </p:style>
        </p:sp>
        <p:sp>
          <p:nvSpPr>
            <p:cNvPr id="1021" name="Google Shape;491;p37"/>
            <p:cNvSpPr/>
            <p:nvPr/>
          </p:nvSpPr>
          <p:spPr>
            <a:xfrm>
              <a:off x="756720" y="43473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1022" name="Google Shape;492;p37"/>
          <p:cNvSpPr/>
          <p:nvPr/>
        </p:nvSpPr>
        <p:spPr>
          <a:xfrm>
            <a:off x="8277840" y="133740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C</a:t>
            </a:r>
            <a:r>
              <a:rPr b="0" lang="en" sz="3500" spc="-1" strike="noStrike">
                <a:solidFill>
                  <a:srgbClr val="4cae97"/>
                </a:solidFill>
                <a:latin typeface="Source Code Pro"/>
                <a:ea typeface="Source Code Pro"/>
              </a:rPr>
              <a:t>ode snippet</a:t>
            </a:r>
            <a:endParaRPr b="0" lang="fr-FR" sz="3500" spc="-1" strike="noStrike">
              <a:solidFill>
                <a:srgbClr val="000000"/>
              </a:solidFill>
              <a:latin typeface="Arial"/>
            </a:endParaRPr>
          </a:p>
        </p:txBody>
      </p:sp>
      <p:grpSp>
        <p:nvGrpSpPr>
          <p:cNvPr id="1024" name="Google Shape;666;p43"/>
          <p:cNvGrpSpPr/>
          <p:nvPr/>
        </p:nvGrpSpPr>
        <p:grpSpPr>
          <a:xfrm>
            <a:off x="441720" y="1506240"/>
            <a:ext cx="1490400" cy="3074760"/>
            <a:chOff x="441720" y="1506240"/>
            <a:chExt cx="1490400" cy="3074760"/>
          </a:xfrm>
        </p:grpSpPr>
        <p:sp>
          <p:nvSpPr>
            <p:cNvPr id="1025"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1026"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1027"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1028"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1029"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1030"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1031"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1032"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1033"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1034"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1035"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1036"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1037"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1038"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1039"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1040"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1041"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1042"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1043"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1044"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1045"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1046"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1047"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1048"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1049"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1050"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1051"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1052"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1053"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1054"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1055"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1056"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1057"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1058"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1059"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1060" name="Image 3" descr=""/>
          <p:cNvPicPr/>
          <p:nvPr/>
        </p:nvPicPr>
        <p:blipFill>
          <a:blip r:embed="rId1"/>
          <a:srcRect l="9163" t="18592" r="9329" b="19864"/>
          <a:stretch/>
        </p:blipFill>
        <p:spPr>
          <a:xfrm>
            <a:off x="2003760" y="1522800"/>
            <a:ext cx="6802200" cy="31654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test</a:t>
            </a:r>
            <a:endParaRPr b="0" lang="fr-FR" sz="3500" spc="-1" strike="noStrike">
              <a:solidFill>
                <a:srgbClr val="000000"/>
              </a:solidFill>
              <a:latin typeface="Arial"/>
            </a:endParaRPr>
          </a:p>
        </p:txBody>
      </p:sp>
      <p:grpSp>
        <p:nvGrpSpPr>
          <p:cNvPr id="1062" name="Google Shape;666;p43"/>
          <p:cNvGrpSpPr/>
          <p:nvPr/>
        </p:nvGrpSpPr>
        <p:grpSpPr>
          <a:xfrm>
            <a:off x="441720" y="1506240"/>
            <a:ext cx="1490400" cy="3074760"/>
            <a:chOff x="441720" y="1506240"/>
            <a:chExt cx="1490400" cy="3074760"/>
          </a:xfrm>
        </p:grpSpPr>
        <p:sp>
          <p:nvSpPr>
            <p:cNvPr id="1063"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1064"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1065"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1066"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1067"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1068"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1069"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1070"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1071"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1072"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1073"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1074"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1075"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1076"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1077"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1078"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1079"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1080"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1081"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1082"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1083"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1084"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1085"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1086"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1087"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1088"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1089"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1090"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1091"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1092"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1093"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1094"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1095"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1096"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1097"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1098" name="Image 3" descr=""/>
          <p:cNvPicPr/>
          <p:nvPr/>
        </p:nvPicPr>
        <p:blipFill>
          <a:blip r:embed="rId1"/>
          <a:stretch/>
        </p:blipFill>
        <p:spPr>
          <a:xfrm>
            <a:off x="2273760" y="1381680"/>
            <a:ext cx="6156720" cy="3432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ubTitle"/>
          </p:nvPr>
        </p:nvSpPr>
        <p:spPr>
          <a:xfrm>
            <a:off x="4608000" y="1816560"/>
            <a:ext cx="4205520" cy="1367280"/>
          </a:xfrm>
          <a:prstGeom prst="rect">
            <a:avLst/>
          </a:prstGeom>
          <a:solidFill>
            <a:srgbClr val="2c293a"/>
          </a:solidFill>
          <a:ln w="0">
            <a:noFill/>
          </a:ln>
        </p:spPr>
        <p:txBody>
          <a:bodyPr tIns="91440" bIns="91440" anchor="t">
            <a:noAutofit/>
          </a:bodyPr>
          <a:p>
            <a:pPr>
              <a:lnSpc>
                <a:spcPct val="115000"/>
              </a:lnSpc>
              <a:buNone/>
              <a:tabLst>
                <a:tab algn="l" pos="0"/>
              </a:tabLst>
            </a:pPr>
            <a:r>
              <a:rPr b="0" lang="en" sz="2000" spc="-1" strike="noStrike">
                <a:solidFill>
                  <a:srgbClr val="4cae97"/>
                </a:solidFill>
                <a:latin typeface="Source Code Pro"/>
                <a:ea typeface="Source Code Pro"/>
              </a:rPr>
              <a:t>	</a:t>
            </a:r>
            <a:r>
              <a:rPr b="0" lang="en" sz="2000" spc="-1" strike="noStrike">
                <a:solidFill>
                  <a:srgbClr val="94ee6b"/>
                </a:solidFill>
                <a:latin typeface="Source Code Pro"/>
                <a:ea typeface="Source Code Pro"/>
              </a:rPr>
              <a:t>Yassine Haimoud</a:t>
            </a:r>
            <a:endParaRPr b="0" lang="fr-FR" sz="2000" spc="-1" strike="noStrike">
              <a:latin typeface="Arial"/>
            </a:endParaRPr>
          </a:p>
          <a:p>
            <a:pPr>
              <a:lnSpc>
                <a:spcPct val="115000"/>
              </a:lnSpc>
              <a:buNone/>
              <a:tabLst>
                <a:tab algn="l" pos="0"/>
              </a:tabLst>
            </a:pPr>
            <a:r>
              <a:rPr b="0" lang="en" sz="2000" spc="-1" strike="noStrike">
                <a:solidFill>
                  <a:srgbClr val="4cae97"/>
                </a:solidFill>
                <a:latin typeface="Source Code Pro"/>
                <a:ea typeface="Source Code Pro"/>
              </a:rPr>
              <a:t>	</a:t>
            </a:r>
            <a:r>
              <a:rPr b="0" lang="en" sz="2000" spc="-1" strike="noStrike">
                <a:solidFill>
                  <a:srgbClr val="bd64b5"/>
                </a:solidFill>
                <a:latin typeface="Source Code Pro"/>
                <a:ea typeface="Source Code Pro"/>
              </a:rPr>
              <a:t>Driss Hakkou</a:t>
            </a:r>
            <a:endParaRPr b="0" lang="fr-FR" sz="2000" spc="-1" strike="noStrike">
              <a:latin typeface="Arial"/>
            </a:endParaRPr>
          </a:p>
          <a:p>
            <a:pPr>
              <a:lnSpc>
                <a:spcPct val="115000"/>
              </a:lnSpc>
              <a:buNone/>
              <a:tabLst>
                <a:tab algn="l" pos="0"/>
              </a:tabLst>
            </a:pPr>
            <a:r>
              <a:rPr b="0" lang="en" sz="2000" spc="-1" strike="noStrike">
                <a:solidFill>
                  <a:srgbClr val="4cae97"/>
                </a:solidFill>
                <a:latin typeface="Source Code Pro"/>
                <a:ea typeface="Source Code Pro"/>
              </a:rPr>
              <a:t>	</a:t>
            </a:r>
            <a:r>
              <a:rPr b="0" lang="en" sz="2000" spc="-1" strike="noStrike">
                <a:solidFill>
                  <a:srgbClr val="ffff99"/>
                </a:solidFill>
                <a:latin typeface="Source Code Pro"/>
                <a:ea typeface="Source Code Pro"/>
              </a:rPr>
              <a:t>Ismail Arame</a:t>
            </a:r>
            <a:endParaRPr b="0" lang="fr-FR" sz="2000" spc="-1" strike="noStrike">
              <a:latin typeface="Arial"/>
            </a:endParaRPr>
          </a:p>
        </p:txBody>
      </p:sp>
      <p:sp>
        <p:nvSpPr>
          <p:cNvPr id="483" name="Google Shape;354;p34"/>
          <p:cNvSpPr/>
          <p:nvPr/>
        </p:nvSpPr>
        <p:spPr>
          <a:xfrm>
            <a:off x="8330040" y="397836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grpSp>
        <p:nvGrpSpPr>
          <p:cNvPr id="484" name="Google Shape;355;p34"/>
          <p:cNvGrpSpPr/>
          <p:nvPr/>
        </p:nvGrpSpPr>
        <p:grpSpPr>
          <a:xfrm>
            <a:off x="335520" y="696600"/>
            <a:ext cx="2931840" cy="3907080"/>
            <a:chOff x="335520" y="696600"/>
            <a:chExt cx="2931840" cy="3907080"/>
          </a:xfrm>
        </p:grpSpPr>
        <p:sp>
          <p:nvSpPr>
            <p:cNvPr id="485" name="Google Shape;356;p34"/>
            <p:cNvSpPr/>
            <p:nvPr/>
          </p:nvSpPr>
          <p:spPr>
            <a:xfrm>
              <a:off x="335520" y="704880"/>
              <a:ext cx="354600" cy="147600"/>
            </a:xfrm>
            <a:prstGeom prst="roundRect">
              <a:avLst>
                <a:gd name="adj" fmla="val 50000"/>
              </a:avLst>
            </a:prstGeom>
            <a:solidFill>
              <a:schemeClr val="accent2"/>
            </a:solidFill>
            <a:ln w="0">
              <a:noFill/>
            </a:ln>
          </p:spPr>
          <p:style>
            <a:lnRef idx="0"/>
            <a:fillRef idx="0"/>
            <a:effectRef idx="0"/>
            <a:fontRef idx="minor"/>
          </p:style>
        </p:sp>
        <p:sp>
          <p:nvSpPr>
            <p:cNvPr id="486" name="Google Shape;357;p34"/>
            <p:cNvSpPr/>
            <p:nvPr/>
          </p:nvSpPr>
          <p:spPr>
            <a:xfrm>
              <a:off x="821880" y="696600"/>
              <a:ext cx="354600" cy="147600"/>
            </a:xfrm>
            <a:prstGeom prst="roundRect">
              <a:avLst>
                <a:gd name="adj" fmla="val 50000"/>
              </a:avLst>
            </a:prstGeom>
            <a:solidFill>
              <a:schemeClr val="accent1"/>
            </a:solidFill>
            <a:ln w="0">
              <a:noFill/>
            </a:ln>
          </p:spPr>
          <p:style>
            <a:lnRef idx="0"/>
            <a:fillRef idx="0"/>
            <a:effectRef idx="0"/>
            <a:fontRef idx="minor"/>
          </p:style>
        </p:sp>
        <p:sp>
          <p:nvSpPr>
            <p:cNvPr id="487" name="Google Shape;358;p34"/>
            <p:cNvSpPr/>
            <p:nvPr/>
          </p:nvSpPr>
          <p:spPr>
            <a:xfrm>
              <a:off x="335520" y="1017360"/>
              <a:ext cx="354600" cy="147600"/>
            </a:xfrm>
            <a:prstGeom prst="roundRect">
              <a:avLst>
                <a:gd name="adj" fmla="val 50000"/>
              </a:avLst>
            </a:prstGeom>
            <a:solidFill>
              <a:schemeClr val="accent4"/>
            </a:solidFill>
            <a:ln w="0">
              <a:noFill/>
            </a:ln>
          </p:spPr>
          <p:style>
            <a:lnRef idx="0"/>
            <a:fillRef idx="0"/>
            <a:effectRef idx="0"/>
            <a:fontRef idx="minor"/>
          </p:style>
        </p:sp>
        <p:sp>
          <p:nvSpPr>
            <p:cNvPr id="488" name="Google Shape;359;p34"/>
            <p:cNvSpPr/>
            <p:nvPr/>
          </p:nvSpPr>
          <p:spPr>
            <a:xfrm>
              <a:off x="335520" y="1343880"/>
              <a:ext cx="354600" cy="147600"/>
            </a:xfrm>
            <a:prstGeom prst="roundRect">
              <a:avLst>
                <a:gd name="adj" fmla="val 50000"/>
              </a:avLst>
            </a:prstGeom>
            <a:solidFill>
              <a:schemeClr val="dk2"/>
            </a:solidFill>
            <a:ln w="0">
              <a:noFill/>
            </a:ln>
          </p:spPr>
          <p:style>
            <a:lnRef idx="0"/>
            <a:fillRef idx="0"/>
            <a:effectRef idx="0"/>
            <a:fontRef idx="minor"/>
          </p:style>
        </p:sp>
        <p:sp>
          <p:nvSpPr>
            <p:cNvPr id="489" name="Google Shape;360;p34"/>
            <p:cNvSpPr/>
            <p:nvPr/>
          </p:nvSpPr>
          <p:spPr>
            <a:xfrm>
              <a:off x="335520" y="1670760"/>
              <a:ext cx="354600" cy="147600"/>
            </a:xfrm>
            <a:prstGeom prst="roundRect">
              <a:avLst>
                <a:gd name="adj" fmla="val 50000"/>
              </a:avLst>
            </a:prstGeom>
            <a:solidFill>
              <a:schemeClr val="accent3"/>
            </a:solidFill>
            <a:ln w="0">
              <a:noFill/>
            </a:ln>
          </p:spPr>
          <p:style>
            <a:lnRef idx="0"/>
            <a:fillRef idx="0"/>
            <a:effectRef idx="0"/>
            <a:fontRef idx="minor"/>
          </p:style>
        </p:sp>
        <p:sp>
          <p:nvSpPr>
            <p:cNvPr id="490" name="Google Shape;361;p34"/>
            <p:cNvSpPr/>
            <p:nvPr/>
          </p:nvSpPr>
          <p:spPr>
            <a:xfrm>
              <a:off x="770400" y="1670760"/>
              <a:ext cx="453960" cy="147600"/>
            </a:xfrm>
            <a:prstGeom prst="roundRect">
              <a:avLst>
                <a:gd name="adj" fmla="val 50000"/>
              </a:avLst>
            </a:prstGeom>
            <a:solidFill>
              <a:schemeClr val="accent5"/>
            </a:solidFill>
            <a:ln w="0">
              <a:noFill/>
            </a:ln>
          </p:spPr>
          <p:style>
            <a:lnRef idx="0"/>
            <a:fillRef idx="0"/>
            <a:effectRef idx="0"/>
            <a:fontRef idx="minor"/>
          </p:style>
        </p:sp>
        <p:sp>
          <p:nvSpPr>
            <p:cNvPr id="491" name="Google Shape;362;p34"/>
            <p:cNvSpPr/>
            <p:nvPr/>
          </p:nvSpPr>
          <p:spPr>
            <a:xfrm>
              <a:off x="1305000" y="1670760"/>
              <a:ext cx="354600" cy="147600"/>
            </a:xfrm>
            <a:prstGeom prst="roundRect">
              <a:avLst>
                <a:gd name="adj" fmla="val 50000"/>
              </a:avLst>
            </a:prstGeom>
            <a:solidFill>
              <a:schemeClr val="accent4"/>
            </a:solidFill>
            <a:ln w="0">
              <a:noFill/>
            </a:ln>
          </p:spPr>
          <p:style>
            <a:lnRef idx="0"/>
            <a:fillRef idx="0"/>
            <a:effectRef idx="0"/>
            <a:fontRef idx="minor"/>
          </p:style>
        </p:sp>
        <p:sp>
          <p:nvSpPr>
            <p:cNvPr id="492" name="Google Shape;363;p34"/>
            <p:cNvSpPr/>
            <p:nvPr/>
          </p:nvSpPr>
          <p:spPr>
            <a:xfrm>
              <a:off x="335520" y="1981440"/>
              <a:ext cx="327240" cy="147600"/>
            </a:xfrm>
            <a:prstGeom prst="roundRect">
              <a:avLst>
                <a:gd name="adj" fmla="val 50000"/>
              </a:avLst>
            </a:prstGeom>
            <a:solidFill>
              <a:schemeClr val="dk1"/>
            </a:solidFill>
            <a:ln w="0">
              <a:noFill/>
            </a:ln>
          </p:spPr>
          <p:style>
            <a:lnRef idx="0"/>
            <a:fillRef idx="0"/>
            <a:effectRef idx="0"/>
            <a:fontRef idx="minor"/>
          </p:style>
        </p:sp>
        <p:sp>
          <p:nvSpPr>
            <p:cNvPr id="493" name="Google Shape;364;p34"/>
            <p:cNvSpPr/>
            <p:nvPr/>
          </p:nvSpPr>
          <p:spPr>
            <a:xfrm>
              <a:off x="335520" y="2324160"/>
              <a:ext cx="327240" cy="147600"/>
            </a:xfrm>
            <a:prstGeom prst="roundRect">
              <a:avLst>
                <a:gd name="adj" fmla="val 50000"/>
              </a:avLst>
            </a:prstGeom>
            <a:solidFill>
              <a:schemeClr val="accent5"/>
            </a:solidFill>
            <a:ln w="0">
              <a:noFill/>
            </a:ln>
          </p:spPr>
          <p:style>
            <a:lnRef idx="0"/>
            <a:fillRef idx="0"/>
            <a:effectRef idx="0"/>
            <a:fontRef idx="minor"/>
          </p:style>
        </p:sp>
        <p:sp>
          <p:nvSpPr>
            <p:cNvPr id="494" name="Google Shape;365;p34"/>
            <p:cNvSpPr/>
            <p:nvPr/>
          </p:nvSpPr>
          <p:spPr>
            <a:xfrm>
              <a:off x="335520" y="2633040"/>
              <a:ext cx="327240" cy="147600"/>
            </a:xfrm>
            <a:prstGeom prst="roundRect">
              <a:avLst>
                <a:gd name="adj" fmla="val 50000"/>
              </a:avLst>
            </a:prstGeom>
            <a:solidFill>
              <a:schemeClr val="dk2"/>
            </a:solidFill>
            <a:ln w="0">
              <a:noFill/>
            </a:ln>
          </p:spPr>
          <p:style>
            <a:lnRef idx="0"/>
            <a:fillRef idx="0"/>
            <a:effectRef idx="0"/>
            <a:fontRef idx="minor"/>
          </p:style>
        </p:sp>
        <p:sp>
          <p:nvSpPr>
            <p:cNvPr id="495" name="Google Shape;366;p34"/>
            <p:cNvSpPr/>
            <p:nvPr/>
          </p:nvSpPr>
          <p:spPr>
            <a:xfrm>
              <a:off x="335520" y="2941920"/>
              <a:ext cx="327240" cy="147600"/>
            </a:xfrm>
            <a:prstGeom prst="roundRect">
              <a:avLst>
                <a:gd name="adj" fmla="val 50000"/>
              </a:avLst>
            </a:prstGeom>
            <a:solidFill>
              <a:schemeClr val="accent4"/>
            </a:solidFill>
            <a:ln w="0">
              <a:noFill/>
            </a:ln>
          </p:spPr>
          <p:style>
            <a:lnRef idx="0"/>
            <a:fillRef idx="0"/>
            <a:effectRef idx="0"/>
            <a:fontRef idx="minor"/>
          </p:style>
        </p:sp>
        <p:sp>
          <p:nvSpPr>
            <p:cNvPr id="496" name="Google Shape;367;p34"/>
            <p:cNvSpPr/>
            <p:nvPr/>
          </p:nvSpPr>
          <p:spPr>
            <a:xfrm>
              <a:off x="349200" y="3722760"/>
              <a:ext cx="327240" cy="147600"/>
            </a:xfrm>
            <a:prstGeom prst="roundRect">
              <a:avLst>
                <a:gd name="adj" fmla="val 50000"/>
              </a:avLst>
            </a:prstGeom>
            <a:solidFill>
              <a:schemeClr val="dk2"/>
            </a:solidFill>
            <a:ln w="0">
              <a:noFill/>
            </a:ln>
          </p:spPr>
          <p:style>
            <a:lnRef idx="0"/>
            <a:fillRef idx="0"/>
            <a:effectRef idx="0"/>
            <a:fontRef idx="minor"/>
          </p:style>
        </p:sp>
        <p:sp>
          <p:nvSpPr>
            <p:cNvPr id="497" name="Google Shape;368;p34"/>
            <p:cNvSpPr/>
            <p:nvPr/>
          </p:nvSpPr>
          <p:spPr>
            <a:xfrm>
              <a:off x="770400" y="1981440"/>
              <a:ext cx="327240" cy="147600"/>
            </a:xfrm>
            <a:prstGeom prst="roundRect">
              <a:avLst>
                <a:gd name="adj" fmla="val 50000"/>
              </a:avLst>
            </a:prstGeom>
            <a:solidFill>
              <a:schemeClr val="lt2"/>
            </a:solidFill>
            <a:ln w="0">
              <a:noFill/>
            </a:ln>
          </p:spPr>
          <p:style>
            <a:lnRef idx="0"/>
            <a:fillRef idx="0"/>
            <a:effectRef idx="0"/>
            <a:fontRef idx="minor"/>
          </p:style>
        </p:sp>
        <p:sp>
          <p:nvSpPr>
            <p:cNvPr id="498" name="Google Shape;369;p34"/>
            <p:cNvSpPr/>
            <p:nvPr/>
          </p:nvSpPr>
          <p:spPr>
            <a:xfrm>
              <a:off x="731520" y="2324160"/>
              <a:ext cx="327240" cy="147600"/>
            </a:xfrm>
            <a:prstGeom prst="roundRect">
              <a:avLst>
                <a:gd name="adj" fmla="val 50000"/>
              </a:avLst>
            </a:prstGeom>
            <a:solidFill>
              <a:schemeClr val="accent3"/>
            </a:solidFill>
            <a:ln w="0">
              <a:noFill/>
            </a:ln>
          </p:spPr>
          <p:style>
            <a:lnRef idx="0"/>
            <a:fillRef idx="0"/>
            <a:effectRef idx="0"/>
            <a:fontRef idx="minor"/>
          </p:style>
        </p:sp>
        <p:sp>
          <p:nvSpPr>
            <p:cNvPr id="499" name="Google Shape;370;p34"/>
            <p:cNvSpPr/>
            <p:nvPr/>
          </p:nvSpPr>
          <p:spPr>
            <a:xfrm>
              <a:off x="770400" y="2633040"/>
              <a:ext cx="327240" cy="147600"/>
            </a:xfrm>
            <a:prstGeom prst="roundRect">
              <a:avLst>
                <a:gd name="adj" fmla="val 50000"/>
              </a:avLst>
            </a:prstGeom>
            <a:solidFill>
              <a:schemeClr val="dk1"/>
            </a:solidFill>
            <a:ln w="0">
              <a:noFill/>
            </a:ln>
          </p:spPr>
          <p:style>
            <a:lnRef idx="0"/>
            <a:fillRef idx="0"/>
            <a:effectRef idx="0"/>
            <a:fontRef idx="minor"/>
          </p:style>
        </p:sp>
        <p:sp>
          <p:nvSpPr>
            <p:cNvPr id="500" name="Google Shape;371;p34"/>
            <p:cNvSpPr/>
            <p:nvPr/>
          </p:nvSpPr>
          <p:spPr>
            <a:xfrm>
              <a:off x="770400" y="2958840"/>
              <a:ext cx="327240" cy="147600"/>
            </a:xfrm>
            <a:prstGeom prst="roundRect">
              <a:avLst>
                <a:gd name="adj" fmla="val 50000"/>
              </a:avLst>
            </a:prstGeom>
            <a:solidFill>
              <a:schemeClr val="accent2"/>
            </a:solidFill>
            <a:ln w="0">
              <a:noFill/>
            </a:ln>
          </p:spPr>
          <p:style>
            <a:lnRef idx="0"/>
            <a:fillRef idx="0"/>
            <a:effectRef idx="0"/>
            <a:fontRef idx="minor"/>
          </p:style>
        </p:sp>
        <p:sp>
          <p:nvSpPr>
            <p:cNvPr id="501" name="Google Shape;372;p34"/>
            <p:cNvSpPr/>
            <p:nvPr/>
          </p:nvSpPr>
          <p:spPr>
            <a:xfrm>
              <a:off x="770400" y="3284640"/>
              <a:ext cx="327240" cy="147600"/>
            </a:xfrm>
            <a:prstGeom prst="roundRect">
              <a:avLst>
                <a:gd name="adj" fmla="val 50000"/>
              </a:avLst>
            </a:prstGeom>
            <a:solidFill>
              <a:schemeClr val="accent1"/>
            </a:solidFill>
            <a:ln w="0">
              <a:noFill/>
            </a:ln>
          </p:spPr>
          <p:style>
            <a:lnRef idx="0"/>
            <a:fillRef idx="0"/>
            <a:effectRef idx="0"/>
            <a:fontRef idx="minor"/>
          </p:style>
        </p:sp>
        <p:sp>
          <p:nvSpPr>
            <p:cNvPr id="502" name="Google Shape;373;p34"/>
            <p:cNvSpPr/>
            <p:nvPr/>
          </p:nvSpPr>
          <p:spPr>
            <a:xfrm>
              <a:off x="1174320" y="1981440"/>
              <a:ext cx="632880" cy="147600"/>
            </a:xfrm>
            <a:prstGeom prst="roundRect">
              <a:avLst>
                <a:gd name="adj" fmla="val 50000"/>
              </a:avLst>
            </a:prstGeom>
            <a:solidFill>
              <a:schemeClr val="accent2"/>
            </a:solidFill>
            <a:ln w="0">
              <a:noFill/>
            </a:ln>
          </p:spPr>
          <p:style>
            <a:lnRef idx="0"/>
            <a:fillRef idx="0"/>
            <a:effectRef idx="0"/>
            <a:fontRef idx="minor"/>
          </p:style>
        </p:sp>
        <p:sp>
          <p:nvSpPr>
            <p:cNvPr id="503" name="Google Shape;374;p34"/>
            <p:cNvSpPr/>
            <p:nvPr/>
          </p:nvSpPr>
          <p:spPr>
            <a:xfrm>
              <a:off x="1174320" y="2324160"/>
              <a:ext cx="884520" cy="147600"/>
            </a:xfrm>
            <a:prstGeom prst="roundRect">
              <a:avLst>
                <a:gd name="adj" fmla="val 50000"/>
              </a:avLst>
            </a:prstGeom>
            <a:solidFill>
              <a:schemeClr val="dk1"/>
            </a:solidFill>
            <a:ln w="0">
              <a:noFill/>
            </a:ln>
          </p:spPr>
          <p:style>
            <a:lnRef idx="0"/>
            <a:fillRef idx="0"/>
            <a:effectRef idx="0"/>
            <a:fontRef idx="minor"/>
          </p:style>
        </p:sp>
        <p:sp>
          <p:nvSpPr>
            <p:cNvPr id="504" name="Google Shape;375;p34"/>
            <p:cNvSpPr/>
            <p:nvPr/>
          </p:nvSpPr>
          <p:spPr>
            <a:xfrm>
              <a:off x="1205280" y="2633040"/>
              <a:ext cx="1029600" cy="147600"/>
            </a:xfrm>
            <a:prstGeom prst="roundRect">
              <a:avLst>
                <a:gd name="adj" fmla="val 50000"/>
              </a:avLst>
            </a:prstGeom>
            <a:solidFill>
              <a:schemeClr val="accent5"/>
            </a:solidFill>
            <a:ln w="0">
              <a:noFill/>
            </a:ln>
          </p:spPr>
          <p:style>
            <a:lnRef idx="0"/>
            <a:fillRef idx="0"/>
            <a:effectRef idx="0"/>
            <a:fontRef idx="minor"/>
          </p:style>
        </p:sp>
        <p:sp>
          <p:nvSpPr>
            <p:cNvPr id="505" name="Google Shape;376;p34"/>
            <p:cNvSpPr/>
            <p:nvPr/>
          </p:nvSpPr>
          <p:spPr>
            <a:xfrm>
              <a:off x="1205280" y="2977560"/>
              <a:ext cx="1029600" cy="147600"/>
            </a:xfrm>
            <a:prstGeom prst="roundRect">
              <a:avLst>
                <a:gd name="adj" fmla="val 50000"/>
              </a:avLst>
            </a:prstGeom>
            <a:solidFill>
              <a:schemeClr val="dk2"/>
            </a:solidFill>
            <a:ln w="0">
              <a:noFill/>
            </a:ln>
          </p:spPr>
          <p:style>
            <a:lnRef idx="0"/>
            <a:fillRef idx="0"/>
            <a:effectRef idx="0"/>
            <a:fontRef idx="minor"/>
          </p:style>
        </p:sp>
        <p:sp>
          <p:nvSpPr>
            <p:cNvPr id="506" name="Google Shape;377;p34"/>
            <p:cNvSpPr/>
            <p:nvPr/>
          </p:nvSpPr>
          <p:spPr>
            <a:xfrm>
              <a:off x="1205280" y="3284640"/>
              <a:ext cx="1029600" cy="147600"/>
            </a:xfrm>
            <a:prstGeom prst="roundRect">
              <a:avLst>
                <a:gd name="adj" fmla="val 50000"/>
              </a:avLst>
            </a:prstGeom>
            <a:solidFill>
              <a:schemeClr val="accent3"/>
            </a:solidFill>
            <a:ln w="0">
              <a:noFill/>
            </a:ln>
          </p:spPr>
          <p:style>
            <a:lnRef idx="0"/>
            <a:fillRef idx="0"/>
            <a:effectRef idx="0"/>
            <a:fontRef idx="minor"/>
          </p:style>
        </p:sp>
        <p:sp>
          <p:nvSpPr>
            <p:cNvPr id="507" name="Google Shape;378;p34"/>
            <p:cNvSpPr/>
            <p:nvPr/>
          </p:nvSpPr>
          <p:spPr>
            <a:xfrm>
              <a:off x="1883880" y="1981440"/>
              <a:ext cx="576720" cy="147600"/>
            </a:xfrm>
            <a:prstGeom prst="roundRect">
              <a:avLst>
                <a:gd name="adj" fmla="val 50000"/>
              </a:avLst>
            </a:prstGeom>
            <a:solidFill>
              <a:schemeClr val="accent5"/>
            </a:solidFill>
            <a:ln w="0">
              <a:noFill/>
            </a:ln>
          </p:spPr>
          <p:style>
            <a:lnRef idx="0"/>
            <a:fillRef idx="0"/>
            <a:effectRef idx="0"/>
            <a:fontRef idx="minor"/>
          </p:style>
        </p:sp>
        <p:sp>
          <p:nvSpPr>
            <p:cNvPr id="508" name="Google Shape;379;p34"/>
            <p:cNvSpPr/>
            <p:nvPr/>
          </p:nvSpPr>
          <p:spPr>
            <a:xfrm>
              <a:off x="2174040" y="2307240"/>
              <a:ext cx="576720" cy="147600"/>
            </a:xfrm>
            <a:prstGeom prst="roundRect">
              <a:avLst>
                <a:gd name="adj" fmla="val 50000"/>
              </a:avLst>
            </a:prstGeom>
            <a:solidFill>
              <a:schemeClr val="accent1"/>
            </a:solidFill>
            <a:ln w="0">
              <a:noFill/>
            </a:ln>
          </p:spPr>
          <p:style>
            <a:lnRef idx="0"/>
            <a:fillRef idx="0"/>
            <a:effectRef idx="0"/>
            <a:fontRef idx="minor"/>
          </p:style>
        </p:sp>
        <p:sp>
          <p:nvSpPr>
            <p:cNvPr id="509" name="Google Shape;380;p34"/>
            <p:cNvSpPr/>
            <p:nvPr/>
          </p:nvSpPr>
          <p:spPr>
            <a:xfrm>
              <a:off x="2342880" y="2633040"/>
              <a:ext cx="354600" cy="147600"/>
            </a:xfrm>
            <a:prstGeom prst="roundRect">
              <a:avLst>
                <a:gd name="adj" fmla="val 50000"/>
              </a:avLst>
            </a:prstGeom>
            <a:solidFill>
              <a:schemeClr val="accent2"/>
            </a:solidFill>
            <a:ln w="0">
              <a:noFill/>
            </a:ln>
          </p:spPr>
          <p:style>
            <a:lnRef idx="0"/>
            <a:fillRef idx="0"/>
            <a:effectRef idx="0"/>
            <a:fontRef idx="minor"/>
          </p:style>
        </p:sp>
        <p:sp>
          <p:nvSpPr>
            <p:cNvPr id="510" name="Google Shape;381;p34"/>
            <p:cNvSpPr/>
            <p:nvPr/>
          </p:nvSpPr>
          <p:spPr>
            <a:xfrm>
              <a:off x="2342880" y="3285000"/>
              <a:ext cx="354600" cy="147600"/>
            </a:xfrm>
            <a:prstGeom prst="roundRect">
              <a:avLst>
                <a:gd name="adj" fmla="val 50000"/>
              </a:avLst>
            </a:prstGeom>
            <a:solidFill>
              <a:schemeClr val="lt2"/>
            </a:solidFill>
            <a:ln w="0">
              <a:noFill/>
            </a:ln>
          </p:spPr>
          <p:style>
            <a:lnRef idx="0"/>
            <a:fillRef idx="0"/>
            <a:effectRef idx="0"/>
            <a:fontRef idx="minor"/>
          </p:style>
        </p:sp>
        <p:sp>
          <p:nvSpPr>
            <p:cNvPr id="511" name="Google Shape;382;p34"/>
            <p:cNvSpPr/>
            <p:nvPr/>
          </p:nvSpPr>
          <p:spPr>
            <a:xfrm>
              <a:off x="349200" y="3962160"/>
              <a:ext cx="327240" cy="147600"/>
            </a:xfrm>
            <a:prstGeom prst="roundRect">
              <a:avLst>
                <a:gd name="adj" fmla="val 50000"/>
              </a:avLst>
            </a:prstGeom>
            <a:solidFill>
              <a:schemeClr val="dk2"/>
            </a:solidFill>
            <a:ln w="0">
              <a:noFill/>
            </a:ln>
          </p:spPr>
          <p:style>
            <a:lnRef idx="0"/>
            <a:fillRef idx="0"/>
            <a:effectRef idx="0"/>
            <a:fontRef idx="minor"/>
          </p:style>
        </p:sp>
        <p:sp>
          <p:nvSpPr>
            <p:cNvPr id="512" name="Google Shape;383;p34"/>
            <p:cNvSpPr/>
            <p:nvPr/>
          </p:nvSpPr>
          <p:spPr>
            <a:xfrm>
              <a:off x="731520" y="4245480"/>
              <a:ext cx="327240" cy="147600"/>
            </a:xfrm>
            <a:prstGeom prst="roundRect">
              <a:avLst>
                <a:gd name="adj" fmla="val 50000"/>
              </a:avLst>
            </a:prstGeom>
            <a:solidFill>
              <a:schemeClr val="accent3"/>
            </a:solidFill>
            <a:ln w="0">
              <a:noFill/>
            </a:ln>
          </p:spPr>
          <p:style>
            <a:lnRef idx="0"/>
            <a:fillRef idx="0"/>
            <a:effectRef idx="0"/>
            <a:fontRef idx="minor"/>
          </p:style>
        </p:sp>
        <p:sp>
          <p:nvSpPr>
            <p:cNvPr id="513" name="Google Shape;384;p34"/>
            <p:cNvSpPr/>
            <p:nvPr/>
          </p:nvSpPr>
          <p:spPr>
            <a:xfrm>
              <a:off x="1225080" y="4245480"/>
              <a:ext cx="524160" cy="147600"/>
            </a:xfrm>
            <a:prstGeom prst="roundRect">
              <a:avLst>
                <a:gd name="adj" fmla="val 50000"/>
              </a:avLst>
            </a:prstGeom>
            <a:solidFill>
              <a:schemeClr val="accent5"/>
            </a:solidFill>
            <a:ln w="0">
              <a:noFill/>
            </a:ln>
          </p:spPr>
          <p:style>
            <a:lnRef idx="0"/>
            <a:fillRef idx="0"/>
            <a:effectRef idx="0"/>
            <a:fontRef idx="minor"/>
          </p:style>
        </p:sp>
        <p:sp>
          <p:nvSpPr>
            <p:cNvPr id="514" name="Google Shape;385;p34"/>
            <p:cNvSpPr/>
            <p:nvPr/>
          </p:nvSpPr>
          <p:spPr>
            <a:xfrm>
              <a:off x="1883880" y="4245480"/>
              <a:ext cx="661680" cy="147600"/>
            </a:xfrm>
            <a:prstGeom prst="roundRect">
              <a:avLst>
                <a:gd name="adj" fmla="val 50000"/>
              </a:avLst>
            </a:prstGeom>
            <a:solidFill>
              <a:schemeClr val="lt2"/>
            </a:solidFill>
            <a:ln w="0">
              <a:noFill/>
            </a:ln>
          </p:spPr>
          <p:style>
            <a:lnRef idx="0"/>
            <a:fillRef idx="0"/>
            <a:effectRef idx="0"/>
            <a:fontRef idx="minor"/>
          </p:style>
        </p:sp>
        <p:sp>
          <p:nvSpPr>
            <p:cNvPr id="515" name="Google Shape;386;p34"/>
            <p:cNvSpPr/>
            <p:nvPr/>
          </p:nvSpPr>
          <p:spPr>
            <a:xfrm>
              <a:off x="2634120" y="4245480"/>
              <a:ext cx="241200" cy="147600"/>
            </a:xfrm>
            <a:prstGeom prst="roundRect">
              <a:avLst>
                <a:gd name="adj" fmla="val 50000"/>
              </a:avLst>
            </a:prstGeom>
            <a:solidFill>
              <a:schemeClr val="accent4"/>
            </a:solidFill>
            <a:ln w="0">
              <a:noFill/>
            </a:ln>
          </p:spPr>
          <p:style>
            <a:lnRef idx="0"/>
            <a:fillRef idx="0"/>
            <a:effectRef idx="0"/>
            <a:fontRef idx="minor"/>
          </p:style>
        </p:sp>
        <p:sp>
          <p:nvSpPr>
            <p:cNvPr id="516" name="Google Shape;387;p34"/>
            <p:cNvSpPr/>
            <p:nvPr/>
          </p:nvSpPr>
          <p:spPr>
            <a:xfrm>
              <a:off x="731520" y="4453920"/>
              <a:ext cx="327240" cy="147600"/>
            </a:xfrm>
            <a:prstGeom prst="roundRect">
              <a:avLst>
                <a:gd name="adj" fmla="val 50000"/>
              </a:avLst>
            </a:prstGeom>
            <a:solidFill>
              <a:schemeClr val="accent2"/>
            </a:solidFill>
            <a:ln w="0">
              <a:noFill/>
            </a:ln>
          </p:spPr>
          <p:style>
            <a:lnRef idx="0"/>
            <a:fillRef idx="0"/>
            <a:effectRef idx="0"/>
            <a:fontRef idx="minor"/>
          </p:style>
        </p:sp>
        <p:sp>
          <p:nvSpPr>
            <p:cNvPr id="517" name="Google Shape;388;p34"/>
            <p:cNvSpPr/>
            <p:nvPr/>
          </p:nvSpPr>
          <p:spPr>
            <a:xfrm>
              <a:off x="1225080" y="4453920"/>
              <a:ext cx="833400" cy="147600"/>
            </a:xfrm>
            <a:prstGeom prst="roundRect">
              <a:avLst>
                <a:gd name="adj" fmla="val 50000"/>
              </a:avLst>
            </a:prstGeom>
            <a:solidFill>
              <a:schemeClr val="accent1"/>
            </a:solidFill>
            <a:ln w="0">
              <a:noFill/>
            </a:ln>
          </p:spPr>
          <p:style>
            <a:lnRef idx="0"/>
            <a:fillRef idx="0"/>
            <a:effectRef idx="0"/>
            <a:fontRef idx="minor"/>
          </p:style>
        </p:sp>
        <p:sp>
          <p:nvSpPr>
            <p:cNvPr id="518" name="Google Shape;389;p34"/>
            <p:cNvSpPr/>
            <p:nvPr/>
          </p:nvSpPr>
          <p:spPr>
            <a:xfrm>
              <a:off x="2169000" y="4453920"/>
              <a:ext cx="354600" cy="147600"/>
            </a:xfrm>
            <a:prstGeom prst="roundRect">
              <a:avLst>
                <a:gd name="adj" fmla="val 50000"/>
              </a:avLst>
            </a:prstGeom>
            <a:solidFill>
              <a:schemeClr val="dk1"/>
            </a:solidFill>
            <a:ln w="0">
              <a:noFill/>
            </a:ln>
          </p:spPr>
          <p:style>
            <a:lnRef idx="0"/>
            <a:fillRef idx="0"/>
            <a:effectRef idx="0"/>
            <a:fontRef idx="minor"/>
          </p:style>
        </p:sp>
        <p:sp>
          <p:nvSpPr>
            <p:cNvPr id="519" name="Google Shape;390;p34"/>
            <p:cNvSpPr/>
            <p:nvPr/>
          </p:nvSpPr>
          <p:spPr>
            <a:xfrm>
              <a:off x="1250640" y="708480"/>
              <a:ext cx="632880" cy="147600"/>
            </a:xfrm>
            <a:prstGeom prst="roundRect">
              <a:avLst>
                <a:gd name="adj" fmla="val 50000"/>
              </a:avLst>
            </a:prstGeom>
            <a:solidFill>
              <a:schemeClr val="accent6"/>
            </a:solidFill>
            <a:ln w="0">
              <a:noFill/>
            </a:ln>
          </p:spPr>
          <p:style>
            <a:lnRef idx="0"/>
            <a:fillRef idx="0"/>
            <a:effectRef idx="0"/>
            <a:fontRef idx="minor"/>
          </p:style>
        </p:sp>
        <p:sp>
          <p:nvSpPr>
            <p:cNvPr id="520" name="Google Shape;391;p34"/>
            <p:cNvSpPr/>
            <p:nvPr/>
          </p:nvSpPr>
          <p:spPr>
            <a:xfrm>
              <a:off x="821880" y="1017360"/>
              <a:ext cx="632880" cy="147600"/>
            </a:xfrm>
            <a:prstGeom prst="roundRect">
              <a:avLst>
                <a:gd name="adj" fmla="val 50000"/>
              </a:avLst>
            </a:prstGeom>
            <a:solidFill>
              <a:schemeClr val="accent6"/>
            </a:solidFill>
            <a:ln w="0">
              <a:noFill/>
            </a:ln>
          </p:spPr>
          <p:style>
            <a:lnRef idx="0"/>
            <a:fillRef idx="0"/>
            <a:effectRef idx="0"/>
            <a:fontRef idx="minor"/>
          </p:style>
        </p:sp>
        <p:sp>
          <p:nvSpPr>
            <p:cNvPr id="521" name="Google Shape;392;p34"/>
            <p:cNvSpPr/>
            <p:nvPr/>
          </p:nvSpPr>
          <p:spPr>
            <a:xfrm>
              <a:off x="1555200" y="1013040"/>
              <a:ext cx="632880" cy="147600"/>
            </a:xfrm>
            <a:prstGeom prst="roundRect">
              <a:avLst>
                <a:gd name="adj" fmla="val 50000"/>
              </a:avLst>
            </a:prstGeom>
            <a:solidFill>
              <a:schemeClr val="accent6"/>
            </a:solidFill>
            <a:ln w="0">
              <a:noFill/>
            </a:ln>
          </p:spPr>
          <p:style>
            <a:lnRef idx="0"/>
            <a:fillRef idx="0"/>
            <a:effectRef idx="0"/>
            <a:fontRef idx="minor"/>
          </p:style>
        </p:sp>
        <p:sp>
          <p:nvSpPr>
            <p:cNvPr id="522" name="Google Shape;393;p34"/>
            <p:cNvSpPr/>
            <p:nvPr/>
          </p:nvSpPr>
          <p:spPr>
            <a:xfrm>
              <a:off x="821880" y="1343880"/>
              <a:ext cx="402480" cy="147600"/>
            </a:xfrm>
            <a:prstGeom prst="roundRect">
              <a:avLst>
                <a:gd name="adj" fmla="val 50000"/>
              </a:avLst>
            </a:prstGeom>
            <a:solidFill>
              <a:schemeClr val="accent6"/>
            </a:solidFill>
            <a:ln w="0">
              <a:noFill/>
            </a:ln>
          </p:spPr>
          <p:style>
            <a:lnRef idx="0"/>
            <a:fillRef idx="0"/>
            <a:effectRef idx="0"/>
            <a:fontRef idx="minor"/>
          </p:style>
        </p:sp>
        <p:sp>
          <p:nvSpPr>
            <p:cNvPr id="523" name="Google Shape;394;p34"/>
            <p:cNvSpPr/>
            <p:nvPr/>
          </p:nvSpPr>
          <p:spPr>
            <a:xfrm>
              <a:off x="1739880" y="1668600"/>
              <a:ext cx="402480" cy="147600"/>
            </a:xfrm>
            <a:prstGeom prst="roundRect">
              <a:avLst>
                <a:gd name="adj" fmla="val 50000"/>
              </a:avLst>
            </a:prstGeom>
            <a:solidFill>
              <a:schemeClr val="accent6"/>
            </a:solidFill>
            <a:ln w="0">
              <a:noFill/>
            </a:ln>
          </p:spPr>
          <p:style>
            <a:lnRef idx="0"/>
            <a:fillRef idx="0"/>
            <a:effectRef idx="0"/>
            <a:fontRef idx="minor"/>
          </p:style>
        </p:sp>
        <p:sp>
          <p:nvSpPr>
            <p:cNvPr id="524" name="Google Shape;395;p34"/>
            <p:cNvSpPr/>
            <p:nvPr/>
          </p:nvSpPr>
          <p:spPr>
            <a:xfrm>
              <a:off x="2342880" y="2977560"/>
              <a:ext cx="402480" cy="147600"/>
            </a:xfrm>
            <a:prstGeom prst="roundRect">
              <a:avLst>
                <a:gd name="adj" fmla="val 50000"/>
              </a:avLst>
            </a:prstGeom>
            <a:solidFill>
              <a:schemeClr val="accent6"/>
            </a:solidFill>
            <a:ln w="0">
              <a:noFill/>
            </a:ln>
          </p:spPr>
          <p:style>
            <a:lnRef idx="0"/>
            <a:fillRef idx="0"/>
            <a:effectRef idx="0"/>
            <a:fontRef idx="minor"/>
          </p:style>
        </p:sp>
        <p:sp>
          <p:nvSpPr>
            <p:cNvPr id="525" name="Google Shape;396;p34"/>
            <p:cNvSpPr/>
            <p:nvPr/>
          </p:nvSpPr>
          <p:spPr>
            <a:xfrm>
              <a:off x="2536920" y="1981440"/>
              <a:ext cx="327240" cy="147600"/>
            </a:xfrm>
            <a:prstGeom prst="roundRect">
              <a:avLst>
                <a:gd name="adj" fmla="val 50000"/>
              </a:avLst>
            </a:prstGeom>
            <a:solidFill>
              <a:schemeClr val="accent6"/>
            </a:solidFill>
            <a:ln w="0">
              <a:noFill/>
            </a:ln>
          </p:spPr>
          <p:style>
            <a:lnRef idx="0"/>
            <a:fillRef idx="0"/>
            <a:effectRef idx="0"/>
            <a:fontRef idx="minor"/>
          </p:style>
        </p:sp>
        <p:sp>
          <p:nvSpPr>
            <p:cNvPr id="526" name="Google Shape;397;p34"/>
            <p:cNvSpPr/>
            <p:nvPr/>
          </p:nvSpPr>
          <p:spPr>
            <a:xfrm>
              <a:off x="2805120" y="2633040"/>
              <a:ext cx="327240" cy="147600"/>
            </a:xfrm>
            <a:prstGeom prst="roundRect">
              <a:avLst>
                <a:gd name="adj" fmla="val 50000"/>
              </a:avLst>
            </a:prstGeom>
            <a:solidFill>
              <a:schemeClr val="accent6"/>
            </a:solidFill>
            <a:ln w="0">
              <a:noFill/>
            </a:ln>
          </p:spPr>
          <p:style>
            <a:lnRef idx="0"/>
            <a:fillRef idx="0"/>
            <a:effectRef idx="0"/>
            <a:fontRef idx="minor"/>
          </p:style>
        </p:sp>
        <p:sp>
          <p:nvSpPr>
            <p:cNvPr id="527" name="Google Shape;398;p34"/>
            <p:cNvSpPr/>
            <p:nvPr/>
          </p:nvSpPr>
          <p:spPr>
            <a:xfrm>
              <a:off x="2634480" y="4456080"/>
              <a:ext cx="632880" cy="147600"/>
            </a:xfrm>
            <a:prstGeom prst="roundRect">
              <a:avLst>
                <a:gd name="adj" fmla="val 50000"/>
              </a:avLst>
            </a:prstGeom>
            <a:solidFill>
              <a:schemeClr val="accent6"/>
            </a:solidFill>
            <a:ln w="0">
              <a:noFill/>
            </a:ln>
          </p:spPr>
          <p:style>
            <a:lnRef idx="0"/>
            <a:fillRef idx="0"/>
            <a:effectRef idx="0"/>
            <a:fontRef idx="minor"/>
          </p:style>
        </p:sp>
        <p:sp>
          <p:nvSpPr>
            <p:cNvPr id="528" name="Google Shape;399;p34"/>
            <p:cNvSpPr/>
            <p:nvPr/>
          </p:nvSpPr>
          <p:spPr>
            <a:xfrm>
              <a:off x="770400" y="3936600"/>
              <a:ext cx="632880" cy="147600"/>
            </a:xfrm>
            <a:prstGeom prst="roundRect">
              <a:avLst>
                <a:gd name="adj" fmla="val 50000"/>
              </a:avLst>
            </a:prstGeom>
            <a:solidFill>
              <a:schemeClr val="accent6"/>
            </a:solidFill>
            <a:ln w="0">
              <a:noFill/>
            </a:ln>
          </p:spPr>
          <p:style>
            <a:lnRef idx="0"/>
            <a:fillRef idx="0"/>
            <a:effectRef idx="0"/>
            <a:fontRef idx="minor"/>
          </p:style>
        </p:sp>
        <p:sp>
          <p:nvSpPr>
            <p:cNvPr id="529" name="Google Shape;400;p34"/>
            <p:cNvSpPr/>
            <p:nvPr/>
          </p:nvSpPr>
          <p:spPr>
            <a:xfrm>
              <a:off x="770400" y="37065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530" name="Google Shape;401;p34"/>
          <p:cNvSpPr/>
          <p:nvPr/>
        </p:nvSpPr>
        <p:spPr>
          <a:xfrm>
            <a:off x="7580880" y="2941920"/>
            <a:ext cx="519120" cy="8708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531" name="Google Shape;401;p34"/>
          <p:cNvSpPr/>
          <p:nvPr/>
        </p:nvSpPr>
        <p:spPr>
          <a:xfrm>
            <a:off x="4212000" y="1184040"/>
            <a:ext cx="519120" cy="870840"/>
          </a:xfrm>
          <a:prstGeom prst="rect">
            <a:avLst/>
          </a:prstGeom>
          <a:noFill/>
          <a:ln w="0">
            <a:noFill/>
          </a:ln>
        </p:spPr>
        <p:style>
          <a:lnRef idx="0"/>
          <a:fillRef idx="0"/>
          <a:effectRef idx="0"/>
          <a:fontRef idx="minor"/>
        </p:style>
        <p:txBody>
          <a:bodyPr tIns="91440" bIns="91440" anchor="t">
            <a:noAutofit/>
          </a:bodyPr>
          <a:p>
            <a:pPr>
              <a:lnSpc>
                <a:spcPct val="100000"/>
              </a:lnSpc>
              <a:buNone/>
            </a:pPr>
            <a:r>
              <a:rPr b="0" lang="fr-FR" sz="5000" spc="-1" strike="noStrike">
                <a:solidFill>
                  <a:srgbClr val="4cae97"/>
                </a:solidFill>
                <a:latin typeface="Comfortaa"/>
                <a:ea typeface="Comfortaa"/>
              </a:rPr>
              <a:t>{</a:t>
            </a:r>
            <a:endParaRPr b="0" lang="fr-FR" sz="5000" spc="-1" strike="noStrike">
              <a:latin typeface="Arial"/>
            </a:endParaRPr>
          </a:p>
        </p:txBody>
      </p:sp>
      <p:sp>
        <p:nvSpPr>
          <p:cNvPr id="532" name="Google Shape;353;p34"/>
          <p:cNvSpPr/>
          <p:nvPr/>
        </p:nvSpPr>
        <p:spPr>
          <a:xfrm>
            <a:off x="3768840" y="419400"/>
            <a:ext cx="3748320" cy="718560"/>
          </a:xfrm>
          <a:prstGeom prst="rect">
            <a:avLst/>
          </a:prstGeom>
          <a:solidFill>
            <a:schemeClr val="accent6"/>
          </a:solidFill>
          <a:ln w="0">
            <a:noFill/>
          </a:ln>
        </p:spPr>
        <p:style>
          <a:lnRef idx="0"/>
          <a:fillRef idx="0"/>
          <a:effectRef idx="0"/>
          <a:fontRef idx="minor"/>
        </p:style>
        <p:txBody>
          <a:bodyPr tIns="91440" bIns="91440" anchor="t">
            <a:noAutofit/>
          </a:bodyPr>
          <a:p>
            <a:pPr>
              <a:lnSpc>
                <a:spcPct val="115000"/>
              </a:lnSpc>
              <a:buNone/>
              <a:tabLst>
                <a:tab algn="l" pos="0"/>
              </a:tabLst>
            </a:pPr>
            <a:endParaRPr b="0" lang="fr-FR" sz="1600" spc="-1" strike="noStrike">
              <a:latin typeface="Arial"/>
            </a:endParaRPr>
          </a:p>
          <a:p>
            <a:pPr>
              <a:lnSpc>
                <a:spcPct val="115000"/>
              </a:lnSpc>
              <a:buNone/>
              <a:tabLst>
                <a:tab algn="l" pos="0"/>
              </a:tabLst>
            </a:pPr>
            <a:r>
              <a:rPr b="0" lang="en" sz="2000" spc="-1" strike="noStrike">
                <a:solidFill>
                  <a:srgbClr val="4cae97"/>
                </a:solidFill>
                <a:latin typeface="Source Code Pro"/>
                <a:ea typeface="Source Code Pro"/>
              </a:rPr>
              <a:t>preparé </a:t>
            </a:r>
            <a:r>
              <a:rPr b="0" lang="en" sz="2000" spc="-1" strike="noStrike">
                <a:solidFill>
                  <a:srgbClr val="fd4a4a"/>
                </a:solidFill>
                <a:latin typeface="Source Code Pro"/>
                <a:ea typeface="Source Code Pro"/>
              </a:rPr>
              <a:t>par</a:t>
            </a:r>
            <a:r>
              <a:rPr b="0" lang="en" sz="2000" spc="-1" strike="noStrike">
                <a:solidFill>
                  <a:srgbClr val="4cae97"/>
                </a:solidFill>
                <a:latin typeface="Source Code Pro"/>
                <a:ea typeface="Source Code Pro"/>
              </a:rPr>
              <a: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9" name="PlaceHolder 1"/>
          <p:cNvSpPr>
            <a:spLocks noGrp="1"/>
          </p:cNvSpPr>
          <p:nvPr>
            <p:ph type="title"/>
          </p:nvPr>
        </p:nvSpPr>
        <p:spPr>
          <a:xfrm>
            <a:off x="1497960" y="2327040"/>
            <a:ext cx="7769160" cy="1202040"/>
          </a:xfrm>
          <a:prstGeom prst="rect">
            <a:avLst/>
          </a:prstGeom>
          <a:noFill/>
          <a:ln w="0">
            <a:noFill/>
          </a:ln>
        </p:spPr>
        <p:txBody>
          <a:bodyPr tIns="91440" bIns="91440" anchor="ctr">
            <a:noAutofit/>
          </a:bodyPr>
          <a:p>
            <a:pPr>
              <a:lnSpc>
                <a:spcPct val="100000"/>
              </a:lnSpc>
              <a:buNone/>
            </a:pPr>
            <a:r>
              <a:rPr b="0" lang="fr-FR" sz="4000" spc="-1" strike="noStrike">
                <a:solidFill>
                  <a:srgbClr val="e81a81"/>
                </a:solidFill>
                <a:latin typeface="Source Code Pro"/>
                <a:ea typeface="Source Code Pro"/>
              </a:rPr>
              <a:t>Subdomain enumeration</a:t>
            </a:r>
            <a:endParaRPr b="0" lang="fr-FR" sz="4000" spc="-1" strike="noStrike">
              <a:solidFill>
                <a:srgbClr val="000000"/>
              </a:solidFill>
              <a:latin typeface="Arial"/>
            </a:endParaRPr>
          </a:p>
        </p:txBody>
      </p:sp>
      <p:sp>
        <p:nvSpPr>
          <p:cNvPr id="1100"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tabLst>
                <a:tab algn="l" pos="0"/>
              </a:tabLst>
            </a:pPr>
            <a:r>
              <a:rPr b="0" lang="en" sz="6000" spc="-1" strike="noStrike">
                <a:solidFill>
                  <a:srgbClr val="fd4a4a"/>
                </a:solidFill>
                <a:latin typeface="Fira Code"/>
                <a:ea typeface="Fira Code"/>
              </a:rPr>
              <a:t>04</a:t>
            </a:r>
            <a:endParaRPr b="0" lang="fr-FR" sz="6000" spc="-1" strike="noStrike">
              <a:solidFill>
                <a:srgbClr val="000000"/>
              </a:solidFill>
              <a:latin typeface="Arial"/>
            </a:endParaRPr>
          </a:p>
        </p:txBody>
      </p:sp>
      <p:sp>
        <p:nvSpPr>
          <p:cNvPr id="1101" name="Google Shape;409;p35"/>
          <p:cNvSpPr/>
          <p:nvPr/>
        </p:nvSpPr>
        <p:spPr>
          <a:xfrm>
            <a:off x="2196000" y="137340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1102" name="Google Shape;410;p35"/>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1103" name="Google Shape;411;p35"/>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1104" name="Google Shape;412;p35"/>
          <p:cNvSpPr/>
          <p:nvPr/>
        </p:nvSpPr>
        <p:spPr>
          <a:xfrm>
            <a:off x="2640240" y="158832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grpSp>
        <p:nvGrpSpPr>
          <p:cNvPr id="1105" name="Google Shape;413;p35"/>
          <p:cNvGrpSpPr/>
          <p:nvPr/>
        </p:nvGrpSpPr>
        <p:grpSpPr>
          <a:xfrm>
            <a:off x="349920" y="3944160"/>
            <a:ext cx="2535840" cy="887040"/>
            <a:chOff x="349920" y="3944160"/>
            <a:chExt cx="2535840" cy="887040"/>
          </a:xfrm>
        </p:grpSpPr>
        <p:sp>
          <p:nvSpPr>
            <p:cNvPr id="1106" name="Google Shape;414;p35"/>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1107" name="Google Shape;415;p35"/>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1108" name="Google Shape;416;p35"/>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1109" name="Google Shape;417;p35"/>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1110" name="Google Shape;418;p35"/>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1111" name="Google Shape;419;p35"/>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1112" name="Google Shape;420;p35"/>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1113" name="Google Shape;421;p35"/>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1114" name="Google Shape;422;p35"/>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1115" name="Google Shape;423;p35"/>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1116" name="Google Shape;424;p35"/>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1117" name="Google Shape;425;p35"/>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1118" name="Google Shape;426;p35"/>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PlaceHolder 1"/>
          <p:cNvSpPr>
            <a:spLocks noGrp="1"/>
          </p:cNvSpPr>
          <p:nvPr>
            <p:ph type="title"/>
          </p:nvPr>
        </p:nvSpPr>
        <p:spPr>
          <a:xfrm>
            <a:off x="720000" y="332280"/>
            <a:ext cx="7710480" cy="572400"/>
          </a:xfrm>
          <a:prstGeom prst="rect">
            <a:avLst/>
          </a:prstGeom>
          <a:noFill/>
          <a:ln w="0">
            <a:noFill/>
          </a:ln>
        </p:spPr>
        <p:txBody>
          <a:bodyPr tIns="91440" bIns="91440" anchor="t">
            <a:noAutofit/>
          </a:bodyPr>
          <a:p>
            <a:pPr algn="ctr">
              <a:lnSpc>
                <a:spcPct val="100000"/>
              </a:lnSpc>
              <a:buNone/>
            </a:pPr>
            <a:r>
              <a:rPr b="0" lang="fr-FR" sz="3500" spc="-1" strike="noStrike">
                <a:solidFill>
                  <a:srgbClr val="4cae97"/>
                </a:solidFill>
                <a:latin typeface="Source Code Pro"/>
                <a:ea typeface="Source Code Pro"/>
              </a:rPr>
              <a:t>directory-enumeration</a:t>
            </a:r>
            <a:endParaRPr b="0" lang="fr-FR" sz="3500" spc="-1" strike="noStrike">
              <a:solidFill>
                <a:srgbClr val="000000"/>
              </a:solidFill>
              <a:latin typeface="Arial"/>
            </a:endParaRPr>
          </a:p>
        </p:txBody>
      </p:sp>
      <p:sp>
        <p:nvSpPr>
          <p:cNvPr id="1120" name="PlaceHolder 2"/>
          <p:cNvSpPr>
            <a:spLocks noGrp="1"/>
          </p:cNvSpPr>
          <p:nvPr>
            <p:ph type="subTitle"/>
          </p:nvPr>
        </p:nvSpPr>
        <p:spPr>
          <a:xfrm>
            <a:off x="3312000" y="1419840"/>
            <a:ext cx="4965120" cy="3074760"/>
          </a:xfrm>
          <a:prstGeom prst="rect">
            <a:avLst/>
          </a:prstGeom>
          <a:noFill/>
          <a:ln w="0">
            <a:noFill/>
          </a:ln>
        </p:spPr>
        <p:txBody>
          <a:bodyPr tIns="91440" bIns="91440" anchor="t">
            <a:noAutofit/>
          </a:bodyPr>
          <a:p>
            <a:pPr>
              <a:lnSpc>
                <a:spcPct val="115000"/>
              </a:lnSpc>
              <a:buNone/>
              <a:tabLst>
                <a:tab algn="l" pos="0"/>
              </a:tabLst>
            </a:pPr>
            <a:r>
              <a:rPr b="0" lang="fr-FR" sz="1200" spc="-1" strike="noStrike">
                <a:solidFill>
                  <a:srgbClr val="e7e7e7"/>
                </a:solidFill>
                <a:latin typeface="Source Code Pro"/>
                <a:ea typeface="Source Code Pro"/>
              </a:rPr>
              <a:t>Le script </a:t>
            </a:r>
            <a:r>
              <a:rPr b="0" lang="fr-FR" sz="1200" spc="-1" strike="noStrike">
                <a:solidFill>
                  <a:srgbClr val="e81a81"/>
                </a:solidFill>
                <a:latin typeface="Source Code Pro"/>
                <a:ea typeface="Source Code Pro"/>
              </a:rPr>
              <a:t>"subdomainenum.py" </a:t>
            </a:r>
            <a:r>
              <a:rPr b="0" lang="fr-FR" sz="1200" spc="-1" strike="noStrike">
                <a:solidFill>
                  <a:srgbClr val="e7e7e7"/>
                </a:solidFill>
                <a:latin typeface="Source Code Pro"/>
                <a:ea typeface="Source Code Pro"/>
              </a:rPr>
              <a:t>est un outil d'énumération de sous-domaines qui utilise une liste de sous-domaines fournie par l'utilisateur pour scanner un domaine cible et identifier tous les sous-domaines associés qui sont enregistrés sur les serveurs DNS publics. Le script utilise des threads pour accélérer le processus de numérisation et peut être personnalisé en fonction des besoins de l'utilisateur. L'énumération de sous-domaines est une étape importante dans la reconnaissance d'un environnement cible et peut aider à identifier des points d'entrée potentiels pour des attaques.</a:t>
            </a:r>
            <a:endParaRPr b="0" lang="fr-FR" sz="1200" spc="-1" strike="noStrike">
              <a:latin typeface="Arial"/>
            </a:endParaRPr>
          </a:p>
        </p:txBody>
      </p:sp>
      <p:grpSp>
        <p:nvGrpSpPr>
          <p:cNvPr id="1121" name="Google Shape;456;p37"/>
          <p:cNvGrpSpPr/>
          <p:nvPr/>
        </p:nvGrpSpPr>
        <p:grpSpPr>
          <a:xfrm>
            <a:off x="321840" y="1337400"/>
            <a:ext cx="2415240" cy="3413160"/>
            <a:chOff x="321840" y="1337400"/>
            <a:chExt cx="2415240" cy="3413160"/>
          </a:xfrm>
        </p:grpSpPr>
        <p:sp>
          <p:nvSpPr>
            <p:cNvPr id="1122" name="Google Shape;457;p37"/>
            <p:cNvSpPr/>
            <p:nvPr/>
          </p:nvSpPr>
          <p:spPr>
            <a:xfrm>
              <a:off x="321840" y="1345680"/>
              <a:ext cx="354600" cy="147600"/>
            </a:xfrm>
            <a:prstGeom prst="roundRect">
              <a:avLst>
                <a:gd name="adj" fmla="val 50000"/>
              </a:avLst>
            </a:prstGeom>
            <a:solidFill>
              <a:schemeClr val="accent2"/>
            </a:solidFill>
            <a:ln w="0">
              <a:noFill/>
            </a:ln>
          </p:spPr>
          <p:style>
            <a:lnRef idx="0"/>
            <a:fillRef idx="0"/>
            <a:effectRef idx="0"/>
            <a:fontRef idx="minor"/>
          </p:style>
        </p:sp>
        <p:sp>
          <p:nvSpPr>
            <p:cNvPr id="1123" name="Google Shape;458;p37"/>
            <p:cNvSpPr/>
            <p:nvPr/>
          </p:nvSpPr>
          <p:spPr>
            <a:xfrm>
              <a:off x="808200" y="1337400"/>
              <a:ext cx="354600" cy="147600"/>
            </a:xfrm>
            <a:prstGeom prst="roundRect">
              <a:avLst>
                <a:gd name="adj" fmla="val 50000"/>
              </a:avLst>
            </a:prstGeom>
            <a:solidFill>
              <a:schemeClr val="accent1"/>
            </a:solidFill>
            <a:ln w="0">
              <a:noFill/>
            </a:ln>
          </p:spPr>
          <p:style>
            <a:lnRef idx="0"/>
            <a:fillRef idx="0"/>
            <a:effectRef idx="0"/>
            <a:fontRef idx="minor"/>
          </p:style>
        </p:sp>
        <p:sp>
          <p:nvSpPr>
            <p:cNvPr id="1124" name="Google Shape;459;p37"/>
            <p:cNvSpPr/>
            <p:nvPr/>
          </p:nvSpPr>
          <p:spPr>
            <a:xfrm>
              <a:off x="321840" y="1658160"/>
              <a:ext cx="354600" cy="147600"/>
            </a:xfrm>
            <a:prstGeom prst="roundRect">
              <a:avLst>
                <a:gd name="adj" fmla="val 50000"/>
              </a:avLst>
            </a:prstGeom>
            <a:solidFill>
              <a:schemeClr val="accent4"/>
            </a:solidFill>
            <a:ln w="0">
              <a:noFill/>
            </a:ln>
          </p:spPr>
          <p:style>
            <a:lnRef idx="0"/>
            <a:fillRef idx="0"/>
            <a:effectRef idx="0"/>
            <a:fontRef idx="minor"/>
          </p:style>
        </p:sp>
        <p:sp>
          <p:nvSpPr>
            <p:cNvPr id="1125" name="Google Shape;460;p37"/>
            <p:cNvSpPr/>
            <p:nvPr/>
          </p:nvSpPr>
          <p:spPr>
            <a:xfrm>
              <a:off x="321840" y="1984680"/>
              <a:ext cx="354600" cy="147600"/>
            </a:xfrm>
            <a:prstGeom prst="roundRect">
              <a:avLst>
                <a:gd name="adj" fmla="val 50000"/>
              </a:avLst>
            </a:prstGeom>
            <a:solidFill>
              <a:schemeClr val="dk2"/>
            </a:solidFill>
            <a:ln w="0">
              <a:noFill/>
            </a:ln>
          </p:spPr>
          <p:style>
            <a:lnRef idx="0"/>
            <a:fillRef idx="0"/>
            <a:effectRef idx="0"/>
            <a:fontRef idx="minor"/>
          </p:style>
        </p:sp>
        <p:sp>
          <p:nvSpPr>
            <p:cNvPr id="1126" name="Google Shape;461;p37"/>
            <p:cNvSpPr/>
            <p:nvPr/>
          </p:nvSpPr>
          <p:spPr>
            <a:xfrm>
              <a:off x="321840" y="2311560"/>
              <a:ext cx="354600" cy="147600"/>
            </a:xfrm>
            <a:prstGeom prst="roundRect">
              <a:avLst>
                <a:gd name="adj" fmla="val 50000"/>
              </a:avLst>
            </a:prstGeom>
            <a:solidFill>
              <a:schemeClr val="accent3"/>
            </a:solidFill>
            <a:ln w="0">
              <a:noFill/>
            </a:ln>
          </p:spPr>
          <p:style>
            <a:lnRef idx="0"/>
            <a:fillRef idx="0"/>
            <a:effectRef idx="0"/>
            <a:fontRef idx="minor"/>
          </p:style>
        </p:sp>
        <p:sp>
          <p:nvSpPr>
            <p:cNvPr id="1127" name="Google Shape;462;p37"/>
            <p:cNvSpPr/>
            <p:nvPr/>
          </p:nvSpPr>
          <p:spPr>
            <a:xfrm>
              <a:off x="756720" y="2311560"/>
              <a:ext cx="454320" cy="147600"/>
            </a:xfrm>
            <a:prstGeom prst="roundRect">
              <a:avLst>
                <a:gd name="adj" fmla="val 50000"/>
              </a:avLst>
            </a:prstGeom>
            <a:solidFill>
              <a:schemeClr val="accent5"/>
            </a:solidFill>
            <a:ln w="0">
              <a:noFill/>
            </a:ln>
          </p:spPr>
          <p:style>
            <a:lnRef idx="0"/>
            <a:fillRef idx="0"/>
            <a:effectRef idx="0"/>
            <a:fontRef idx="minor"/>
          </p:style>
        </p:sp>
        <p:sp>
          <p:nvSpPr>
            <p:cNvPr id="1128" name="Google Shape;463;p37"/>
            <p:cNvSpPr/>
            <p:nvPr/>
          </p:nvSpPr>
          <p:spPr>
            <a:xfrm>
              <a:off x="1291320" y="2311560"/>
              <a:ext cx="354600" cy="147600"/>
            </a:xfrm>
            <a:prstGeom prst="roundRect">
              <a:avLst>
                <a:gd name="adj" fmla="val 50000"/>
              </a:avLst>
            </a:prstGeom>
            <a:solidFill>
              <a:schemeClr val="accent4"/>
            </a:solidFill>
            <a:ln w="0">
              <a:noFill/>
            </a:ln>
          </p:spPr>
          <p:style>
            <a:lnRef idx="0"/>
            <a:fillRef idx="0"/>
            <a:effectRef idx="0"/>
            <a:fontRef idx="minor"/>
          </p:style>
        </p:sp>
        <p:sp>
          <p:nvSpPr>
            <p:cNvPr id="1129" name="Google Shape;464;p37"/>
            <p:cNvSpPr/>
            <p:nvPr/>
          </p:nvSpPr>
          <p:spPr>
            <a:xfrm>
              <a:off x="321840" y="2622240"/>
              <a:ext cx="327240" cy="147600"/>
            </a:xfrm>
            <a:prstGeom prst="roundRect">
              <a:avLst>
                <a:gd name="adj" fmla="val 50000"/>
              </a:avLst>
            </a:prstGeom>
            <a:solidFill>
              <a:schemeClr val="dk1"/>
            </a:solidFill>
            <a:ln w="0">
              <a:noFill/>
            </a:ln>
          </p:spPr>
          <p:style>
            <a:lnRef idx="0"/>
            <a:fillRef idx="0"/>
            <a:effectRef idx="0"/>
            <a:fontRef idx="minor"/>
          </p:style>
        </p:sp>
        <p:sp>
          <p:nvSpPr>
            <p:cNvPr id="1130" name="Google Shape;465;p37"/>
            <p:cNvSpPr/>
            <p:nvPr/>
          </p:nvSpPr>
          <p:spPr>
            <a:xfrm>
              <a:off x="321840" y="2964960"/>
              <a:ext cx="327240" cy="147600"/>
            </a:xfrm>
            <a:prstGeom prst="roundRect">
              <a:avLst>
                <a:gd name="adj" fmla="val 50000"/>
              </a:avLst>
            </a:prstGeom>
            <a:solidFill>
              <a:schemeClr val="accent5"/>
            </a:solidFill>
            <a:ln w="0">
              <a:noFill/>
            </a:ln>
          </p:spPr>
          <p:style>
            <a:lnRef idx="0"/>
            <a:fillRef idx="0"/>
            <a:effectRef idx="0"/>
            <a:fontRef idx="minor"/>
          </p:style>
        </p:sp>
        <p:sp>
          <p:nvSpPr>
            <p:cNvPr id="1131" name="Google Shape;466;p37"/>
            <p:cNvSpPr/>
            <p:nvPr/>
          </p:nvSpPr>
          <p:spPr>
            <a:xfrm>
              <a:off x="321840" y="3273840"/>
              <a:ext cx="327240" cy="147600"/>
            </a:xfrm>
            <a:prstGeom prst="roundRect">
              <a:avLst>
                <a:gd name="adj" fmla="val 50000"/>
              </a:avLst>
            </a:prstGeom>
            <a:solidFill>
              <a:schemeClr val="dk2"/>
            </a:solidFill>
            <a:ln w="0">
              <a:noFill/>
            </a:ln>
          </p:spPr>
          <p:style>
            <a:lnRef idx="0"/>
            <a:fillRef idx="0"/>
            <a:effectRef idx="0"/>
            <a:fontRef idx="minor"/>
          </p:style>
        </p:sp>
        <p:sp>
          <p:nvSpPr>
            <p:cNvPr id="1132" name="Google Shape;467;p37"/>
            <p:cNvSpPr/>
            <p:nvPr/>
          </p:nvSpPr>
          <p:spPr>
            <a:xfrm>
              <a:off x="321840" y="3582720"/>
              <a:ext cx="327240" cy="147600"/>
            </a:xfrm>
            <a:prstGeom prst="roundRect">
              <a:avLst>
                <a:gd name="adj" fmla="val 50000"/>
              </a:avLst>
            </a:prstGeom>
            <a:solidFill>
              <a:schemeClr val="accent4"/>
            </a:solidFill>
            <a:ln w="0">
              <a:noFill/>
            </a:ln>
          </p:spPr>
          <p:style>
            <a:lnRef idx="0"/>
            <a:fillRef idx="0"/>
            <a:effectRef idx="0"/>
            <a:fontRef idx="minor"/>
          </p:style>
        </p:sp>
        <p:sp>
          <p:nvSpPr>
            <p:cNvPr id="1133" name="Google Shape;468;p37"/>
            <p:cNvSpPr/>
            <p:nvPr/>
          </p:nvSpPr>
          <p:spPr>
            <a:xfrm>
              <a:off x="335520" y="4363920"/>
              <a:ext cx="327240" cy="147600"/>
            </a:xfrm>
            <a:prstGeom prst="roundRect">
              <a:avLst>
                <a:gd name="adj" fmla="val 50000"/>
              </a:avLst>
            </a:prstGeom>
            <a:solidFill>
              <a:schemeClr val="dk2"/>
            </a:solidFill>
            <a:ln w="0">
              <a:noFill/>
            </a:ln>
          </p:spPr>
          <p:style>
            <a:lnRef idx="0"/>
            <a:fillRef idx="0"/>
            <a:effectRef idx="0"/>
            <a:fontRef idx="minor"/>
          </p:style>
        </p:sp>
        <p:sp>
          <p:nvSpPr>
            <p:cNvPr id="1134" name="Google Shape;469;p37"/>
            <p:cNvSpPr/>
            <p:nvPr/>
          </p:nvSpPr>
          <p:spPr>
            <a:xfrm>
              <a:off x="756720" y="2622240"/>
              <a:ext cx="327240" cy="147600"/>
            </a:xfrm>
            <a:prstGeom prst="roundRect">
              <a:avLst>
                <a:gd name="adj" fmla="val 50000"/>
              </a:avLst>
            </a:prstGeom>
            <a:solidFill>
              <a:schemeClr val="lt2"/>
            </a:solidFill>
            <a:ln w="0">
              <a:noFill/>
            </a:ln>
          </p:spPr>
          <p:style>
            <a:lnRef idx="0"/>
            <a:fillRef idx="0"/>
            <a:effectRef idx="0"/>
            <a:fontRef idx="minor"/>
          </p:style>
        </p:sp>
        <p:sp>
          <p:nvSpPr>
            <p:cNvPr id="1135" name="Google Shape;470;p37"/>
            <p:cNvSpPr/>
            <p:nvPr/>
          </p:nvSpPr>
          <p:spPr>
            <a:xfrm>
              <a:off x="717840" y="2964960"/>
              <a:ext cx="327240" cy="147600"/>
            </a:xfrm>
            <a:prstGeom prst="roundRect">
              <a:avLst>
                <a:gd name="adj" fmla="val 50000"/>
              </a:avLst>
            </a:prstGeom>
            <a:solidFill>
              <a:schemeClr val="accent3"/>
            </a:solidFill>
            <a:ln w="0">
              <a:noFill/>
            </a:ln>
          </p:spPr>
          <p:style>
            <a:lnRef idx="0"/>
            <a:fillRef idx="0"/>
            <a:effectRef idx="0"/>
            <a:fontRef idx="minor"/>
          </p:style>
        </p:sp>
        <p:sp>
          <p:nvSpPr>
            <p:cNvPr id="1136" name="Google Shape;471;p37"/>
            <p:cNvSpPr/>
            <p:nvPr/>
          </p:nvSpPr>
          <p:spPr>
            <a:xfrm>
              <a:off x="756720" y="3273840"/>
              <a:ext cx="327240" cy="147600"/>
            </a:xfrm>
            <a:prstGeom prst="roundRect">
              <a:avLst>
                <a:gd name="adj" fmla="val 50000"/>
              </a:avLst>
            </a:prstGeom>
            <a:solidFill>
              <a:schemeClr val="dk1"/>
            </a:solidFill>
            <a:ln w="0">
              <a:noFill/>
            </a:ln>
          </p:spPr>
          <p:style>
            <a:lnRef idx="0"/>
            <a:fillRef idx="0"/>
            <a:effectRef idx="0"/>
            <a:fontRef idx="minor"/>
          </p:style>
        </p:sp>
        <p:sp>
          <p:nvSpPr>
            <p:cNvPr id="1137" name="Google Shape;472;p37"/>
            <p:cNvSpPr/>
            <p:nvPr/>
          </p:nvSpPr>
          <p:spPr>
            <a:xfrm>
              <a:off x="756720" y="3599640"/>
              <a:ext cx="327240" cy="147600"/>
            </a:xfrm>
            <a:prstGeom prst="roundRect">
              <a:avLst>
                <a:gd name="adj" fmla="val 50000"/>
              </a:avLst>
            </a:prstGeom>
            <a:solidFill>
              <a:schemeClr val="accent2"/>
            </a:solidFill>
            <a:ln w="0">
              <a:noFill/>
            </a:ln>
          </p:spPr>
          <p:style>
            <a:lnRef idx="0"/>
            <a:fillRef idx="0"/>
            <a:effectRef idx="0"/>
            <a:fontRef idx="minor"/>
          </p:style>
        </p:sp>
        <p:sp>
          <p:nvSpPr>
            <p:cNvPr id="1138" name="Google Shape;473;p37"/>
            <p:cNvSpPr/>
            <p:nvPr/>
          </p:nvSpPr>
          <p:spPr>
            <a:xfrm>
              <a:off x="756720" y="3925800"/>
              <a:ext cx="327240" cy="147600"/>
            </a:xfrm>
            <a:prstGeom prst="roundRect">
              <a:avLst>
                <a:gd name="adj" fmla="val 50000"/>
              </a:avLst>
            </a:prstGeom>
            <a:solidFill>
              <a:schemeClr val="accent1"/>
            </a:solidFill>
            <a:ln w="0">
              <a:noFill/>
            </a:ln>
          </p:spPr>
          <p:style>
            <a:lnRef idx="0"/>
            <a:fillRef idx="0"/>
            <a:effectRef idx="0"/>
            <a:fontRef idx="minor"/>
          </p:style>
        </p:sp>
        <p:sp>
          <p:nvSpPr>
            <p:cNvPr id="1139" name="Google Shape;474;p37"/>
            <p:cNvSpPr/>
            <p:nvPr/>
          </p:nvSpPr>
          <p:spPr>
            <a:xfrm>
              <a:off x="1160640" y="2622240"/>
              <a:ext cx="632880" cy="147600"/>
            </a:xfrm>
            <a:prstGeom prst="roundRect">
              <a:avLst>
                <a:gd name="adj" fmla="val 50000"/>
              </a:avLst>
            </a:prstGeom>
            <a:solidFill>
              <a:schemeClr val="accent2"/>
            </a:solidFill>
            <a:ln w="0">
              <a:noFill/>
            </a:ln>
          </p:spPr>
          <p:style>
            <a:lnRef idx="0"/>
            <a:fillRef idx="0"/>
            <a:effectRef idx="0"/>
            <a:fontRef idx="minor"/>
          </p:style>
        </p:sp>
        <p:sp>
          <p:nvSpPr>
            <p:cNvPr id="1140" name="Google Shape;475;p37"/>
            <p:cNvSpPr/>
            <p:nvPr/>
          </p:nvSpPr>
          <p:spPr>
            <a:xfrm>
              <a:off x="1160640" y="2964960"/>
              <a:ext cx="884520" cy="147600"/>
            </a:xfrm>
            <a:prstGeom prst="roundRect">
              <a:avLst>
                <a:gd name="adj" fmla="val 50000"/>
              </a:avLst>
            </a:prstGeom>
            <a:solidFill>
              <a:schemeClr val="dk1"/>
            </a:solidFill>
            <a:ln w="0">
              <a:noFill/>
            </a:ln>
          </p:spPr>
          <p:style>
            <a:lnRef idx="0"/>
            <a:fillRef idx="0"/>
            <a:effectRef idx="0"/>
            <a:fontRef idx="minor"/>
          </p:style>
        </p:sp>
        <p:sp>
          <p:nvSpPr>
            <p:cNvPr id="1141" name="Google Shape;476;p37"/>
            <p:cNvSpPr/>
            <p:nvPr/>
          </p:nvSpPr>
          <p:spPr>
            <a:xfrm>
              <a:off x="1191600" y="3273840"/>
              <a:ext cx="1029600" cy="147600"/>
            </a:xfrm>
            <a:prstGeom prst="roundRect">
              <a:avLst>
                <a:gd name="adj" fmla="val 50000"/>
              </a:avLst>
            </a:prstGeom>
            <a:solidFill>
              <a:schemeClr val="accent5"/>
            </a:solidFill>
            <a:ln w="0">
              <a:noFill/>
            </a:ln>
          </p:spPr>
          <p:style>
            <a:lnRef idx="0"/>
            <a:fillRef idx="0"/>
            <a:effectRef idx="0"/>
            <a:fontRef idx="minor"/>
          </p:style>
        </p:sp>
        <p:sp>
          <p:nvSpPr>
            <p:cNvPr id="1142" name="Google Shape;477;p37"/>
            <p:cNvSpPr/>
            <p:nvPr/>
          </p:nvSpPr>
          <p:spPr>
            <a:xfrm>
              <a:off x="1191600" y="3618360"/>
              <a:ext cx="1029600" cy="147600"/>
            </a:xfrm>
            <a:prstGeom prst="roundRect">
              <a:avLst>
                <a:gd name="adj" fmla="val 50000"/>
              </a:avLst>
            </a:prstGeom>
            <a:solidFill>
              <a:schemeClr val="dk2"/>
            </a:solidFill>
            <a:ln w="0">
              <a:noFill/>
            </a:ln>
          </p:spPr>
          <p:style>
            <a:lnRef idx="0"/>
            <a:fillRef idx="0"/>
            <a:effectRef idx="0"/>
            <a:fontRef idx="minor"/>
          </p:style>
        </p:sp>
        <p:sp>
          <p:nvSpPr>
            <p:cNvPr id="1143" name="Google Shape;478;p37"/>
            <p:cNvSpPr/>
            <p:nvPr/>
          </p:nvSpPr>
          <p:spPr>
            <a:xfrm>
              <a:off x="1191600" y="3925800"/>
              <a:ext cx="1029600" cy="147600"/>
            </a:xfrm>
            <a:prstGeom prst="roundRect">
              <a:avLst>
                <a:gd name="adj" fmla="val 50000"/>
              </a:avLst>
            </a:prstGeom>
            <a:solidFill>
              <a:schemeClr val="accent3"/>
            </a:solidFill>
            <a:ln w="0">
              <a:noFill/>
            </a:ln>
          </p:spPr>
          <p:style>
            <a:lnRef idx="0"/>
            <a:fillRef idx="0"/>
            <a:effectRef idx="0"/>
            <a:fontRef idx="minor"/>
          </p:style>
        </p:sp>
        <p:sp>
          <p:nvSpPr>
            <p:cNvPr id="1144" name="Google Shape;479;p37"/>
            <p:cNvSpPr/>
            <p:nvPr/>
          </p:nvSpPr>
          <p:spPr>
            <a:xfrm>
              <a:off x="1870200" y="2622240"/>
              <a:ext cx="576720" cy="147600"/>
            </a:xfrm>
            <a:prstGeom prst="roundRect">
              <a:avLst>
                <a:gd name="adj" fmla="val 50000"/>
              </a:avLst>
            </a:prstGeom>
            <a:solidFill>
              <a:schemeClr val="accent5"/>
            </a:solidFill>
            <a:ln w="0">
              <a:noFill/>
            </a:ln>
          </p:spPr>
          <p:style>
            <a:lnRef idx="0"/>
            <a:fillRef idx="0"/>
            <a:effectRef idx="0"/>
            <a:fontRef idx="minor"/>
          </p:style>
        </p:sp>
        <p:sp>
          <p:nvSpPr>
            <p:cNvPr id="1145" name="Google Shape;480;p37"/>
            <p:cNvSpPr/>
            <p:nvPr/>
          </p:nvSpPr>
          <p:spPr>
            <a:xfrm>
              <a:off x="2160360" y="2948040"/>
              <a:ext cx="576720" cy="147600"/>
            </a:xfrm>
            <a:prstGeom prst="roundRect">
              <a:avLst>
                <a:gd name="adj" fmla="val 50000"/>
              </a:avLst>
            </a:prstGeom>
            <a:solidFill>
              <a:schemeClr val="accent1"/>
            </a:solidFill>
            <a:ln w="0">
              <a:noFill/>
            </a:ln>
          </p:spPr>
          <p:style>
            <a:lnRef idx="0"/>
            <a:fillRef idx="0"/>
            <a:effectRef idx="0"/>
            <a:fontRef idx="minor"/>
          </p:style>
        </p:sp>
        <p:sp>
          <p:nvSpPr>
            <p:cNvPr id="1146" name="Google Shape;481;p37"/>
            <p:cNvSpPr/>
            <p:nvPr/>
          </p:nvSpPr>
          <p:spPr>
            <a:xfrm>
              <a:off x="2329200" y="3273840"/>
              <a:ext cx="354600" cy="147600"/>
            </a:xfrm>
            <a:prstGeom prst="roundRect">
              <a:avLst>
                <a:gd name="adj" fmla="val 50000"/>
              </a:avLst>
            </a:prstGeom>
            <a:solidFill>
              <a:schemeClr val="accent2"/>
            </a:solidFill>
            <a:ln w="0">
              <a:noFill/>
            </a:ln>
          </p:spPr>
          <p:style>
            <a:lnRef idx="0"/>
            <a:fillRef idx="0"/>
            <a:effectRef idx="0"/>
            <a:fontRef idx="minor"/>
          </p:style>
        </p:sp>
        <p:sp>
          <p:nvSpPr>
            <p:cNvPr id="1147" name="Google Shape;482;p37"/>
            <p:cNvSpPr/>
            <p:nvPr/>
          </p:nvSpPr>
          <p:spPr>
            <a:xfrm>
              <a:off x="2329200" y="3925800"/>
              <a:ext cx="354600" cy="147600"/>
            </a:xfrm>
            <a:prstGeom prst="roundRect">
              <a:avLst>
                <a:gd name="adj" fmla="val 50000"/>
              </a:avLst>
            </a:prstGeom>
            <a:solidFill>
              <a:schemeClr val="lt2"/>
            </a:solidFill>
            <a:ln w="0">
              <a:noFill/>
            </a:ln>
          </p:spPr>
          <p:style>
            <a:lnRef idx="0"/>
            <a:fillRef idx="0"/>
            <a:effectRef idx="0"/>
            <a:fontRef idx="minor"/>
          </p:style>
        </p:sp>
        <p:sp>
          <p:nvSpPr>
            <p:cNvPr id="1148" name="Google Shape;483;p37"/>
            <p:cNvSpPr/>
            <p:nvPr/>
          </p:nvSpPr>
          <p:spPr>
            <a:xfrm>
              <a:off x="335520" y="4602960"/>
              <a:ext cx="327240" cy="147600"/>
            </a:xfrm>
            <a:prstGeom prst="roundRect">
              <a:avLst>
                <a:gd name="adj" fmla="val 50000"/>
              </a:avLst>
            </a:prstGeom>
            <a:solidFill>
              <a:schemeClr val="dk2"/>
            </a:solidFill>
            <a:ln w="0">
              <a:noFill/>
            </a:ln>
          </p:spPr>
          <p:style>
            <a:lnRef idx="0"/>
            <a:fillRef idx="0"/>
            <a:effectRef idx="0"/>
            <a:fontRef idx="minor"/>
          </p:style>
        </p:sp>
        <p:sp>
          <p:nvSpPr>
            <p:cNvPr id="1149" name="Google Shape;484;p37"/>
            <p:cNvSpPr/>
            <p:nvPr/>
          </p:nvSpPr>
          <p:spPr>
            <a:xfrm>
              <a:off x="1236960" y="1349280"/>
              <a:ext cx="632880" cy="147600"/>
            </a:xfrm>
            <a:prstGeom prst="roundRect">
              <a:avLst>
                <a:gd name="adj" fmla="val 50000"/>
              </a:avLst>
            </a:prstGeom>
            <a:solidFill>
              <a:schemeClr val="accent6"/>
            </a:solidFill>
            <a:ln w="0">
              <a:noFill/>
            </a:ln>
          </p:spPr>
          <p:style>
            <a:lnRef idx="0"/>
            <a:fillRef idx="0"/>
            <a:effectRef idx="0"/>
            <a:fontRef idx="minor"/>
          </p:style>
        </p:sp>
        <p:sp>
          <p:nvSpPr>
            <p:cNvPr id="1150" name="Google Shape;485;p37"/>
            <p:cNvSpPr/>
            <p:nvPr/>
          </p:nvSpPr>
          <p:spPr>
            <a:xfrm>
              <a:off x="808200" y="1658160"/>
              <a:ext cx="632880" cy="147600"/>
            </a:xfrm>
            <a:prstGeom prst="roundRect">
              <a:avLst>
                <a:gd name="adj" fmla="val 50000"/>
              </a:avLst>
            </a:prstGeom>
            <a:solidFill>
              <a:schemeClr val="accent6"/>
            </a:solidFill>
            <a:ln w="0">
              <a:noFill/>
            </a:ln>
          </p:spPr>
          <p:style>
            <a:lnRef idx="0"/>
            <a:fillRef idx="0"/>
            <a:effectRef idx="0"/>
            <a:fontRef idx="minor"/>
          </p:style>
        </p:sp>
        <p:sp>
          <p:nvSpPr>
            <p:cNvPr id="1151" name="Google Shape;486;p37"/>
            <p:cNvSpPr/>
            <p:nvPr/>
          </p:nvSpPr>
          <p:spPr>
            <a:xfrm>
              <a:off x="1541520" y="1653840"/>
              <a:ext cx="632880" cy="147600"/>
            </a:xfrm>
            <a:prstGeom prst="roundRect">
              <a:avLst>
                <a:gd name="adj" fmla="val 50000"/>
              </a:avLst>
            </a:prstGeom>
            <a:solidFill>
              <a:schemeClr val="accent6"/>
            </a:solidFill>
            <a:ln w="0">
              <a:noFill/>
            </a:ln>
          </p:spPr>
          <p:style>
            <a:lnRef idx="0"/>
            <a:fillRef idx="0"/>
            <a:effectRef idx="0"/>
            <a:fontRef idx="minor"/>
          </p:style>
        </p:sp>
        <p:sp>
          <p:nvSpPr>
            <p:cNvPr id="1152" name="Google Shape;487;p37"/>
            <p:cNvSpPr/>
            <p:nvPr/>
          </p:nvSpPr>
          <p:spPr>
            <a:xfrm>
              <a:off x="808200" y="1984680"/>
              <a:ext cx="402480" cy="147600"/>
            </a:xfrm>
            <a:prstGeom prst="roundRect">
              <a:avLst>
                <a:gd name="adj" fmla="val 50000"/>
              </a:avLst>
            </a:prstGeom>
            <a:solidFill>
              <a:schemeClr val="accent6"/>
            </a:solidFill>
            <a:ln w="0">
              <a:noFill/>
            </a:ln>
          </p:spPr>
          <p:style>
            <a:lnRef idx="0"/>
            <a:fillRef idx="0"/>
            <a:effectRef idx="0"/>
            <a:fontRef idx="minor"/>
          </p:style>
        </p:sp>
        <p:sp>
          <p:nvSpPr>
            <p:cNvPr id="1153" name="Google Shape;488;p37"/>
            <p:cNvSpPr/>
            <p:nvPr/>
          </p:nvSpPr>
          <p:spPr>
            <a:xfrm>
              <a:off x="1726200" y="2309400"/>
              <a:ext cx="402480" cy="147600"/>
            </a:xfrm>
            <a:prstGeom prst="roundRect">
              <a:avLst>
                <a:gd name="adj" fmla="val 50000"/>
              </a:avLst>
            </a:prstGeom>
            <a:solidFill>
              <a:schemeClr val="accent6"/>
            </a:solidFill>
            <a:ln w="0">
              <a:noFill/>
            </a:ln>
          </p:spPr>
          <p:style>
            <a:lnRef idx="0"/>
            <a:fillRef idx="0"/>
            <a:effectRef idx="0"/>
            <a:fontRef idx="minor"/>
          </p:style>
        </p:sp>
        <p:sp>
          <p:nvSpPr>
            <p:cNvPr id="1154" name="Google Shape;489;p37"/>
            <p:cNvSpPr/>
            <p:nvPr/>
          </p:nvSpPr>
          <p:spPr>
            <a:xfrm>
              <a:off x="2329200" y="3618360"/>
              <a:ext cx="402480" cy="147600"/>
            </a:xfrm>
            <a:prstGeom prst="roundRect">
              <a:avLst>
                <a:gd name="adj" fmla="val 50000"/>
              </a:avLst>
            </a:prstGeom>
            <a:solidFill>
              <a:schemeClr val="accent6"/>
            </a:solidFill>
            <a:ln w="0">
              <a:noFill/>
            </a:ln>
          </p:spPr>
          <p:style>
            <a:lnRef idx="0"/>
            <a:fillRef idx="0"/>
            <a:effectRef idx="0"/>
            <a:fontRef idx="minor"/>
          </p:style>
        </p:sp>
        <p:sp>
          <p:nvSpPr>
            <p:cNvPr id="1155" name="Google Shape;490;p37"/>
            <p:cNvSpPr/>
            <p:nvPr/>
          </p:nvSpPr>
          <p:spPr>
            <a:xfrm>
              <a:off x="756720" y="4577400"/>
              <a:ext cx="632880" cy="147600"/>
            </a:xfrm>
            <a:prstGeom prst="roundRect">
              <a:avLst>
                <a:gd name="adj" fmla="val 50000"/>
              </a:avLst>
            </a:prstGeom>
            <a:solidFill>
              <a:schemeClr val="accent6"/>
            </a:solidFill>
            <a:ln w="0">
              <a:noFill/>
            </a:ln>
          </p:spPr>
          <p:style>
            <a:lnRef idx="0"/>
            <a:fillRef idx="0"/>
            <a:effectRef idx="0"/>
            <a:fontRef idx="minor"/>
          </p:style>
        </p:sp>
        <p:sp>
          <p:nvSpPr>
            <p:cNvPr id="1156" name="Google Shape;491;p37"/>
            <p:cNvSpPr/>
            <p:nvPr/>
          </p:nvSpPr>
          <p:spPr>
            <a:xfrm>
              <a:off x="756720" y="43473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1157" name="Google Shape;492;p37"/>
          <p:cNvSpPr/>
          <p:nvPr/>
        </p:nvSpPr>
        <p:spPr>
          <a:xfrm>
            <a:off x="8277840" y="133740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8"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C</a:t>
            </a:r>
            <a:r>
              <a:rPr b="0" lang="en" sz="3500" spc="-1" strike="noStrike">
                <a:solidFill>
                  <a:srgbClr val="4cae97"/>
                </a:solidFill>
                <a:latin typeface="Source Code Pro"/>
                <a:ea typeface="Source Code Pro"/>
              </a:rPr>
              <a:t>ode snippet</a:t>
            </a:r>
            <a:endParaRPr b="0" lang="fr-FR" sz="3500" spc="-1" strike="noStrike">
              <a:solidFill>
                <a:srgbClr val="000000"/>
              </a:solidFill>
              <a:latin typeface="Arial"/>
            </a:endParaRPr>
          </a:p>
        </p:txBody>
      </p:sp>
      <p:grpSp>
        <p:nvGrpSpPr>
          <p:cNvPr id="1159" name="Google Shape;666;p43"/>
          <p:cNvGrpSpPr/>
          <p:nvPr/>
        </p:nvGrpSpPr>
        <p:grpSpPr>
          <a:xfrm>
            <a:off x="441720" y="1506240"/>
            <a:ext cx="1490400" cy="3074760"/>
            <a:chOff x="441720" y="1506240"/>
            <a:chExt cx="1490400" cy="3074760"/>
          </a:xfrm>
        </p:grpSpPr>
        <p:sp>
          <p:nvSpPr>
            <p:cNvPr id="1160"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1161"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1162"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1163"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1164"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1165"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1166"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1167"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1168"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1169"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1170"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1171"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1172"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1173"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1174"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1175"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1176"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1177"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1178"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1179"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1180"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1181"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1182"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1183"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1184"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1185"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1186"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1187"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1188"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1189"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1190"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1191"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1192"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1193"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1194"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1195" name="Image 1" descr=""/>
          <p:cNvPicPr/>
          <p:nvPr/>
        </p:nvPicPr>
        <p:blipFill>
          <a:blip r:embed="rId1"/>
          <a:srcRect l="13767" t="18718" r="14139" b="19459"/>
          <a:stretch/>
        </p:blipFill>
        <p:spPr>
          <a:xfrm>
            <a:off x="2489760" y="1334880"/>
            <a:ext cx="5095080" cy="34167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6"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test</a:t>
            </a:r>
            <a:endParaRPr b="0" lang="fr-FR" sz="3500" spc="-1" strike="noStrike">
              <a:solidFill>
                <a:srgbClr val="000000"/>
              </a:solidFill>
              <a:latin typeface="Arial"/>
            </a:endParaRPr>
          </a:p>
        </p:txBody>
      </p:sp>
      <p:grpSp>
        <p:nvGrpSpPr>
          <p:cNvPr id="1197" name="Google Shape;666;p43"/>
          <p:cNvGrpSpPr/>
          <p:nvPr/>
        </p:nvGrpSpPr>
        <p:grpSpPr>
          <a:xfrm>
            <a:off x="441720" y="1506240"/>
            <a:ext cx="1490400" cy="3074760"/>
            <a:chOff x="441720" y="1506240"/>
            <a:chExt cx="1490400" cy="3074760"/>
          </a:xfrm>
        </p:grpSpPr>
        <p:sp>
          <p:nvSpPr>
            <p:cNvPr id="1198"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1199"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1200"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1201"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1202"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1203"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1204"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1205"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1206"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1207"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1208"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1209"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1210"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1211"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1212"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1213"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1214"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1215"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1216"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1217"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1218"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1219"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1220"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1221"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1222"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1223"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1224"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1225"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1226"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1227"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1228"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1229"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1230"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1231"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1232"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1233" name="Image 3" descr=""/>
          <p:cNvPicPr/>
          <p:nvPr/>
        </p:nvPicPr>
        <p:blipFill>
          <a:blip r:embed="rId1"/>
          <a:stretch/>
        </p:blipFill>
        <p:spPr>
          <a:xfrm>
            <a:off x="2838240" y="1381680"/>
            <a:ext cx="5592240" cy="34322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4" name="PlaceHolder 1"/>
          <p:cNvSpPr>
            <a:spLocks noGrp="1"/>
          </p:cNvSpPr>
          <p:nvPr>
            <p:ph type="title"/>
          </p:nvPr>
        </p:nvSpPr>
        <p:spPr>
          <a:xfrm>
            <a:off x="1497960" y="2327040"/>
            <a:ext cx="7769160" cy="1202040"/>
          </a:xfrm>
          <a:prstGeom prst="rect">
            <a:avLst/>
          </a:prstGeom>
          <a:noFill/>
          <a:ln w="0">
            <a:noFill/>
          </a:ln>
        </p:spPr>
        <p:txBody>
          <a:bodyPr tIns="91440" bIns="91440" anchor="ctr">
            <a:noAutofit/>
          </a:bodyPr>
          <a:p>
            <a:pPr>
              <a:lnSpc>
                <a:spcPct val="100000"/>
              </a:lnSpc>
              <a:buNone/>
            </a:pPr>
            <a:r>
              <a:rPr b="0" lang="fr-FR" sz="4000" spc="-1" strike="noStrike">
                <a:solidFill>
                  <a:srgbClr val="94ee6b"/>
                </a:solidFill>
                <a:latin typeface="Source Code Pro"/>
                <a:ea typeface="Source Code Pro"/>
              </a:rPr>
              <a:t>SSH Bruteforcing</a:t>
            </a:r>
            <a:endParaRPr b="0" lang="fr-FR" sz="4000" spc="-1" strike="noStrike">
              <a:solidFill>
                <a:srgbClr val="000000"/>
              </a:solidFill>
              <a:latin typeface="Arial"/>
            </a:endParaRPr>
          </a:p>
        </p:txBody>
      </p:sp>
      <p:sp>
        <p:nvSpPr>
          <p:cNvPr id="1235"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tabLst>
                <a:tab algn="l" pos="0"/>
              </a:tabLst>
            </a:pPr>
            <a:r>
              <a:rPr b="0" lang="en" sz="6000" spc="-1" strike="noStrike">
                <a:solidFill>
                  <a:srgbClr val="fd4a4a"/>
                </a:solidFill>
                <a:latin typeface="Fira Code"/>
                <a:ea typeface="Fira Code"/>
              </a:rPr>
              <a:t>05</a:t>
            </a:r>
            <a:endParaRPr b="0" lang="fr-FR" sz="6000" spc="-1" strike="noStrike">
              <a:solidFill>
                <a:srgbClr val="000000"/>
              </a:solidFill>
              <a:latin typeface="Arial"/>
            </a:endParaRPr>
          </a:p>
        </p:txBody>
      </p:sp>
      <p:sp>
        <p:nvSpPr>
          <p:cNvPr id="1236" name="Google Shape;409;p35"/>
          <p:cNvSpPr/>
          <p:nvPr/>
        </p:nvSpPr>
        <p:spPr>
          <a:xfrm>
            <a:off x="2196000" y="137340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1237" name="Google Shape;410;p35"/>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1238" name="Google Shape;411;p35"/>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1239" name="Google Shape;412;p35"/>
          <p:cNvSpPr/>
          <p:nvPr/>
        </p:nvSpPr>
        <p:spPr>
          <a:xfrm>
            <a:off x="2640240" y="158832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grpSp>
        <p:nvGrpSpPr>
          <p:cNvPr id="1240" name="Google Shape;413;p35"/>
          <p:cNvGrpSpPr/>
          <p:nvPr/>
        </p:nvGrpSpPr>
        <p:grpSpPr>
          <a:xfrm>
            <a:off x="349920" y="3944160"/>
            <a:ext cx="2535840" cy="887040"/>
            <a:chOff x="349920" y="3944160"/>
            <a:chExt cx="2535840" cy="887040"/>
          </a:xfrm>
        </p:grpSpPr>
        <p:sp>
          <p:nvSpPr>
            <p:cNvPr id="1241" name="Google Shape;414;p35"/>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1242" name="Google Shape;415;p35"/>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1243" name="Google Shape;416;p35"/>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1244" name="Google Shape;417;p35"/>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1245" name="Google Shape;418;p35"/>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1246" name="Google Shape;419;p35"/>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1247" name="Google Shape;420;p35"/>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1248" name="Google Shape;421;p35"/>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1249" name="Google Shape;422;p35"/>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1250" name="Google Shape;423;p35"/>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1251" name="Google Shape;424;p35"/>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1252" name="Google Shape;425;p35"/>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1253" name="Google Shape;426;p35"/>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4" name="PlaceHolder 1"/>
          <p:cNvSpPr>
            <a:spLocks noGrp="1"/>
          </p:cNvSpPr>
          <p:nvPr>
            <p:ph type="title"/>
          </p:nvPr>
        </p:nvSpPr>
        <p:spPr>
          <a:xfrm>
            <a:off x="720000" y="332280"/>
            <a:ext cx="7710480" cy="572400"/>
          </a:xfrm>
          <a:prstGeom prst="rect">
            <a:avLst/>
          </a:prstGeom>
          <a:noFill/>
          <a:ln w="0">
            <a:noFill/>
          </a:ln>
        </p:spPr>
        <p:txBody>
          <a:bodyPr tIns="91440" bIns="91440" anchor="t">
            <a:noAutofit/>
          </a:bodyPr>
          <a:p>
            <a:pPr algn="ctr">
              <a:lnSpc>
                <a:spcPct val="100000"/>
              </a:lnSpc>
              <a:buNone/>
            </a:pPr>
            <a:r>
              <a:rPr b="0" lang="fr-FR" sz="3500" spc="-1" strike="noStrike">
                <a:solidFill>
                  <a:srgbClr val="94ee6b"/>
                </a:solidFill>
                <a:latin typeface="Source Code Pro"/>
                <a:ea typeface="Source Code Pro"/>
              </a:rPr>
              <a:t>SSH Bruteforcing</a:t>
            </a:r>
            <a:endParaRPr b="0" lang="fr-FR" sz="3500" spc="-1" strike="noStrike">
              <a:solidFill>
                <a:srgbClr val="000000"/>
              </a:solidFill>
              <a:latin typeface="Arial"/>
            </a:endParaRPr>
          </a:p>
        </p:txBody>
      </p:sp>
      <p:sp>
        <p:nvSpPr>
          <p:cNvPr id="1255" name="PlaceHolder 2"/>
          <p:cNvSpPr>
            <a:spLocks noGrp="1"/>
          </p:cNvSpPr>
          <p:nvPr>
            <p:ph type="subTitle"/>
          </p:nvPr>
        </p:nvSpPr>
        <p:spPr>
          <a:xfrm>
            <a:off x="3312000" y="1419840"/>
            <a:ext cx="4965120" cy="3074760"/>
          </a:xfrm>
          <a:prstGeom prst="rect">
            <a:avLst/>
          </a:prstGeom>
          <a:noFill/>
          <a:ln w="0">
            <a:noFill/>
          </a:ln>
        </p:spPr>
        <p:txBody>
          <a:bodyPr tIns="91440" bIns="91440" anchor="t">
            <a:noAutofit/>
          </a:bodyPr>
          <a:p>
            <a:pPr>
              <a:lnSpc>
                <a:spcPct val="115000"/>
              </a:lnSpc>
              <a:buNone/>
              <a:tabLst>
                <a:tab algn="l" pos="0"/>
              </a:tabLst>
            </a:pPr>
            <a:r>
              <a:rPr b="0" lang="fr-FR" sz="1200" spc="-1" strike="noStrike">
                <a:solidFill>
                  <a:srgbClr val="e7e7e7"/>
                </a:solidFill>
                <a:latin typeface="Source Code Pro"/>
                <a:ea typeface="Source Code Pro"/>
              </a:rPr>
              <a:t>Le script </a:t>
            </a:r>
            <a:r>
              <a:rPr b="0" lang="fr-FR" sz="1400" spc="-1" strike="noStrike">
                <a:solidFill>
                  <a:srgbClr val="fd4a4a"/>
                </a:solidFill>
                <a:latin typeface="Source Code Pro"/>
                <a:ea typeface="Source Code Pro"/>
              </a:rPr>
              <a:t>"</a:t>
            </a:r>
            <a:r>
              <a:rPr b="0" lang="fr-FR" sz="1200" spc="-1" strike="noStrike">
                <a:solidFill>
                  <a:srgbClr val="fd4a4a"/>
                </a:solidFill>
                <a:latin typeface="Source Code Pro"/>
                <a:ea typeface="Source Code Pro"/>
              </a:rPr>
              <a:t>sshbrute.py</a:t>
            </a:r>
            <a:r>
              <a:rPr b="0" lang="fr-FR" sz="1400" spc="-1" strike="noStrike">
                <a:solidFill>
                  <a:srgbClr val="fd4a4a"/>
                </a:solidFill>
                <a:latin typeface="Source Code Pro"/>
                <a:ea typeface="Source Code Pro"/>
              </a:rPr>
              <a:t>"</a:t>
            </a:r>
            <a:r>
              <a:rPr b="0" lang="fr-FR" sz="1200" spc="-1" strike="noStrike">
                <a:solidFill>
                  <a:srgbClr val="fd4a4a"/>
                </a:solidFill>
                <a:latin typeface="Source Code Pro"/>
                <a:ea typeface="Source Code Pro"/>
              </a:rPr>
              <a:t> </a:t>
            </a:r>
            <a:r>
              <a:rPr b="0" lang="fr-FR" sz="1200" spc="-1" strike="noStrike">
                <a:solidFill>
                  <a:srgbClr val="e7e7e7"/>
                </a:solidFill>
                <a:latin typeface="Source Code Pro"/>
                <a:ea typeface="Source Code Pro"/>
              </a:rPr>
              <a:t>est un outil pour effectuer une attaque de force brute sur un serveur SSH. Ce script prend en entrée un nom d'utilisateur et une liste de mots de passe, puis tente d'accéder de manière non autorisée au serveur. Le script utilise la bibliothèque </a:t>
            </a:r>
            <a:r>
              <a:rPr b="0" lang="fr-FR" sz="1200" spc="-1" strike="noStrike">
                <a:solidFill>
                  <a:srgbClr val="fd4a4a"/>
                </a:solidFill>
                <a:latin typeface="Source Code Pro"/>
                <a:ea typeface="Source Code Pro"/>
              </a:rPr>
              <a:t>Paramiko</a:t>
            </a:r>
            <a:r>
              <a:rPr b="0" lang="fr-FR" sz="1200" spc="-1" strike="noStrike">
                <a:solidFill>
                  <a:srgbClr val="e7e7e7"/>
                </a:solidFill>
                <a:latin typeface="Source Code Pro"/>
                <a:ea typeface="Source Code Pro"/>
              </a:rPr>
              <a:t> pour se connecter au serveur SSH et tester chaque mot de passe de la liste fournie. Cette approche est couramment utilisée par les attaquants pour tenter d'obtenir un accès non autorisé aux systèmes cibles.</a:t>
            </a:r>
            <a:endParaRPr b="0" lang="fr-FR" sz="1200" spc="-1" strike="noStrike">
              <a:latin typeface="Arial"/>
            </a:endParaRPr>
          </a:p>
        </p:txBody>
      </p:sp>
      <p:grpSp>
        <p:nvGrpSpPr>
          <p:cNvPr id="1256" name="Google Shape;456;p37"/>
          <p:cNvGrpSpPr/>
          <p:nvPr/>
        </p:nvGrpSpPr>
        <p:grpSpPr>
          <a:xfrm>
            <a:off x="321840" y="1337400"/>
            <a:ext cx="2415240" cy="3413160"/>
            <a:chOff x="321840" y="1337400"/>
            <a:chExt cx="2415240" cy="3413160"/>
          </a:xfrm>
        </p:grpSpPr>
        <p:sp>
          <p:nvSpPr>
            <p:cNvPr id="1257" name="Google Shape;457;p37"/>
            <p:cNvSpPr/>
            <p:nvPr/>
          </p:nvSpPr>
          <p:spPr>
            <a:xfrm>
              <a:off x="321840" y="1345680"/>
              <a:ext cx="354600" cy="147600"/>
            </a:xfrm>
            <a:prstGeom prst="roundRect">
              <a:avLst>
                <a:gd name="adj" fmla="val 50000"/>
              </a:avLst>
            </a:prstGeom>
            <a:solidFill>
              <a:schemeClr val="accent2"/>
            </a:solidFill>
            <a:ln w="0">
              <a:noFill/>
            </a:ln>
          </p:spPr>
          <p:style>
            <a:lnRef idx="0"/>
            <a:fillRef idx="0"/>
            <a:effectRef idx="0"/>
            <a:fontRef idx="minor"/>
          </p:style>
        </p:sp>
        <p:sp>
          <p:nvSpPr>
            <p:cNvPr id="1258" name="Google Shape;458;p37"/>
            <p:cNvSpPr/>
            <p:nvPr/>
          </p:nvSpPr>
          <p:spPr>
            <a:xfrm>
              <a:off x="808200" y="1337400"/>
              <a:ext cx="354600" cy="147600"/>
            </a:xfrm>
            <a:prstGeom prst="roundRect">
              <a:avLst>
                <a:gd name="adj" fmla="val 50000"/>
              </a:avLst>
            </a:prstGeom>
            <a:solidFill>
              <a:schemeClr val="accent1"/>
            </a:solidFill>
            <a:ln w="0">
              <a:noFill/>
            </a:ln>
          </p:spPr>
          <p:style>
            <a:lnRef idx="0"/>
            <a:fillRef idx="0"/>
            <a:effectRef idx="0"/>
            <a:fontRef idx="minor"/>
          </p:style>
        </p:sp>
        <p:sp>
          <p:nvSpPr>
            <p:cNvPr id="1259" name="Google Shape;459;p37"/>
            <p:cNvSpPr/>
            <p:nvPr/>
          </p:nvSpPr>
          <p:spPr>
            <a:xfrm>
              <a:off x="321840" y="1658160"/>
              <a:ext cx="354600" cy="147600"/>
            </a:xfrm>
            <a:prstGeom prst="roundRect">
              <a:avLst>
                <a:gd name="adj" fmla="val 50000"/>
              </a:avLst>
            </a:prstGeom>
            <a:solidFill>
              <a:schemeClr val="accent4"/>
            </a:solidFill>
            <a:ln w="0">
              <a:noFill/>
            </a:ln>
          </p:spPr>
          <p:style>
            <a:lnRef idx="0"/>
            <a:fillRef idx="0"/>
            <a:effectRef idx="0"/>
            <a:fontRef idx="minor"/>
          </p:style>
        </p:sp>
        <p:sp>
          <p:nvSpPr>
            <p:cNvPr id="1260" name="Google Shape;460;p37"/>
            <p:cNvSpPr/>
            <p:nvPr/>
          </p:nvSpPr>
          <p:spPr>
            <a:xfrm>
              <a:off x="321840" y="1984680"/>
              <a:ext cx="354600" cy="147600"/>
            </a:xfrm>
            <a:prstGeom prst="roundRect">
              <a:avLst>
                <a:gd name="adj" fmla="val 50000"/>
              </a:avLst>
            </a:prstGeom>
            <a:solidFill>
              <a:schemeClr val="dk2"/>
            </a:solidFill>
            <a:ln w="0">
              <a:noFill/>
            </a:ln>
          </p:spPr>
          <p:style>
            <a:lnRef idx="0"/>
            <a:fillRef idx="0"/>
            <a:effectRef idx="0"/>
            <a:fontRef idx="minor"/>
          </p:style>
        </p:sp>
        <p:sp>
          <p:nvSpPr>
            <p:cNvPr id="1261" name="Google Shape;461;p37"/>
            <p:cNvSpPr/>
            <p:nvPr/>
          </p:nvSpPr>
          <p:spPr>
            <a:xfrm>
              <a:off x="321840" y="2311560"/>
              <a:ext cx="354600" cy="147600"/>
            </a:xfrm>
            <a:prstGeom prst="roundRect">
              <a:avLst>
                <a:gd name="adj" fmla="val 50000"/>
              </a:avLst>
            </a:prstGeom>
            <a:solidFill>
              <a:schemeClr val="accent3"/>
            </a:solidFill>
            <a:ln w="0">
              <a:noFill/>
            </a:ln>
          </p:spPr>
          <p:style>
            <a:lnRef idx="0"/>
            <a:fillRef idx="0"/>
            <a:effectRef idx="0"/>
            <a:fontRef idx="minor"/>
          </p:style>
        </p:sp>
        <p:sp>
          <p:nvSpPr>
            <p:cNvPr id="1262" name="Google Shape;462;p37"/>
            <p:cNvSpPr/>
            <p:nvPr/>
          </p:nvSpPr>
          <p:spPr>
            <a:xfrm>
              <a:off x="756720" y="2311560"/>
              <a:ext cx="454320" cy="147600"/>
            </a:xfrm>
            <a:prstGeom prst="roundRect">
              <a:avLst>
                <a:gd name="adj" fmla="val 50000"/>
              </a:avLst>
            </a:prstGeom>
            <a:solidFill>
              <a:schemeClr val="accent5"/>
            </a:solidFill>
            <a:ln w="0">
              <a:noFill/>
            </a:ln>
          </p:spPr>
          <p:style>
            <a:lnRef idx="0"/>
            <a:fillRef idx="0"/>
            <a:effectRef idx="0"/>
            <a:fontRef idx="minor"/>
          </p:style>
        </p:sp>
        <p:sp>
          <p:nvSpPr>
            <p:cNvPr id="1263" name="Google Shape;463;p37"/>
            <p:cNvSpPr/>
            <p:nvPr/>
          </p:nvSpPr>
          <p:spPr>
            <a:xfrm>
              <a:off x="1291320" y="2311560"/>
              <a:ext cx="354600" cy="147600"/>
            </a:xfrm>
            <a:prstGeom prst="roundRect">
              <a:avLst>
                <a:gd name="adj" fmla="val 50000"/>
              </a:avLst>
            </a:prstGeom>
            <a:solidFill>
              <a:schemeClr val="accent4"/>
            </a:solidFill>
            <a:ln w="0">
              <a:noFill/>
            </a:ln>
          </p:spPr>
          <p:style>
            <a:lnRef idx="0"/>
            <a:fillRef idx="0"/>
            <a:effectRef idx="0"/>
            <a:fontRef idx="minor"/>
          </p:style>
        </p:sp>
        <p:sp>
          <p:nvSpPr>
            <p:cNvPr id="1264" name="Google Shape;464;p37"/>
            <p:cNvSpPr/>
            <p:nvPr/>
          </p:nvSpPr>
          <p:spPr>
            <a:xfrm>
              <a:off x="321840" y="2622240"/>
              <a:ext cx="327240" cy="147600"/>
            </a:xfrm>
            <a:prstGeom prst="roundRect">
              <a:avLst>
                <a:gd name="adj" fmla="val 50000"/>
              </a:avLst>
            </a:prstGeom>
            <a:solidFill>
              <a:schemeClr val="dk1"/>
            </a:solidFill>
            <a:ln w="0">
              <a:noFill/>
            </a:ln>
          </p:spPr>
          <p:style>
            <a:lnRef idx="0"/>
            <a:fillRef idx="0"/>
            <a:effectRef idx="0"/>
            <a:fontRef idx="minor"/>
          </p:style>
        </p:sp>
        <p:sp>
          <p:nvSpPr>
            <p:cNvPr id="1265" name="Google Shape;465;p37"/>
            <p:cNvSpPr/>
            <p:nvPr/>
          </p:nvSpPr>
          <p:spPr>
            <a:xfrm>
              <a:off x="321840" y="2964960"/>
              <a:ext cx="327240" cy="147600"/>
            </a:xfrm>
            <a:prstGeom prst="roundRect">
              <a:avLst>
                <a:gd name="adj" fmla="val 50000"/>
              </a:avLst>
            </a:prstGeom>
            <a:solidFill>
              <a:schemeClr val="accent5"/>
            </a:solidFill>
            <a:ln w="0">
              <a:noFill/>
            </a:ln>
          </p:spPr>
          <p:style>
            <a:lnRef idx="0"/>
            <a:fillRef idx="0"/>
            <a:effectRef idx="0"/>
            <a:fontRef idx="minor"/>
          </p:style>
        </p:sp>
        <p:sp>
          <p:nvSpPr>
            <p:cNvPr id="1266" name="Google Shape;466;p37"/>
            <p:cNvSpPr/>
            <p:nvPr/>
          </p:nvSpPr>
          <p:spPr>
            <a:xfrm>
              <a:off x="321840" y="3273840"/>
              <a:ext cx="327240" cy="147600"/>
            </a:xfrm>
            <a:prstGeom prst="roundRect">
              <a:avLst>
                <a:gd name="adj" fmla="val 50000"/>
              </a:avLst>
            </a:prstGeom>
            <a:solidFill>
              <a:schemeClr val="dk2"/>
            </a:solidFill>
            <a:ln w="0">
              <a:noFill/>
            </a:ln>
          </p:spPr>
          <p:style>
            <a:lnRef idx="0"/>
            <a:fillRef idx="0"/>
            <a:effectRef idx="0"/>
            <a:fontRef idx="minor"/>
          </p:style>
        </p:sp>
        <p:sp>
          <p:nvSpPr>
            <p:cNvPr id="1267" name="Google Shape;467;p37"/>
            <p:cNvSpPr/>
            <p:nvPr/>
          </p:nvSpPr>
          <p:spPr>
            <a:xfrm>
              <a:off x="321840" y="3582720"/>
              <a:ext cx="327240" cy="147600"/>
            </a:xfrm>
            <a:prstGeom prst="roundRect">
              <a:avLst>
                <a:gd name="adj" fmla="val 50000"/>
              </a:avLst>
            </a:prstGeom>
            <a:solidFill>
              <a:schemeClr val="accent4"/>
            </a:solidFill>
            <a:ln w="0">
              <a:noFill/>
            </a:ln>
          </p:spPr>
          <p:style>
            <a:lnRef idx="0"/>
            <a:fillRef idx="0"/>
            <a:effectRef idx="0"/>
            <a:fontRef idx="minor"/>
          </p:style>
        </p:sp>
        <p:sp>
          <p:nvSpPr>
            <p:cNvPr id="1268" name="Google Shape;468;p37"/>
            <p:cNvSpPr/>
            <p:nvPr/>
          </p:nvSpPr>
          <p:spPr>
            <a:xfrm>
              <a:off x="335520" y="4363920"/>
              <a:ext cx="327240" cy="147600"/>
            </a:xfrm>
            <a:prstGeom prst="roundRect">
              <a:avLst>
                <a:gd name="adj" fmla="val 50000"/>
              </a:avLst>
            </a:prstGeom>
            <a:solidFill>
              <a:schemeClr val="dk2"/>
            </a:solidFill>
            <a:ln w="0">
              <a:noFill/>
            </a:ln>
          </p:spPr>
          <p:style>
            <a:lnRef idx="0"/>
            <a:fillRef idx="0"/>
            <a:effectRef idx="0"/>
            <a:fontRef idx="minor"/>
          </p:style>
        </p:sp>
        <p:sp>
          <p:nvSpPr>
            <p:cNvPr id="1269" name="Google Shape;469;p37"/>
            <p:cNvSpPr/>
            <p:nvPr/>
          </p:nvSpPr>
          <p:spPr>
            <a:xfrm>
              <a:off x="756720" y="2622240"/>
              <a:ext cx="327240" cy="147600"/>
            </a:xfrm>
            <a:prstGeom prst="roundRect">
              <a:avLst>
                <a:gd name="adj" fmla="val 50000"/>
              </a:avLst>
            </a:prstGeom>
            <a:solidFill>
              <a:schemeClr val="lt2"/>
            </a:solidFill>
            <a:ln w="0">
              <a:noFill/>
            </a:ln>
          </p:spPr>
          <p:style>
            <a:lnRef idx="0"/>
            <a:fillRef idx="0"/>
            <a:effectRef idx="0"/>
            <a:fontRef idx="minor"/>
          </p:style>
        </p:sp>
        <p:sp>
          <p:nvSpPr>
            <p:cNvPr id="1270" name="Google Shape;470;p37"/>
            <p:cNvSpPr/>
            <p:nvPr/>
          </p:nvSpPr>
          <p:spPr>
            <a:xfrm>
              <a:off x="717840" y="2964960"/>
              <a:ext cx="327240" cy="147600"/>
            </a:xfrm>
            <a:prstGeom prst="roundRect">
              <a:avLst>
                <a:gd name="adj" fmla="val 50000"/>
              </a:avLst>
            </a:prstGeom>
            <a:solidFill>
              <a:schemeClr val="accent3"/>
            </a:solidFill>
            <a:ln w="0">
              <a:noFill/>
            </a:ln>
          </p:spPr>
          <p:style>
            <a:lnRef idx="0"/>
            <a:fillRef idx="0"/>
            <a:effectRef idx="0"/>
            <a:fontRef idx="minor"/>
          </p:style>
        </p:sp>
        <p:sp>
          <p:nvSpPr>
            <p:cNvPr id="1271" name="Google Shape;471;p37"/>
            <p:cNvSpPr/>
            <p:nvPr/>
          </p:nvSpPr>
          <p:spPr>
            <a:xfrm>
              <a:off x="756720" y="3273840"/>
              <a:ext cx="327240" cy="147600"/>
            </a:xfrm>
            <a:prstGeom prst="roundRect">
              <a:avLst>
                <a:gd name="adj" fmla="val 50000"/>
              </a:avLst>
            </a:prstGeom>
            <a:solidFill>
              <a:schemeClr val="dk1"/>
            </a:solidFill>
            <a:ln w="0">
              <a:noFill/>
            </a:ln>
          </p:spPr>
          <p:style>
            <a:lnRef idx="0"/>
            <a:fillRef idx="0"/>
            <a:effectRef idx="0"/>
            <a:fontRef idx="minor"/>
          </p:style>
        </p:sp>
        <p:sp>
          <p:nvSpPr>
            <p:cNvPr id="1272" name="Google Shape;472;p37"/>
            <p:cNvSpPr/>
            <p:nvPr/>
          </p:nvSpPr>
          <p:spPr>
            <a:xfrm>
              <a:off x="756720" y="3599640"/>
              <a:ext cx="327240" cy="147600"/>
            </a:xfrm>
            <a:prstGeom prst="roundRect">
              <a:avLst>
                <a:gd name="adj" fmla="val 50000"/>
              </a:avLst>
            </a:prstGeom>
            <a:solidFill>
              <a:schemeClr val="accent2"/>
            </a:solidFill>
            <a:ln w="0">
              <a:noFill/>
            </a:ln>
          </p:spPr>
          <p:style>
            <a:lnRef idx="0"/>
            <a:fillRef idx="0"/>
            <a:effectRef idx="0"/>
            <a:fontRef idx="minor"/>
          </p:style>
        </p:sp>
        <p:sp>
          <p:nvSpPr>
            <p:cNvPr id="1273" name="Google Shape;473;p37"/>
            <p:cNvSpPr/>
            <p:nvPr/>
          </p:nvSpPr>
          <p:spPr>
            <a:xfrm>
              <a:off x="756720" y="3925800"/>
              <a:ext cx="327240" cy="147600"/>
            </a:xfrm>
            <a:prstGeom prst="roundRect">
              <a:avLst>
                <a:gd name="adj" fmla="val 50000"/>
              </a:avLst>
            </a:prstGeom>
            <a:solidFill>
              <a:schemeClr val="accent1"/>
            </a:solidFill>
            <a:ln w="0">
              <a:noFill/>
            </a:ln>
          </p:spPr>
          <p:style>
            <a:lnRef idx="0"/>
            <a:fillRef idx="0"/>
            <a:effectRef idx="0"/>
            <a:fontRef idx="minor"/>
          </p:style>
        </p:sp>
        <p:sp>
          <p:nvSpPr>
            <p:cNvPr id="1274" name="Google Shape;474;p37"/>
            <p:cNvSpPr/>
            <p:nvPr/>
          </p:nvSpPr>
          <p:spPr>
            <a:xfrm>
              <a:off x="1160640" y="2622240"/>
              <a:ext cx="632880" cy="147600"/>
            </a:xfrm>
            <a:prstGeom prst="roundRect">
              <a:avLst>
                <a:gd name="adj" fmla="val 50000"/>
              </a:avLst>
            </a:prstGeom>
            <a:solidFill>
              <a:schemeClr val="accent2"/>
            </a:solidFill>
            <a:ln w="0">
              <a:noFill/>
            </a:ln>
          </p:spPr>
          <p:style>
            <a:lnRef idx="0"/>
            <a:fillRef idx="0"/>
            <a:effectRef idx="0"/>
            <a:fontRef idx="minor"/>
          </p:style>
        </p:sp>
        <p:sp>
          <p:nvSpPr>
            <p:cNvPr id="1275" name="Google Shape;475;p37"/>
            <p:cNvSpPr/>
            <p:nvPr/>
          </p:nvSpPr>
          <p:spPr>
            <a:xfrm>
              <a:off x="1160640" y="2964960"/>
              <a:ext cx="884520" cy="147600"/>
            </a:xfrm>
            <a:prstGeom prst="roundRect">
              <a:avLst>
                <a:gd name="adj" fmla="val 50000"/>
              </a:avLst>
            </a:prstGeom>
            <a:solidFill>
              <a:schemeClr val="dk1"/>
            </a:solidFill>
            <a:ln w="0">
              <a:noFill/>
            </a:ln>
          </p:spPr>
          <p:style>
            <a:lnRef idx="0"/>
            <a:fillRef idx="0"/>
            <a:effectRef idx="0"/>
            <a:fontRef idx="minor"/>
          </p:style>
        </p:sp>
        <p:sp>
          <p:nvSpPr>
            <p:cNvPr id="1276" name="Google Shape;476;p37"/>
            <p:cNvSpPr/>
            <p:nvPr/>
          </p:nvSpPr>
          <p:spPr>
            <a:xfrm>
              <a:off x="1191600" y="3273840"/>
              <a:ext cx="1029600" cy="147600"/>
            </a:xfrm>
            <a:prstGeom prst="roundRect">
              <a:avLst>
                <a:gd name="adj" fmla="val 50000"/>
              </a:avLst>
            </a:prstGeom>
            <a:solidFill>
              <a:schemeClr val="accent5"/>
            </a:solidFill>
            <a:ln w="0">
              <a:noFill/>
            </a:ln>
          </p:spPr>
          <p:style>
            <a:lnRef idx="0"/>
            <a:fillRef idx="0"/>
            <a:effectRef idx="0"/>
            <a:fontRef idx="minor"/>
          </p:style>
        </p:sp>
        <p:sp>
          <p:nvSpPr>
            <p:cNvPr id="1277" name="Google Shape;477;p37"/>
            <p:cNvSpPr/>
            <p:nvPr/>
          </p:nvSpPr>
          <p:spPr>
            <a:xfrm>
              <a:off x="1191600" y="3618360"/>
              <a:ext cx="1029600" cy="147600"/>
            </a:xfrm>
            <a:prstGeom prst="roundRect">
              <a:avLst>
                <a:gd name="adj" fmla="val 50000"/>
              </a:avLst>
            </a:prstGeom>
            <a:solidFill>
              <a:schemeClr val="dk2"/>
            </a:solidFill>
            <a:ln w="0">
              <a:noFill/>
            </a:ln>
          </p:spPr>
          <p:style>
            <a:lnRef idx="0"/>
            <a:fillRef idx="0"/>
            <a:effectRef idx="0"/>
            <a:fontRef idx="minor"/>
          </p:style>
        </p:sp>
        <p:sp>
          <p:nvSpPr>
            <p:cNvPr id="1278" name="Google Shape;478;p37"/>
            <p:cNvSpPr/>
            <p:nvPr/>
          </p:nvSpPr>
          <p:spPr>
            <a:xfrm>
              <a:off x="1191600" y="3925800"/>
              <a:ext cx="1029600" cy="147600"/>
            </a:xfrm>
            <a:prstGeom prst="roundRect">
              <a:avLst>
                <a:gd name="adj" fmla="val 50000"/>
              </a:avLst>
            </a:prstGeom>
            <a:solidFill>
              <a:schemeClr val="accent3"/>
            </a:solidFill>
            <a:ln w="0">
              <a:noFill/>
            </a:ln>
          </p:spPr>
          <p:style>
            <a:lnRef idx="0"/>
            <a:fillRef idx="0"/>
            <a:effectRef idx="0"/>
            <a:fontRef idx="minor"/>
          </p:style>
        </p:sp>
        <p:sp>
          <p:nvSpPr>
            <p:cNvPr id="1279" name="Google Shape;479;p37"/>
            <p:cNvSpPr/>
            <p:nvPr/>
          </p:nvSpPr>
          <p:spPr>
            <a:xfrm>
              <a:off x="1870200" y="2622240"/>
              <a:ext cx="576720" cy="147600"/>
            </a:xfrm>
            <a:prstGeom prst="roundRect">
              <a:avLst>
                <a:gd name="adj" fmla="val 50000"/>
              </a:avLst>
            </a:prstGeom>
            <a:solidFill>
              <a:schemeClr val="accent5"/>
            </a:solidFill>
            <a:ln w="0">
              <a:noFill/>
            </a:ln>
          </p:spPr>
          <p:style>
            <a:lnRef idx="0"/>
            <a:fillRef idx="0"/>
            <a:effectRef idx="0"/>
            <a:fontRef idx="minor"/>
          </p:style>
        </p:sp>
        <p:sp>
          <p:nvSpPr>
            <p:cNvPr id="1280" name="Google Shape;480;p37"/>
            <p:cNvSpPr/>
            <p:nvPr/>
          </p:nvSpPr>
          <p:spPr>
            <a:xfrm>
              <a:off x="2160360" y="2948040"/>
              <a:ext cx="576720" cy="147600"/>
            </a:xfrm>
            <a:prstGeom prst="roundRect">
              <a:avLst>
                <a:gd name="adj" fmla="val 50000"/>
              </a:avLst>
            </a:prstGeom>
            <a:solidFill>
              <a:schemeClr val="accent1"/>
            </a:solidFill>
            <a:ln w="0">
              <a:noFill/>
            </a:ln>
          </p:spPr>
          <p:style>
            <a:lnRef idx="0"/>
            <a:fillRef idx="0"/>
            <a:effectRef idx="0"/>
            <a:fontRef idx="minor"/>
          </p:style>
        </p:sp>
        <p:sp>
          <p:nvSpPr>
            <p:cNvPr id="1281" name="Google Shape;481;p37"/>
            <p:cNvSpPr/>
            <p:nvPr/>
          </p:nvSpPr>
          <p:spPr>
            <a:xfrm>
              <a:off x="2329200" y="3273840"/>
              <a:ext cx="354600" cy="147600"/>
            </a:xfrm>
            <a:prstGeom prst="roundRect">
              <a:avLst>
                <a:gd name="adj" fmla="val 50000"/>
              </a:avLst>
            </a:prstGeom>
            <a:solidFill>
              <a:schemeClr val="accent2"/>
            </a:solidFill>
            <a:ln w="0">
              <a:noFill/>
            </a:ln>
          </p:spPr>
          <p:style>
            <a:lnRef idx="0"/>
            <a:fillRef idx="0"/>
            <a:effectRef idx="0"/>
            <a:fontRef idx="minor"/>
          </p:style>
        </p:sp>
        <p:sp>
          <p:nvSpPr>
            <p:cNvPr id="1282" name="Google Shape;482;p37"/>
            <p:cNvSpPr/>
            <p:nvPr/>
          </p:nvSpPr>
          <p:spPr>
            <a:xfrm>
              <a:off x="2329200" y="3925800"/>
              <a:ext cx="354600" cy="147600"/>
            </a:xfrm>
            <a:prstGeom prst="roundRect">
              <a:avLst>
                <a:gd name="adj" fmla="val 50000"/>
              </a:avLst>
            </a:prstGeom>
            <a:solidFill>
              <a:schemeClr val="lt2"/>
            </a:solidFill>
            <a:ln w="0">
              <a:noFill/>
            </a:ln>
          </p:spPr>
          <p:style>
            <a:lnRef idx="0"/>
            <a:fillRef idx="0"/>
            <a:effectRef idx="0"/>
            <a:fontRef idx="minor"/>
          </p:style>
        </p:sp>
        <p:sp>
          <p:nvSpPr>
            <p:cNvPr id="1283" name="Google Shape;483;p37"/>
            <p:cNvSpPr/>
            <p:nvPr/>
          </p:nvSpPr>
          <p:spPr>
            <a:xfrm>
              <a:off x="335520" y="4602960"/>
              <a:ext cx="327240" cy="147600"/>
            </a:xfrm>
            <a:prstGeom prst="roundRect">
              <a:avLst>
                <a:gd name="adj" fmla="val 50000"/>
              </a:avLst>
            </a:prstGeom>
            <a:solidFill>
              <a:schemeClr val="dk2"/>
            </a:solidFill>
            <a:ln w="0">
              <a:noFill/>
            </a:ln>
          </p:spPr>
          <p:style>
            <a:lnRef idx="0"/>
            <a:fillRef idx="0"/>
            <a:effectRef idx="0"/>
            <a:fontRef idx="minor"/>
          </p:style>
        </p:sp>
        <p:sp>
          <p:nvSpPr>
            <p:cNvPr id="1284" name="Google Shape;484;p37"/>
            <p:cNvSpPr/>
            <p:nvPr/>
          </p:nvSpPr>
          <p:spPr>
            <a:xfrm>
              <a:off x="1236960" y="1349280"/>
              <a:ext cx="632880" cy="147600"/>
            </a:xfrm>
            <a:prstGeom prst="roundRect">
              <a:avLst>
                <a:gd name="adj" fmla="val 50000"/>
              </a:avLst>
            </a:prstGeom>
            <a:solidFill>
              <a:schemeClr val="accent6"/>
            </a:solidFill>
            <a:ln w="0">
              <a:noFill/>
            </a:ln>
          </p:spPr>
          <p:style>
            <a:lnRef idx="0"/>
            <a:fillRef idx="0"/>
            <a:effectRef idx="0"/>
            <a:fontRef idx="minor"/>
          </p:style>
        </p:sp>
        <p:sp>
          <p:nvSpPr>
            <p:cNvPr id="1285" name="Google Shape;485;p37"/>
            <p:cNvSpPr/>
            <p:nvPr/>
          </p:nvSpPr>
          <p:spPr>
            <a:xfrm>
              <a:off x="808200" y="1658160"/>
              <a:ext cx="632880" cy="147600"/>
            </a:xfrm>
            <a:prstGeom prst="roundRect">
              <a:avLst>
                <a:gd name="adj" fmla="val 50000"/>
              </a:avLst>
            </a:prstGeom>
            <a:solidFill>
              <a:schemeClr val="accent6"/>
            </a:solidFill>
            <a:ln w="0">
              <a:noFill/>
            </a:ln>
          </p:spPr>
          <p:style>
            <a:lnRef idx="0"/>
            <a:fillRef idx="0"/>
            <a:effectRef idx="0"/>
            <a:fontRef idx="minor"/>
          </p:style>
        </p:sp>
        <p:sp>
          <p:nvSpPr>
            <p:cNvPr id="1286" name="Google Shape;486;p37"/>
            <p:cNvSpPr/>
            <p:nvPr/>
          </p:nvSpPr>
          <p:spPr>
            <a:xfrm>
              <a:off x="1541520" y="1653840"/>
              <a:ext cx="632880" cy="147600"/>
            </a:xfrm>
            <a:prstGeom prst="roundRect">
              <a:avLst>
                <a:gd name="adj" fmla="val 50000"/>
              </a:avLst>
            </a:prstGeom>
            <a:solidFill>
              <a:schemeClr val="accent6"/>
            </a:solidFill>
            <a:ln w="0">
              <a:noFill/>
            </a:ln>
          </p:spPr>
          <p:style>
            <a:lnRef idx="0"/>
            <a:fillRef idx="0"/>
            <a:effectRef idx="0"/>
            <a:fontRef idx="minor"/>
          </p:style>
        </p:sp>
        <p:sp>
          <p:nvSpPr>
            <p:cNvPr id="1287" name="Google Shape;487;p37"/>
            <p:cNvSpPr/>
            <p:nvPr/>
          </p:nvSpPr>
          <p:spPr>
            <a:xfrm>
              <a:off x="808200" y="1984680"/>
              <a:ext cx="402480" cy="147600"/>
            </a:xfrm>
            <a:prstGeom prst="roundRect">
              <a:avLst>
                <a:gd name="adj" fmla="val 50000"/>
              </a:avLst>
            </a:prstGeom>
            <a:solidFill>
              <a:schemeClr val="accent6"/>
            </a:solidFill>
            <a:ln w="0">
              <a:noFill/>
            </a:ln>
          </p:spPr>
          <p:style>
            <a:lnRef idx="0"/>
            <a:fillRef idx="0"/>
            <a:effectRef idx="0"/>
            <a:fontRef idx="minor"/>
          </p:style>
        </p:sp>
        <p:sp>
          <p:nvSpPr>
            <p:cNvPr id="1288" name="Google Shape;488;p37"/>
            <p:cNvSpPr/>
            <p:nvPr/>
          </p:nvSpPr>
          <p:spPr>
            <a:xfrm>
              <a:off x="1726200" y="2309400"/>
              <a:ext cx="402480" cy="147600"/>
            </a:xfrm>
            <a:prstGeom prst="roundRect">
              <a:avLst>
                <a:gd name="adj" fmla="val 50000"/>
              </a:avLst>
            </a:prstGeom>
            <a:solidFill>
              <a:schemeClr val="accent6"/>
            </a:solidFill>
            <a:ln w="0">
              <a:noFill/>
            </a:ln>
          </p:spPr>
          <p:style>
            <a:lnRef idx="0"/>
            <a:fillRef idx="0"/>
            <a:effectRef idx="0"/>
            <a:fontRef idx="minor"/>
          </p:style>
        </p:sp>
        <p:sp>
          <p:nvSpPr>
            <p:cNvPr id="1289" name="Google Shape;489;p37"/>
            <p:cNvSpPr/>
            <p:nvPr/>
          </p:nvSpPr>
          <p:spPr>
            <a:xfrm>
              <a:off x="2329200" y="3618360"/>
              <a:ext cx="402480" cy="147600"/>
            </a:xfrm>
            <a:prstGeom prst="roundRect">
              <a:avLst>
                <a:gd name="adj" fmla="val 50000"/>
              </a:avLst>
            </a:prstGeom>
            <a:solidFill>
              <a:schemeClr val="accent6"/>
            </a:solidFill>
            <a:ln w="0">
              <a:noFill/>
            </a:ln>
          </p:spPr>
          <p:style>
            <a:lnRef idx="0"/>
            <a:fillRef idx="0"/>
            <a:effectRef idx="0"/>
            <a:fontRef idx="minor"/>
          </p:style>
        </p:sp>
        <p:sp>
          <p:nvSpPr>
            <p:cNvPr id="1290" name="Google Shape;490;p37"/>
            <p:cNvSpPr/>
            <p:nvPr/>
          </p:nvSpPr>
          <p:spPr>
            <a:xfrm>
              <a:off x="756720" y="4577400"/>
              <a:ext cx="632880" cy="147600"/>
            </a:xfrm>
            <a:prstGeom prst="roundRect">
              <a:avLst>
                <a:gd name="adj" fmla="val 50000"/>
              </a:avLst>
            </a:prstGeom>
            <a:solidFill>
              <a:schemeClr val="accent6"/>
            </a:solidFill>
            <a:ln w="0">
              <a:noFill/>
            </a:ln>
          </p:spPr>
          <p:style>
            <a:lnRef idx="0"/>
            <a:fillRef idx="0"/>
            <a:effectRef idx="0"/>
            <a:fontRef idx="minor"/>
          </p:style>
        </p:sp>
        <p:sp>
          <p:nvSpPr>
            <p:cNvPr id="1291" name="Google Shape;491;p37"/>
            <p:cNvSpPr/>
            <p:nvPr/>
          </p:nvSpPr>
          <p:spPr>
            <a:xfrm>
              <a:off x="756720" y="43473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1292" name="Google Shape;492;p37"/>
          <p:cNvSpPr/>
          <p:nvPr/>
        </p:nvSpPr>
        <p:spPr>
          <a:xfrm>
            <a:off x="8277840" y="133740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3"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C</a:t>
            </a:r>
            <a:r>
              <a:rPr b="0" lang="en" sz="3500" spc="-1" strike="noStrike">
                <a:solidFill>
                  <a:srgbClr val="4cae97"/>
                </a:solidFill>
                <a:latin typeface="Source Code Pro"/>
                <a:ea typeface="Source Code Pro"/>
              </a:rPr>
              <a:t>ode snippet</a:t>
            </a:r>
            <a:endParaRPr b="0" lang="fr-FR" sz="3500" spc="-1" strike="noStrike">
              <a:solidFill>
                <a:srgbClr val="000000"/>
              </a:solidFill>
              <a:latin typeface="Arial"/>
            </a:endParaRPr>
          </a:p>
        </p:txBody>
      </p:sp>
      <p:grpSp>
        <p:nvGrpSpPr>
          <p:cNvPr id="1294" name="Google Shape;666;p43"/>
          <p:cNvGrpSpPr/>
          <p:nvPr/>
        </p:nvGrpSpPr>
        <p:grpSpPr>
          <a:xfrm>
            <a:off x="441720" y="1506240"/>
            <a:ext cx="1490400" cy="3074760"/>
            <a:chOff x="441720" y="1506240"/>
            <a:chExt cx="1490400" cy="3074760"/>
          </a:xfrm>
        </p:grpSpPr>
        <p:sp>
          <p:nvSpPr>
            <p:cNvPr id="1295"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1296"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1297"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1298"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1299"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1300"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1301"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1302"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1303"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1304"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1305"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1306"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1307"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1308"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1309"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1310"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1311"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1312"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1313"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1314"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1315"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1316"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1317"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1318"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1319"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1320"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1321"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1322"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1323"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1324"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1325"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1326"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1327"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1328"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1329"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1330" name="Image 2" descr=""/>
          <p:cNvPicPr/>
          <p:nvPr/>
        </p:nvPicPr>
        <p:blipFill>
          <a:blip r:embed="rId1"/>
          <a:srcRect l="9613" t="20203" r="9382" b="21755"/>
          <a:stretch/>
        </p:blipFill>
        <p:spPr>
          <a:xfrm>
            <a:off x="1931040" y="1572480"/>
            <a:ext cx="7129440" cy="2985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1" name="PlaceHolder 1"/>
          <p:cNvSpPr>
            <a:spLocks noGrp="1"/>
          </p:cNvSpPr>
          <p:nvPr>
            <p:ph type="title"/>
          </p:nvPr>
        </p:nvSpPr>
        <p:spPr>
          <a:xfrm>
            <a:off x="720000" y="444960"/>
            <a:ext cx="7710480" cy="572400"/>
          </a:xfrm>
          <a:prstGeom prst="rect">
            <a:avLst/>
          </a:prstGeom>
          <a:noFill/>
          <a:ln w="0">
            <a:noFill/>
          </a:ln>
        </p:spPr>
        <p:txBody>
          <a:bodyPr tIns="91440" bIns="91440" anchor="t">
            <a:noAutofit/>
          </a:bodyPr>
          <a:p>
            <a:pPr algn="ctr">
              <a:lnSpc>
                <a:spcPct val="100000"/>
              </a:lnSpc>
              <a:buNone/>
              <a:tabLst>
                <a:tab algn="l" pos="0"/>
              </a:tabLst>
            </a:pPr>
            <a:r>
              <a:rPr b="0" lang="fr-FR" sz="3500" spc="-1" strike="noStrike">
                <a:solidFill>
                  <a:srgbClr val="4cae97"/>
                </a:solidFill>
                <a:latin typeface="Source Code Pro"/>
                <a:ea typeface="Source Code Pro"/>
              </a:rPr>
              <a:t>test</a:t>
            </a:r>
            <a:endParaRPr b="0" lang="fr-FR" sz="3500" spc="-1" strike="noStrike">
              <a:solidFill>
                <a:srgbClr val="000000"/>
              </a:solidFill>
              <a:latin typeface="Arial"/>
            </a:endParaRPr>
          </a:p>
        </p:txBody>
      </p:sp>
      <p:grpSp>
        <p:nvGrpSpPr>
          <p:cNvPr id="1332" name="Google Shape;666;p43"/>
          <p:cNvGrpSpPr/>
          <p:nvPr/>
        </p:nvGrpSpPr>
        <p:grpSpPr>
          <a:xfrm>
            <a:off x="441720" y="1506240"/>
            <a:ext cx="1490400" cy="3074760"/>
            <a:chOff x="441720" y="1506240"/>
            <a:chExt cx="1490400" cy="3074760"/>
          </a:xfrm>
        </p:grpSpPr>
        <p:sp>
          <p:nvSpPr>
            <p:cNvPr id="1333" name="Google Shape;667;p43"/>
            <p:cNvSpPr/>
            <p:nvPr/>
          </p:nvSpPr>
          <p:spPr>
            <a:xfrm>
              <a:off x="441720" y="1514160"/>
              <a:ext cx="218880" cy="132840"/>
            </a:xfrm>
            <a:prstGeom prst="roundRect">
              <a:avLst>
                <a:gd name="adj" fmla="val 50000"/>
              </a:avLst>
            </a:prstGeom>
            <a:solidFill>
              <a:schemeClr val="accent2"/>
            </a:solidFill>
            <a:ln w="0">
              <a:noFill/>
            </a:ln>
          </p:spPr>
          <p:style>
            <a:lnRef idx="0"/>
            <a:fillRef idx="0"/>
            <a:effectRef idx="0"/>
            <a:fontRef idx="minor"/>
          </p:style>
        </p:sp>
        <p:sp>
          <p:nvSpPr>
            <p:cNvPr id="1334" name="Google Shape;668;p43"/>
            <p:cNvSpPr/>
            <p:nvPr/>
          </p:nvSpPr>
          <p:spPr>
            <a:xfrm>
              <a:off x="741960" y="1506240"/>
              <a:ext cx="218880" cy="132840"/>
            </a:xfrm>
            <a:prstGeom prst="roundRect">
              <a:avLst>
                <a:gd name="adj" fmla="val 50000"/>
              </a:avLst>
            </a:prstGeom>
            <a:solidFill>
              <a:schemeClr val="accent1"/>
            </a:solidFill>
            <a:ln w="0">
              <a:noFill/>
            </a:ln>
          </p:spPr>
          <p:style>
            <a:lnRef idx="0"/>
            <a:fillRef idx="0"/>
            <a:effectRef idx="0"/>
            <a:fontRef idx="minor"/>
          </p:style>
        </p:sp>
        <p:sp>
          <p:nvSpPr>
            <p:cNvPr id="1335" name="Google Shape;669;p43"/>
            <p:cNvSpPr/>
            <p:nvPr/>
          </p:nvSpPr>
          <p:spPr>
            <a:xfrm>
              <a:off x="441720" y="1795320"/>
              <a:ext cx="218880" cy="132840"/>
            </a:xfrm>
            <a:prstGeom prst="roundRect">
              <a:avLst>
                <a:gd name="adj" fmla="val 50000"/>
              </a:avLst>
            </a:prstGeom>
            <a:solidFill>
              <a:schemeClr val="accent4"/>
            </a:solidFill>
            <a:ln w="0">
              <a:noFill/>
            </a:ln>
          </p:spPr>
          <p:style>
            <a:lnRef idx="0"/>
            <a:fillRef idx="0"/>
            <a:effectRef idx="0"/>
            <a:fontRef idx="minor"/>
          </p:style>
        </p:sp>
        <p:sp>
          <p:nvSpPr>
            <p:cNvPr id="1336" name="Google Shape;670;p43"/>
            <p:cNvSpPr/>
            <p:nvPr/>
          </p:nvSpPr>
          <p:spPr>
            <a:xfrm>
              <a:off x="441720" y="2089800"/>
              <a:ext cx="218880" cy="132840"/>
            </a:xfrm>
            <a:prstGeom prst="roundRect">
              <a:avLst>
                <a:gd name="adj" fmla="val 50000"/>
              </a:avLst>
            </a:prstGeom>
            <a:solidFill>
              <a:schemeClr val="dk2"/>
            </a:solidFill>
            <a:ln w="0">
              <a:noFill/>
            </a:ln>
          </p:spPr>
          <p:style>
            <a:lnRef idx="0"/>
            <a:fillRef idx="0"/>
            <a:effectRef idx="0"/>
            <a:fontRef idx="minor"/>
          </p:style>
        </p:sp>
        <p:sp>
          <p:nvSpPr>
            <p:cNvPr id="1337" name="Google Shape;671;p43"/>
            <p:cNvSpPr/>
            <p:nvPr/>
          </p:nvSpPr>
          <p:spPr>
            <a:xfrm>
              <a:off x="441720" y="2383920"/>
              <a:ext cx="218880" cy="132840"/>
            </a:xfrm>
            <a:prstGeom prst="roundRect">
              <a:avLst>
                <a:gd name="adj" fmla="val 50000"/>
              </a:avLst>
            </a:prstGeom>
            <a:solidFill>
              <a:schemeClr val="accent3"/>
            </a:solidFill>
            <a:ln w="0">
              <a:noFill/>
            </a:ln>
          </p:spPr>
          <p:style>
            <a:lnRef idx="0"/>
            <a:fillRef idx="0"/>
            <a:effectRef idx="0"/>
            <a:fontRef idx="minor"/>
          </p:style>
        </p:sp>
        <p:sp>
          <p:nvSpPr>
            <p:cNvPr id="1338" name="Google Shape;672;p43"/>
            <p:cNvSpPr/>
            <p:nvPr/>
          </p:nvSpPr>
          <p:spPr>
            <a:xfrm>
              <a:off x="709920" y="2383920"/>
              <a:ext cx="280080" cy="132840"/>
            </a:xfrm>
            <a:prstGeom prst="roundRect">
              <a:avLst>
                <a:gd name="adj" fmla="val 50000"/>
              </a:avLst>
            </a:prstGeom>
            <a:solidFill>
              <a:schemeClr val="accent5"/>
            </a:solidFill>
            <a:ln w="0">
              <a:noFill/>
            </a:ln>
          </p:spPr>
          <p:style>
            <a:lnRef idx="0"/>
            <a:fillRef idx="0"/>
            <a:effectRef idx="0"/>
            <a:fontRef idx="minor"/>
          </p:style>
        </p:sp>
        <p:sp>
          <p:nvSpPr>
            <p:cNvPr id="1339" name="Google Shape;673;p43"/>
            <p:cNvSpPr/>
            <p:nvPr/>
          </p:nvSpPr>
          <p:spPr>
            <a:xfrm>
              <a:off x="1040040" y="2383920"/>
              <a:ext cx="218880" cy="132840"/>
            </a:xfrm>
            <a:prstGeom prst="roundRect">
              <a:avLst>
                <a:gd name="adj" fmla="val 50000"/>
              </a:avLst>
            </a:prstGeom>
            <a:solidFill>
              <a:schemeClr val="accent4"/>
            </a:solidFill>
            <a:ln w="0">
              <a:noFill/>
            </a:ln>
          </p:spPr>
          <p:style>
            <a:lnRef idx="0"/>
            <a:fillRef idx="0"/>
            <a:effectRef idx="0"/>
            <a:fontRef idx="minor"/>
          </p:style>
        </p:sp>
        <p:sp>
          <p:nvSpPr>
            <p:cNvPr id="1340" name="Google Shape;674;p43"/>
            <p:cNvSpPr/>
            <p:nvPr/>
          </p:nvSpPr>
          <p:spPr>
            <a:xfrm>
              <a:off x="441720" y="2663640"/>
              <a:ext cx="201960" cy="132840"/>
            </a:xfrm>
            <a:prstGeom prst="roundRect">
              <a:avLst>
                <a:gd name="adj" fmla="val 50000"/>
              </a:avLst>
            </a:prstGeom>
            <a:solidFill>
              <a:schemeClr val="dk1"/>
            </a:solidFill>
            <a:ln w="0">
              <a:noFill/>
            </a:ln>
          </p:spPr>
          <p:style>
            <a:lnRef idx="0"/>
            <a:fillRef idx="0"/>
            <a:effectRef idx="0"/>
            <a:fontRef idx="minor"/>
          </p:style>
        </p:sp>
        <p:sp>
          <p:nvSpPr>
            <p:cNvPr id="1341" name="Google Shape;675;p43"/>
            <p:cNvSpPr/>
            <p:nvPr/>
          </p:nvSpPr>
          <p:spPr>
            <a:xfrm>
              <a:off x="441720" y="2972520"/>
              <a:ext cx="201960" cy="132840"/>
            </a:xfrm>
            <a:prstGeom prst="roundRect">
              <a:avLst>
                <a:gd name="adj" fmla="val 50000"/>
              </a:avLst>
            </a:prstGeom>
            <a:solidFill>
              <a:schemeClr val="accent5"/>
            </a:solidFill>
            <a:ln w="0">
              <a:noFill/>
            </a:ln>
          </p:spPr>
          <p:style>
            <a:lnRef idx="0"/>
            <a:fillRef idx="0"/>
            <a:effectRef idx="0"/>
            <a:fontRef idx="minor"/>
          </p:style>
        </p:sp>
        <p:sp>
          <p:nvSpPr>
            <p:cNvPr id="1342" name="Google Shape;676;p43"/>
            <p:cNvSpPr/>
            <p:nvPr/>
          </p:nvSpPr>
          <p:spPr>
            <a:xfrm>
              <a:off x="441720" y="3250800"/>
              <a:ext cx="201960" cy="132840"/>
            </a:xfrm>
            <a:prstGeom prst="roundRect">
              <a:avLst>
                <a:gd name="adj" fmla="val 50000"/>
              </a:avLst>
            </a:prstGeom>
            <a:solidFill>
              <a:schemeClr val="dk2"/>
            </a:solidFill>
            <a:ln w="0">
              <a:noFill/>
            </a:ln>
          </p:spPr>
          <p:style>
            <a:lnRef idx="0"/>
            <a:fillRef idx="0"/>
            <a:effectRef idx="0"/>
            <a:fontRef idx="minor"/>
          </p:style>
        </p:sp>
        <p:sp>
          <p:nvSpPr>
            <p:cNvPr id="1343" name="Google Shape;677;p43"/>
            <p:cNvSpPr/>
            <p:nvPr/>
          </p:nvSpPr>
          <p:spPr>
            <a:xfrm>
              <a:off x="441720" y="3529080"/>
              <a:ext cx="201960" cy="132840"/>
            </a:xfrm>
            <a:prstGeom prst="roundRect">
              <a:avLst>
                <a:gd name="adj" fmla="val 50000"/>
              </a:avLst>
            </a:prstGeom>
            <a:solidFill>
              <a:schemeClr val="accent4"/>
            </a:solidFill>
            <a:ln w="0">
              <a:noFill/>
            </a:ln>
          </p:spPr>
          <p:style>
            <a:lnRef idx="0"/>
            <a:fillRef idx="0"/>
            <a:effectRef idx="0"/>
            <a:fontRef idx="minor"/>
          </p:style>
        </p:sp>
        <p:sp>
          <p:nvSpPr>
            <p:cNvPr id="1344" name="Google Shape;678;p43"/>
            <p:cNvSpPr/>
            <p:nvPr/>
          </p:nvSpPr>
          <p:spPr>
            <a:xfrm>
              <a:off x="450000" y="4232520"/>
              <a:ext cx="201960" cy="132840"/>
            </a:xfrm>
            <a:prstGeom prst="roundRect">
              <a:avLst>
                <a:gd name="adj" fmla="val 50000"/>
              </a:avLst>
            </a:prstGeom>
            <a:solidFill>
              <a:schemeClr val="dk2"/>
            </a:solidFill>
            <a:ln w="0">
              <a:noFill/>
            </a:ln>
          </p:spPr>
          <p:style>
            <a:lnRef idx="0"/>
            <a:fillRef idx="0"/>
            <a:effectRef idx="0"/>
            <a:fontRef idx="minor"/>
          </p:style>
        </p:sp>
        <p:sp>
          <p:nvSpPr>
            <p:cNvPr id="1345" name="Google Shape;679;p43"/>
            <p:cNvSpPr/>
            <p:nvPr/>
          </p:nvSpPr>
          <p:spPr>
            <a:xfrm>
              <a:off x="709920" y="2663640"/>
              <a:ext cx="201960" cy="132840"/>
            </a:xfrm>
            <a:prstGeom prst="roundRect">
              <a:avLst>
                <a:gd name="adj" fmla="val 50000"/>
              </a:avLst>
            </a:prstGeom>
            <a:solidFill>
              <a:schemeClr val="lt2"/>
            </a:solidFill>
            <a:ln w="0">
              <a:noFill/>
            </a:ln>
          </p:spPr>
          <p:style>
            <a:lnRef idx="0"/>
            <a:fillRef idx="0"/>
            <a:effectRef idx="0"/>
            <a:fontRef idx="minor"/>
          </p:style>
        </p:sp>
        <p:sp>
          <p:nvSpPr>
            <p:cNvPr id="1346" name="Google Shape;680;p43"/>
            <p:cNvSpPr/>
            <p:nvPr/>
          </p:nvSpPr>
          <p:spPr>
            <a:xfrm>
              <a:off x="686160" y="2972520"/>
              <a:ext cx="201960" cy="132840"/>
            </a:xfrm>
            <a:prstGeom prst="roundRect">
              <a:avLst>
                <a:gd name="adj" fmla="val 50000"/>
              </a:avLst>
            </a:prstGeom>
            <a:solidFill>
              <a:schemeClr val="accent3"/>
            </a:solidFill>
            <a:ln w="0">
              <a:noFill/>
            </a:ln>
          </p:spPr>
          <p:style>
            <a:lnRef idx="0"/>
            <a:fillRef idx="0"/>
            <a:effectRef idx="0"/>
            <a:fontRef idx="minor"/>
          </p:style>
        </p:sp>
        <p:sp>
          <p:nvSpPr>
            <p:cNvPr id="1347" name="Google Shape;681;p43"/>
            <p:cNvSpPr/>
            <p:nvPr/>
          </p:nvSpPr>
          <p:spPr>
            <a:xfrm>
              <a:off x="709920" y="3250800"/>
              <a:ext cx="201960" cy="132840"/>
            </a:xfrm>
            <a:prstGeom prst="roundRect">
              <a:avLst>
                <a:gd name="adj" fmla="val 50000"/>
              </a:avLst>
            </a:prstGeom>
            <a:solidFill>
              <a:schemeClr val="dk1"/>
            </a:solidFill>
            <a:ln w="0">
              <a:noFill/>
            </a:ln>
          </p:spPr>
          <p:style>
            <a:lnRef idx="0"/>
            <a:fillRef idx="0"/>
            <a:effectRef idx="0"/>
            <a:fontRef idx="minor"/>
          </p:style>
        </p:sp>
        <p:sp>
          <p:nvSpPr>
            <p:cNvPr id="1348" name="Google Shape;682;p43"/>
            <p:cNvSpPr/>
            <p:nvPr/>
          </p:nvSpPr>
          <p:spPr>
            <a:xfrm>
              <a:off x="709920" y="3544560"/>
              <a:ext cx="201960" cy="132840"/>
            </a:xfrm>
            <a:prstGeom prst="roundRect">
              <a:avLst>
                <a:gd name="adj" fmla="val 50000"/>
              </a:avLst>
            </a:prstGeom>
            <a:solidFill>
              <a:schemeClr val="accent2"/>
            </a:solidFill>
            <a:ln w="0">
              <a:noFill/>
            </a:ln>
          </p:spPr>
          <p:style>
            <a:lnRef idx="0"/>
            <a:fillRef idx="0"/>
            <a:effectRef idx="0"/>
            <a:fontRef idx="minor"/>
          </p:style>
        </p:sp>
        <p:sp>
          <p:nvSpPr>
            <p:cNvPr id="1349" name="Google Shape;683;p43"/>
            <p:cNvSpPr/>
            <p:nvPr/>
          </p:nvSpPr>
          <p:spPr>
            <a:xfrm>
              <a:off x="709920" y="3837960"/>
              <a:ext cx="201960" cy="132840"/>
            </a:xfrm>
            <a:prstGeom prst="roundRect">
              <a:avLst>
                <a:gd name="adj" fmla="val 50000"/>
              </a:avLst>
            </a:prstGeom>
            <a:solidFill>
              <a:schemeClr val="accent1"/>
            </a:solidFill>
            <a:ln w="0">
              <a:noFill/>
            </a:ln>
          </p:spPr>
          <p:style>
            <a:lnRef idx="0"/>
            <a:fillRef idx="0"/>
            <a:effectRef idx="0"/>
            <a:fontRef idx="minor"/>
          </p:style>
        </p:sp>
        <p:sp>
          <p:nvSpPr>
            <p:cNvPr id="1350" name="Google Shape;684;p43"/>
            <p:cNvSpPr/>
            <p:nvPr/>
          </p:nvSpPr>
          <p:spPr>
            <a:xfrm>
              <a:off x="959400" y="2663640"/>
              <a:ext cx="390600" cy="132840"/>
            </a:xfrm>
            <a:prstGeom prst="roundRect">
              <a:avLst>
                <a:gd name="adj" fmla="val 50000"/>
              </a:avLst>
            </a:prstGeom>
            <a:solidFill>
              <a:schemeClr val="accent2"/>
            </a:solidFill>
            <a:ln w="0">
              <a:noFill/>
            </a:ln>
          </p:spPr>
          <p:style>
            <a:lnRef idx="0"/>
            <a:fillRef idx="0"/>
            <a:effectRef idx="0"/>
            <a:fontRef idx="minor"/>
          </p:style>
        </p:sp>
        <p:sp>
          <p:nvSpPr>
            <p:cNvPr id="1351" name="Google Shape;685;p43"/>
            <p:cNvSpPr/>
            <p:nvPr/>
          </p:nvSpPr>
          <p:spPr>
            <a:xfrm>
              <a:off x="959400" y="2972520"/>
              <a:ext cx="545760" cy="132840"/>
            </a:xfrm>
            <a:prstGeom prst="roundRect">
              <a:avLst>
                <a:gd name="adj" fmla="val 50000"/>
              </a:avLst>
            </a:prstGeom>
            <a:solidFill>
              <a:schemeClr val="dk1"/>
            </a:solidFill>
            <a:ln w="0">
              <a:noFill/>
            </a:ln>
          </p:spPr>
          <p:style>
            <a:lnRef idx="0"/>
            <a:fillRef idx="0"/>
            <a:effectRef idx="0"/>
            <a:fontRef idx="minor"/>
          </p:style>
        </p:sp>
        <p:sp>
          <p:nvSpPr>
            <p:cNvPr id="1352" name="Google Shape;686;p43"/>
            <p:cNvSpPr/>
            <p:nvPr/>
          </p:nvSpPr>
          <p:spPr>
            <a:xfrm>
              <a:off x="978480" y="3250800"/>
              <a:ext cx="635400" cy="132840"/>
            </a:xfrm>
            <a:prstGeom prst="roundRect">
              <a:avLst>
                <a:gd name="adj" fmla="val 50000"/>
              </a:avLst>
            </a:prstGeom>
            <a:solidFill>
              <a:schemeClr val="accent5"/>
            </a:solidFill>
            <a:ln w="0">
              <a:noFill/>
            </a:ln>
          </p:spPr>
          <p:style>
            <a:lnRef idx="0"/>
            <a:fillRef idx="0"/>
            <a:effectRef idx="0"/>
            <a:fontRef idx="minor"/>
          </p:style>
        </p:sp>
        <p:sp>
          <p:nvSpPr>
            <p:cNvPr id="1353" name="Google Shape;687;p43"/>
            <p:cNvSpPr/>
            <p:nvPr/>
          </p:nvSpPr>
          <p:spPr>
            <a:xfrm>
              <a:off x="978480" y="3561120"/>
              <a:ext cx="635400" cy="132840"/>
            </a:xfrm>
            <a:prstGeom prst="roundRect">
              <a:avLst>
                <a:gd name="adj" fmla="val 50000"/>
              </a:avLst>
            </a:prstGeom>
            <a:solidFill>
              <a:schemeClr val="dk2"/>
            </a:solidFill>
            <a:ln w="0">
              <a:noFill/>
            </a:ln>
          </p:spPr>
          <p:style>
            <a:lnRef idx="0"/>
            <a:fillRef idx="0"/>
            <a:effectRef idx="0"/>
            <a:fontRef idx="minor"/>
          </p:style>
        </p:sp>
        <p:sp>
          <p:nvSpPr>
            <p:cNvPr id="1354" name="Google Shape;688;p43"/>
            <p:cNvSpPr/>
            <p:nvPr/>
          </p:nvSpPr>
          <p:spPr>
            <a:xfrm>
              <a:off x="978480" y="3837960"/>
              <a:ext cx="635400" cy="132840"/>
            </a:xfrm>
            <a:prstGeom prst="roundRect">
              <a:avLst>
                <a:gd name="adj" fmla="val 50000"/>
              </a:avLst>
            </a:prstGeom>
            <a:solidFill>
              <a:schemeClr val="accent3"/>
            </a:solidFill>
            <a:ln w="0">
              <a:noFill/>
            </a:ln>
          </p:spPr>
          <p:style>
            <a:lnRef idx="0"/>
            <a:fillRef idx="0"/>
            <a:effectRef idx="0"/>
            <a:fontRef idx="minor"/>
          </p:style>
        </p:sp>
        <p:sp>
          <p:nvSpPr>
            <p:cNvPr id="1355" name="Google Shape;689;p43"/>
            <p:cNvSpPr/>
            <p:nvPr/>
          </p:nvSpPr>
          <p:spPr>
            <a:xfrm>
              <a:off x="1397520" y="2663640"/>
              <a:ext cx="355680" cy="132840"/>
            </a:xfrm>
            <a:prstGeom prst="roundRect">
              <a:avLst>
                <a:gd name="adj" fmla="val 50000"/>
              </a:avLst>
            </a:prstGeom>
            <a:solidFill>
              <a:schemeClr val="accent5"/>
            </a:solidFill>
            <a:ln w="0">
              <a:noFill/>
            </a:ln>
          </p:spPr>
          <p:style>
            <a:lnRef idx="0"/>
            <a:fillRef idx="0"/>
            <a:effectRef idx="0"/>
            <a:fontRef idx="minor"/>
          </p:style>
        </p:sp>
        <p:sp>
          <p:nvSpPr>
            <p:cNvPr id="1356" name="Google Shape;690;p43"/>
            <p:cNvSpPr/>
            <p:nvPr/>
          </p:nvSpPr>
          <p:spPr>
            <a:xfrm>
              <a:off x="1576440" y="2957400"/>
              <a:ext cx="355680" cy="132840"/>
            </a:xfrm>
            <a:prstGeom prst="roundRect">
              <a:avLst>
                <a:gd name="adj" fmla="val 50000"/>
              </a:avLst>
            </a:prstGeom>
            <a:solidFill>
              <a:schemeClr val="accent1"/>
            </a:solidFill>
            <a:ln w="0">
              <a:noFill/>
            </a:ln>
          </p:spPr>
          <p:style>
            <a:lnRef idx="0"/>
            <a:fillRef idx="0"/>
            <a:effectRef idx="0"/>
            <a:fontRef idx="minor"/>
          </p:style>
        </p:sp>
        <p:sp>
          <p:nvSpPr>
            <p:cNvPr id="1357" name="Google Shape;691;p43"/>
            <p:cNvSpPr/>
            <p:nvPr/>
          </p:nvSpPr>
          <p:spPr>
            <a:xfrm>
              <a:off x="1680840" y="3250800"/>
              <a:ext cx="218880" cy="132840"/>
            </a:xfrm>
            <a:prstGeom prst="roundRect">
              <a:avLst>
                <a:gd name="adj" fmla="val 50000"/>
              </a:avLst>
            </a:prstGeom>
            <a:solidFill>
              <a:schemeClr val="accent2"/>
            </a:solidFill>
            <a:ln w="0">
              <a:noFill/>
            </a:ln>
          </p:spPr>
          <p:style>
            <a:lnRef idx="0"/>
            <a:fillRef idx="0"/>
            <a:effectRef idx="0"/>
            <a:fontRef idx="minor"/>
          </p:style>
        </p:sp>
        <p:sp>
          <p:nvSpPr>
            <p:cNvPr id="1358" name="Google Shape;692;p43"/>
            <p:cNvSpPr/>
            <p:nvPr/>
          </p:nvSpPr>
          <p:spPr>
            <a:xfrm>
              <a:off x="1680840" y="3837960"/>
              <a:ext cx="218880" cy="132840"/>
            </a:xfrm>
            <a:prstGeom prst="roundRect">
              <a:avLst>
                <a:gd name="adj" fmla="val 50000"/>
              </a:avLst>
            </a:prstGeom>
            <a:solidFill>
              <a:schemeClr val="lt2"/>
            </a:solidFill>
            <a:ln w="0">
              <a:noFill/>
            </a:ln>
          </p:spPr>
          <p:style>
            <a:lnRef idx="0"/>
            <a:fillRef idx="0"/>
            <a:effectRef idx="0"/>
            <a:fontRef idx="minor"/>
          </p:style>
        </p:sp>
        <p:sp>
          <p:nvSpPr>
            <p:cNvPr id="1359" name="Google Shape;693;p43"/>
            <p:cNvSpPr/>
            <p:nvPr/>
          </p:nvSpPr>
          <p:spPr>
            <a:xfrm>
              <a:off x="450000" y="4448160"/>
              <a:ext cx="201960" cy="132840"/>
            </a:xfrm>
            <a:prstGeom prst="roundRect">
              <a:avLst>
                <a:gd name="adj" fmla="val 50000"/>
              </a:avLst>
            </a:prstGeom>
            <a:solidFill>
              <a:schemeClr val="dk2"/>
            </a:solidFill>
            <a:ln w="0">
              <a:noFill/>
            </a:ln>
          </p:spPr>
          <p:style>
            <a:lnRef idx="0"/>
            <a:fillRef idx="0"/>
            <a:effectRef idx="0"/>
            <a:fontRef idx="minor"/>
          </p:style>
        </p:sp>
        <p:sp>
          <p:nvSpPr>
            <p:cNvPr id="1360" name="Google Shape;694;p43"/>
            <p:cNvSpPr/>
            <p:nvPr/>
          </p:nvSpPr>
          <p:spPr>
            <a:xfrm>
              <a:off x="1006560" y="1517040"/>
              <a:ext cx="390600" cy="132840"/>
            </a:xfrm>
            <a:prstGeom prst="roundRect">
              <a:avLst>
                <a:gd name="adj" fmla="val 50000"/>
              </a:avLst>
            </a:prstGeom>
            <a:solidFill>
              <a:schemeClr val="accent6"/>
            </a:solidFill>
            <a:ln w="0">
              <a:noFill/>
            </a:ln>
          </p:spPr>
          <p:style>
            <a:lnRef idx="0"/>
            <a:fillRef idx="0"/>
            <a:effectRef idx="0"/>
            <a:fontRef idx="minor"/>
          </p:style>
        </p:sp>
        <p:sp>
          <p:nvSpPr>
            <p:cNvPr id="1361" name="Google Shape;695;p43"/>
            <p:cNvSpPr/>
            <p:nvPr/>
          </p:nvSpPr>
          <p:spPr>
            <a:xfrm>
              <a:off x="741960" y="1795320"/>
              <a:ext cx="390600" cy="132840"/>
            </a:xfrm>
            <a:prstGeom prst="roundRect">
              <a:avLst>
                <a:gd name="adj" fmla="val 50000"/>
              </a:avLst>
            </a:prstGeom>
            <a:solidFill>
              <a:schemeClr val="accent6"/>
            </a:solidFill>
            <a:ln w="0">
              <a:noFill/>
            </a:ln>
          </p:spPr>
          <p:style>
            <a:lnRef idx="0"/>
            <a:fillRef idx="0"/>
            <a:effectRef idx="0"/>
            <a:fontRef idx="minor"/>
          </p:style>
        </p:sp>
        <p:sp>
          <p:nvSpPr>
            <p:cNvPr id="1362" name="Google Shape;696;p43"/>
            <p:cNvSpPr/>
            <p:nvPr/>
          </p:nvSpPr>
          <p:spPr>
            <a:xfrm>
              <a:off x="1194480" y="1791720"/>
              <a:ext cx="390600" cy="132840"/>
            </a:xfrm>
            <a:prstGeom prst="roundRect">
              <a:avLst>
                <a:gd name="adj" fmla="val 50000"/>
              </a:avLst>
            </a:prstGeom>
            <a:solidFill>
              <a:schemeClr val="accent6"/>
            </a:solidFill>
            <a:ln w="0">
              <a:noFill/>
            </a:ln>
          </p:spPr>
          <p:style>
            <a:lnRef idx="0"/>
            <a:fillRef idx="0"/>
            <a:effectRef idx="0"/>
            <a:fontRef idx="minor"/>
          </p:style>
        </p:sp>
        <p:sp>
          <p:nvSpPr>
            <p:cNvPr id="1363" name="Google Shape;697;p43"/>
            <p:cNvSpPr/>
            <p:nvPr/>
          </p:nvSpPr>
          <p:spPr>
            <a:xfrm>
              <a:off x="741960" y="2089800"/>
              <a:ext cx="248400" cy="132840"/>
            </a:xfrm>
            <a:prstGeom prst="roundRect">
              <a:avLst>
                <a:gd name="adj" fmla="val 50000"/>
              </a:avLst>
            </a:prstGeom>
            <a:solidFill>
              <a:schemeClr val="accent6"/>
            </a:solidFill>
            <a:ln w="0">
              <a:noFill/>
            </a:ln>
          </p:spPr>
          <p:style>
            <a:lnRef idx="0"/>
            <a:fillRef idx="0"/>
            <a:effectRef idx="0"/>
            <a:fontRef idx="minor"/>
          </p:style>
        </p:sp>
        <p:sp>
          <p:nvSpPr>
            <p:cNvPr id="1364" name="Google Shape;698;p43"/>
            <p:cNvSpPr/>
            <p:nvPr/>
          </p:nvSpPr>
          <p:spPr>
            <a:xfrm>
              <a:off x="1308240" y="2382120"/>
              <a:ext cx="248400" cy="132840"/>
            </a:xfrm>
            <a:prstGeom prst="roundRect">
              <a:avLst>
                <a:gd name="adj" fmla="val 50000"/>
              </a:avLst>
            </a:prstGeom>
            <a:solidFill>
              <a:schemeClr val="accent6"/>
            </a:solidFill>
            <a:ln w="0">
              <a:noFill/>
            </a:ln>
          </p:spPr>
          <p:style>
            <a:lnRef idx="0"/>
            <a:fillRef idx="0"/>
            <a:effectRef idx="0"/>
            <a:fontRef idx="minor"/>
          </p:style>
        </p:sp>
        <p:sp>
          <p:nvSpPr>
            <p:cNvPr id="1365" name="Google Shape;699;p43"/>
            <p:cNvSpPr/>
            <p:nvPr/>
          </p:nvSpPr>
          <p:spPr>
            <a:xfrm>
              <a:off x="1680840" y="3561120"/>
              <a:ext cx="248400" cy="132840"/>
            </a:xfrm>
            <a:prstGeom prst="roundRect">
              <a:avLst>
                <a:gd name="adj" fmla="val 50000"/>
              </a:avLst>
            </a:prstGeom>
            <a:solidFill>
              <a:schemeClr val="accent6"/>
            </a:solidFill>
            <a:ln w="0">
              <a:noFill/>
            </a:ln>
          </p:spPr>
          <p:style>
            <a:lnRef idx="0"/>
            <a:fillRef idx="0"/>
            <a:effectRef idx="0"/>
            <a:fontRef idx="minor"/>
          </p:style>
        </p:sp>
        <p:sp>
          <p:nvSpPr>
            <p:cNvPr id="1366" name="Google Shape;700;p43"/>
            <p:cNvSpPr/>
            <p:nvPr/>
          </p:nvSpPr>
          <p:spPr>
            <a:xfrm>
              <a:off x="709920" y="4425120"/>
              <a:ext cx="390600" cy="132840"/>
            </a:xfrm>
            <a:prstGeom prst="roundRect">
              <a:avLst>
                <a:gd name="adj" fmla="val 50000"/>
              </a:avLst>
            </a:prstGeom>
            <a:solidFill>
              <a:schemeClr val="accent6"/>
            </a:solidFill>
            <a:ln w="0">
              <a:noFill/>
            </a:ln>
          </p:spPr>
          <p:style>
            <a:lnRef idx="0"/>
            <a:fillRef idx="0"/>
            <a:effectRef idx="0"/>
            <a:fontRef idx="minor"/>
          </p:style>
        </p:sp>
        <p:sp>
          <p:nvSpPr>
            <p:cNvPr id="1367" name="Google Shape;701;p43"/>
            <p:cNvSpPr/>
            <p:nvPr/>
          </p:nvSpPr>
          <p:spPr>
            <a:xfrm>
              <a:off x="709920" y="4217760"/>
              <a:ext cx="390600" cy="132840"/>
            </a:xfrm>
            <a:prstGeom prst="roundRect">
              <a:avLst>
                <a:gd name="adj" fmla="val 50000"/>
              </a:avLst>
            </a:prstGeom>
            <a:solidFill>
              <a:schemeClr val="accent6"/>
            </a:solidFill>
            <a:ln w="0">
              <a:noFill/>
            </a:ln>
          </p:spPr>
          <p:style>
            <a:lnRef idx="0"/>
            <a:fillRef idx="0"/>
            <a:effectRef idx="0"/>
            <a:fontRef idx="minor"/>
          </p:style>
        </p:sp>
      </p:grpSp>
      <p:pic>
        <p:nvPicPr>
          <p:cNvPr id="1368" name="Image 3" descr=""/>
          <p:cNvPicPr/>
          <p:nvPr/>
        </p:nvPicPr>
        <p:blipFill>
          <a:blip r:embed="rId1"/>
          <a:stretch/>
        </p:blipFill>
        <p:spPr>
          <a:xfrm>
            <a:off x="2003760" y="1374120"/>
            <a:ext cx="4195800" cy="3432240"/>
          </a:xfrm>
          <a:prstGeom prst="rect">
            <a:avLst/>
          </a:prstGeom>
          <a:ln w="0">
            <a:noFill/>
          </a:ln>
        </p:spPr>
      </p:pic>
      <p:pic>
        <p:nvPicPr>
          <p:cNvPr id="1369" name="Image 1" descr=""/>
          <p:cNvPicPr/>
          <p:nvPr/>
        </p:nvPicPr>
        <p:blipFill>
          <a:blip r:embed="rId2"/>
          <a:srcRect l="0" t="0" r="45923" b="0"/>
          <a:stretch/>
        </p:blipFill>
        <p:spPr>
          <a:xfrm>
            <a:off x="6303960" y="1374120"/>
            <a:ext cx="2576880" cy="34322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70" name="Google Shape;1040;p54"/>
          <p:cNvGrpSpPr/>
          <p:nvPr/>
        </p:nvGrpSpPr>
        <p:grpSpPr>
          <a:xfrm>
            <a:off x="4667040" y="1217880"/>
            <a:ext cx="3848040" cy="2955960"/>
            <a:chOff x="4667040" y="1217880"/>
            <a:chExt cx="3848040" cy="2955960"/>
          </a:xfrm>
        </p:grpSpPr>
        <p:sp>
          <p:nvSpPr>
            <p:cNvPr id="1371" name="Google Shape;1041;p54"/>
            <p:cNvSpPr/>
            <p:nvPr/>
          </p:nvSpPr>
          <p:spPr>
            <a:xfrm>
              <a:off x="6128280" y="3756600"/>
              <a:ext cx="925560" cy="416880"/>
            </a:xfrm>
            <a:custGeom>
              <a:avLst/>
              <a:gdLst/>
              <a:ahLst/>
              <a:rect l="l" t="t" r="r" b="b"/>
              <a:pathLst>
                <a:path w="66429" h="28348">
                  <a:moveTo>
                    <a:pt x="6889" y="1"/>
                  </a:moveTo>
                  <a:lnTo>
                    <a:pt x="1" y="28347"/>
                  </a:lnTo>
                  <a:lnTo>
                    <a:pt x="66429" y="28347"/>
                  </a:lnTo>
                  <a:lnTo>
                    <a:pt x="59475" y="1"/>
                  </a:lnTo>
                  <a:lnTo>
                    <a:pt x="33182" y="464"/>
                  </a:lnTo>
                  <a:lnTo>
                    <a:pt x="6889" y="1"/>
                  </a:lnTo>
                  <a:close/>
                </a:path>
              </a:pathLst>
            </a:custGeom>
            <a:solidFill>
              <a:schemeClr val="dk2"/>
            </a:solidFill>
            <a:ln w="0">
              <a:noFill/>
            </a:ln>
          </p:spPr>
          <p:style>
            <a:lnRef idx="0"/>
            <a:fillRef idx="0"/>
            <a:effectRef idx="0"/>
            <a:fontRef idx="minor"/>
          </p:style>
        </p:sp>
        <p:sp>
          <p:nvSpPr>
            <p:cNvPr id="1372" name="Google Shape;1042;p54"/>
            <p:cNvSpPr/>
            <p:nvPr/>
          </p:nvSpPr>
          <p:spPr>
            <a:xfrm>
              <a:off x="4667040" y="1217880"/>
              <a:ext cx="3848040" cy="2563560"/>
            </a:xfrm>
            <a:custGeom>
              <a:avLst/>
              <a:gdLst/>
              <a:ahLst/>
              <a:rect l="l" t="t" r="r" b="b"/>
              <a:pathLst>
                <a:path w="248162" h="181204">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w="0">
              <a:noFill/>
            </a:ln>
          </p:spPr>
          <p:style>
            <a:lnRef idx="0"/>
            <a:fillRef idx="0"/>
            <a:effectRef idx="0"/>
            <a:fontRef idx="minor"/>
          </p:style>
        </p:sp>
        <p:sp>
          <p:nvSpPr>
            <p:cNvPr id="1373" name="Google Shape;1043;p54"/>
            <p:cNvSpPr/>
            <p:nvPr/>
          </p:nvSpPr>
          <p:spPr>
            <a:xfrm>
              <a:off x="4786920" y="1327680"/>
              <a:ext cx="3607920" cy="2344320"/>
            </a:xfrm>
            <a:custGeom>
              <a:avLst/>
              <a:gdLst/>
              <a:ahLst/>
              <a:rect l="l" t="t" r="r" b="b"/>
              <a:pathLst>
                <a:path w="232665" h="165707">
                  <a:moveTo>
                    <a:pt x="1" y="1"/>
                  </a:moveTo>
                  <a:lnTo>
                    <a:pt x="1" y="24307"/>
                  </a:lnTo>
                  <a:lnTo>
                    <a:pt x="1" y="165707"/>
                  </a:lnTo>
                  <a:lnTo>
                    <a:pt x="232665" y="165707"/>
                  </a:lnTo>
                  <a:lnTo>
                    <a:pt x="232665" y="121532"/>
                  </a:lnTo>
                  <a:lnTo>
                    <a:pt x="232665" y="1"/>
                  </a:lnTo>
                  <a:close/>
                </a:path>
              </a:pathLst>
            </a:custGeom>
            <a:solidFill>
              <a:schemeClr val="accent3"/>
            </a:solidFill>
            <a:ln w="0">
              <a:noFill/>
            </a:ln>
          </p:spPr>
          <p:style>
            <a:lnRef idx="0"/>
            <a:fillRef idx="0"/>
            <a:effectRef idx="0"/>
            <a:fontRef idx="minor"/>
          </p:style>
        </p:sp>
        <p:sp>
          <p:nvSpPr>
            <p:cNvPr id="1374" name="Google Shape;1044;p54"/>
            <p:cNvSpPr/>
            <p:nvPr/>
          </p:nvSpPr>
          <p:spPr>
            <a:xfrm>
              <a:off x="6027840" y="4040640"/>
              <a:ext cx="1125720" cy="133200"/>
            </a:xfrm>
            <a:custGeom>
              <a:avLst/>
              <a:gdLst/>
              <a:ahLst/>
              <a:rect l="l" t="t" r="r" b="b"/>
              <a:pathLst>
                <a:path w="80801" h="9075">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w="0">
              <a:noFill/>
            </a:ln>
          </p:spPr>
          <p:style>
            <a:lnRef idx="0"/>
            <a:fillRef idx="0"/>
            <a:effectRef idx="0"/>
            <a:fontRef idx="minor"/>
          </p:style>
        </p:sp>
      </p:grpSp>
      <p:pic>
        <p:nvPicPr>
          <p:cNvPr id="1375" name="Google Shape;1045;p54" descr=""/>
          <p:cNvPicPr/>
          <p:nvPr/>
        </p:nvPicPr>
        <p:blipFill>
          <a:blip r:embed="rId1"/>
          <a:stretch/>
        </p:blipFill>
        <p:spPr>
          <a:xfrm>
            <a:off x="4786920" y="1327680"/>
            <a:ext cx="3602520" cy="2344320"/>
          </a:xfrm>
          <a:prstGeom prst="rect">
            <a:avLst/>
          </a:prstGeom>
          <a:ln w="0">
            <a:noFill/>
          </a:ln>
        </p:spPr>
      </p:pic>
      <p:sp>
        <p:nvSpPr>
          <p:cNvPr id="1376" name="PlaceHolder 1"/>
          <p:cNvSpPr>
            <a:spLocks noGrp="1"/>
          </p:cNvSpPr>
          <p:nvPr>
            <p:ph type="title"/>
          </p:nvPr>
        </p:nvSpPr>
        <p:spPr>
          <a:xfrm>
            <a:off x="713160" y="1402920"/>
            <a:ext cx="3248640" cy="1062720"/>
          </a:xfrm>
          <a:prstGeom prst="rect">
            <a:avLst/>
          </a:prstGeom>
          <a:noFill/>
          <a:ln w="0">
            <a:noFill/>
          </a:ln>
        </p:spPr>
        <p:txBody>
          <a:bodyPr tIns="91440" bIns="91440" anchor="b">
            <a:noAutofit/>
          </a:bodyPr>
          <a:p>
            <a:pPr>
              <a:lnSpc>
                <a:spcPct val="100000"/>
              </a:lnSpc>
              <a:buNone/>
            </a:pPr>
            <a:r>
              <a:rPr b="0" lang="fr-FR" sz="3500" spc="-1" strike="noStrike">
                <a:solidFill>
                  <a:srgbClr val="fd4a4a"/>
                </a:solidFill>
                <a:latin typeface="Source Code Pro"/>
                <a:ea typeface="Source Code Pro"/>
              </a:rPr>
              <a:t>Essayons</a:t>
            </a:r>
            <a:br/>
            <a:r>
              <a:rPr b="0" lang="fr-FR" sz="3500" spc="-1" strike="noStrike">
                <a:solidFill>
                  <a:srgbClr val="94ee6b"/>
                </a:solidFill>
                <a:latin typeface="Source Code Pro"/>
                <a:ea typeface="Source Code Pro"/>
              </a:rPr>
              <a:t>cet</a:t>
            </a:r>
            <a:r>
              <a:rPr b="0" lang="en" sz="3500" spc="-1" strike="noStrike">
                <a:solidFill>
                  <a:srgbClr val="e7e7e7"/>
                </a:solidFill>
                <a:latin typeface="Source Code Pro"/>
                <a:ea typeface="Source Code Pro"/>
              </a:rPr>
              <a:t> </a:t>
            </a:r>
            <a:r>
              <a:rPr b="0" lang="en" sz="3500" spc="-1" strike="noStrike">
                <a:solidFill>
                  <a:srgbClr val="bd64b5"/>
                </a:solidFill>
                <a:latin typeface="Source Code Pro"/>
                <a:ea typeface="Source Code Pro"/>
              </a:rPr>
              <a:t>outil</a:t>
            </a:r>
            <a:endParaRPr b="0" lang="fr-FR" sz="3500" spc="-1" strike="noStrike">
              <a:solidFill>
                <a:srgbClr val="000000"/>
              </a:solidFill>
              <a:latin typeface="Arial"/>
            </a:endParaRPr>
          </a:p>
        </p:txBody>
      </p:sp>
      <p:grpSp>
        <p:nvGrpSpPr>
          <p:cNvPr id="1377" name="Google Shape;1048;p54"/>
          <p:cNvGrpSpPr/>
          <p:nvPr/>
        </p:nvGrpSpPr>
        <p:grpSpPr>
          <a:xfrm>
            <a:off x="8389800" y="180000"/>
            <a:ext cx="486000" cy="125280"/>
            <a:chOff x="8389800" y="180000"/>
            <a:chExt cx="486000" cy="125280"/>
          </a:xfrm>
        </p:grpSpPr>
        <p:sp>
          <p:nvSpPr>
            <p:cNvPr id="1378" name="Google Shape;1049;p54"/>
            <p:cNvSpPr/>
            <p:nvPr/>
          </p:nvSpPr>
          <p:spPr>
            <a:xfrm>
              <a:off x="8389800" y="180000"/>
              <a:ext cx="125280" cy="125280"/>
            </a:xfrm>
            <a:prstGeom prst="ellipse">
              <a:avLst/>
            </a:prstGeom>
            <a:solidFill>
              <a:schemeClr val="lt2"/>
            </a:solidFill>
            <a:ln w="0">
              <a:noFill/>
            </a:ln>
          </p:spPr>
          <p:style>
            <a:lnRef idx="0"/>
            <a:fillRef idx="0"/>
            <a:effectRef idx="0"/>
            <a:fontRef idx="minor"/>
          </p:style>
        </p:sp>
        <p:sp>
          <p:nvSpPr>
            <p:cNvPr id="1379" name="Google Shape;1050;p54"/>
            <p:cNvSpPr/>
            <p:nvPr/>
          </p:nvSpPr>
          <p:spPr>
            <a:xfrm>
              <a:off x="8574120" y="180000"/>
              <a:ext cx="125280" cy="125280"/>
            </a:xfrm>
            <a:prstGeom prst="ellipse">
              <a:avLst/>
            </a:prstGeom>
            <a:solidFill>
              <a:schemeClr val="accent5"/>
            </a:solidFill>
            <a:ln w="0">
              <a:noFill/>
            </a:ln>
          </p:spPr>
          <p:style>
            <a:lnRef idx="0"/>
            <a:fillRef idx="0"/>
            <a:effectRef idx="0"/>
            <a:fontRef idx="minor"/>
          </p:style>
        </p:sp>
        <p:sp>
          <p:nvSpPr>
            <p:cNvPr id="1380" name="Google Shape;1051;p54"/>
            <p:cNvSpPr/>
            <p:nvPr/>
          </p:nvSpPr>
          <p:spPr>
            <a:xfrm>
              <a:off x="8750520" y="180000"/>
              <a:ext cx="125280" cy="125280"/>
            </a:xfrm>
            <a:prstGeom prst="ellipse">
              <a:avLst/>
            </a:prstGeom>
            <a:solidFill>
              <a:schemeClr val="accent2"/>
            </a:solidFill>
            <a:ln w="0">
              <a:noFill/>
            </a:ln>
          </p:spPr>
          <p:style>
            <a:lnRef idx="0"/>
            <a:fillRef idx="0"/>
            <a:effectRef idx="0"/>
            <a:fontRef idx="minor"/>
          </p:style>
        </p:sp>
      </p:grpSp>
      <p:sp>
        <p:nvSpPr>
          <p:cNvPr id="1381" name="Google Shape;1052;p54"/>
          <p:cNvSpPr/>
          <p:nvPr/>
        </p:nvSpPr>
        <p:spPr>
          <a:xfrm>
            <a:off x="2958840" y="226332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e81a81"/>
                </a:solidFill>
                <a:latin typeface="Comfortaa"/>
                <a:ea typeface="Comfortaa"/>
              </a:rPr>
              <a:t>}</a:t>
            </a:r>
            <a:endParaRPr b="0" lang="fr-FR" sz="5000" spc="-1" strike="noStrike">
              <a:latin typeface="Arial"/>
            </a:endParaRPr>
          </a:p>
        </p:txBody>
      </p:sp>
      <p:sp>
        <p:nvSpPr>
          <p:cNvPr id="1382" name="Google Shape;1054;p54"/>
          <p:cNvSpPr/>
          <p:nvPr/>
        </p:nvSpPr>
        <p:spPr>
          <a:xfrm>
            <a:off x="2847240" y="4108320"/>
            <a:ext cx="1447200" cy="54612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grpSp>
        <p:nvGrpSpPr>
          <p:cNvPr id="1383" name="Google Shape;1055;p54"/>
          <p:cNvGrpSpPr/>
          <p:nvPr/>
        </p:nvGrpSpPr>
        <p:grpSpPr>
          <a:xfrm>
            <a:off x="349920" y="3944160"/>
            <a:ext cx="2535840" cy="887040"/>
            <a:chOff x="349920" y="3944160"/>
            <a:chExt cx="2535840" cy="887040"/>
          </a:xfrm>
        </p:grpSpPr>
        <p:sp>
          <p:nvSpPr>
            <p:cNvPr id="1384" name="Google Shape;1056;p54"/>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1385" name="Google Shape;1057;p54"/>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1386" name="Google Shape;1058;p54"/>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1387" name="Google Shape;1059;p54"/>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1388" name="Google Shape;1060;p54"/>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1389" name="Google Shape;1061;p54"/>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1390" name="Google Shape;1062;p54"/>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1391" name="Google Shape;1063;p54"/>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1392" name="Google Shape;1064;p54"/>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1393" name="Google Shape;1065;p54"/>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1394" name="Google Shape;1066;p54"/>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1395" name="Google Shape;1067;p54"/>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1396" name="Google Shape;1068;p54"/>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1397" name="Google Shape;1052;p54"/>
          <p:cNvSpPr/>
          <p:nvPr/>
        </p:nvSpPr>
        <p:spPr>
          <a:xfrm>
            <a:off x="8640" y="63396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e81a81"/>
                </a:solidFill>
                <a:latin typeface="Comfortaa"/>
                <a:ea typeface="Comfortaa"/>
              </a:rPr>
              <a:t>{</a:t>
            </a:r>
            <a:endParaRPr b="0" lang="fr-FR" sz="5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PlaceHolder 1"/>
          <p:cNvSpPr>
            <a:spLocks noGrp="1"/>
          </p:cNvSpPr>
          <p:nvPr>
            <p:ph type="title"/>
          </p:nvPr>
        </p:nvSpPr>
        <p:spPr>
          <a:xfrm>
            <a:off x="4355280" y="1307160"/>
            <a:ext cx="4398840" cy="2529000"/>
          </a:xfrm>
          <a:prstGeom prst="rect">
            <a:avLst/>
          </a:prstGeom>
          <a:noFill/>
          <a:ln w="0">
            <a:noFill/>
          </a:ln>
        </p:spPr>
        <p:txBody>
          <a:bodyPr tIns="91440" bIns="91440" anchor="ctr">
            <a:noAutofit/>
          </a:bodyPr>
          <a:p>
            <a:pPr algn="ctr">
              <a:lnSpc>
                <a:spcPct val="80000"/>
              </a:lnSpc>
              <a:buNone/>
              <a:tabLst>
                <a:tab algn="l" pos="0"/>
              </a:tabLst>
            </a:pPr>
            <a:r>
              <a:rPr b="0" lang="en" sz="5400" spc="-1" strike="noStrike">
                <a:solidFill>
                  <a:srgbClr val="e7e7e7"/>
                </a:solidFill>
                <a:latin typeface="Showcard Gothic"/>
                <a:ea typeface="Source Code Pro"/>
              </a:rPr>
              <a:t>Conclusion</a:t>
            </a:r>
            <a:endParaRPr b="0" lang="fr-FR" sz="5400" spc="-1" strike="noStrike">
              <a:solidFill>
                <a:srgbClr val="000000"/>
              </a:solidFill>
              <a:latin typeface="Arial"/>
            </a:endParaRPr>
          </a:p>
        </p:txBody>
      </p:sp>
      <p:grpSp>
        <p:nvGrpSpPr>
          <p:cNvPr id="1399" name="Google Shape;709;p44"/>
          <p:cNvGrpSpPr/>
          <p:nvPr/>
        </p:nvGrpSpPr>
        <p:grpSpPr>
          <a:xfrm>
            <a:off x="335520" y="696600"/>
            <a:ext cx="2931840" cy="3907080"/>
            <a:chOff x="335520" y="696600"/>
            <a:chExt cx="2931840" cy="3907080"/>
          </a:xfrm>
        </p:grpSpPr>
        <p:sp>
          <p:nvSpPr>
            <p:cNvPr id="1400" name="Google Shape;710;p44"/>
            <p:cNvSpPr/>
            <p:nvPr/>
          </p:nvSpPr>
          <p:spPr>
            <a:xfrm>
              <a:off x="335520" y="704880"/>
              <a:ext cx="354600" cy="147600"/>
            </a:xfrm>
            <a:prstGeom prst="roundRect">
              <a:avLst>
                <a:gd name="adj" fmla="val 50000"/>
              </a:avLst>
            </a:prstGeom>
            <a:solidFill>
              <a:schemeClr val="accent2"/>
            </a:solidFill>
            <a:ln w="0">
              <a:noFill/>
            </a:ln>
          </p:spPr>
          <p:style>
            <a:lnRef idx="0"/>
            <a:fillRef idx="0"/>
            <a:effectRef idx="0"/>
            <a:fontRef idx="minor"/>
          </p:style>
        </p:sp>
        <p:sp>
          <p:nvSpPr>
            <p:cNvPr id="1401" name="Google Shape;711;p44"/>
            <p:cNvSpPr/>
            <p:nvPr/>
          </p:nvSpPr>
          <p:spPr>
            <a:xfrm>
              <a:off x="821880" y="696600"/>
              <a:ext cx="354600" cy="147600"/>
            </a:xfrm>
            <a:prstGeom prst="roundRect">
              <a:avLst>
                <a:gd name="adj" fmla="val 50000"/>
              </a:avLst>
            </a:prstGeom>
            <a:solidFill>
              <a:schemeClr val="accent1"/>
            </a:solidFill>
            <a:ln w="0">
              <a:noFill/>
            </a:ln>
          </p:spPr>
          <p:style>
            <a:lnRef idx="0"/>
            <a:fillRef idx="0"/>
            <a:effectRef idx="0"/>
            <a:fontRef idx="minor"/>
          </p:style>
        </p:sp>
        <p:sp>
          <p:nvSpPr>
            <p:cNvPr id="1402" name="Google Shape;712;p44"/>
            <p:cNvSpPr/>
            <p:nvPr/>
          </p:nvSpPr>
          <p:spPr>
            <a:xfrm>
              <a:off x="335520" y="1017360"/>
              <a:ext cx="354600" cy="147600"/>
            </a:xfrm>
            <a:prstGeom prst="roundRect">
              <a:avLst>
                <a:gd name="adj" fmla="val 50000"/>
              </a:avLst>
            </a:prstGeom>
            <a:solidFill>
              <a:schemeClr val="accent4"/>
            </a:solidFill>
            <a:ln w="0">
              <a:noFill/>
            </a:ln>
          </p:spPr>
          <p:style>
            <a:lnRef idx="0"/>
            <a:fillRef idx="0"/>
            <a:effectRef idx="0"/>
            <a:fontRef idx="minor"/>
          </p:style>
        </p:sp>
        <p:sp>
          <p:nvSpPr>
            <p:cNvPr id="1403" name="Google Shape;713;p44"/>
            <p:cNvSpPr/>
            <p:nvPr/>
          </p:nvSpPr>
          <p:spPr>
            <a:xfrm>
              <a:off x="335520" y="1343880"/>
              <a:ext cx="354600" cy="147600"/>
            </a:xfrm>
            <a:prstGeom prst="roundRect">
              <a:avLst>
                <a:gd name="adj" fmla="val 50000"/>
              </a:avLst>
            </a:prstGeom>
            <a:solidFill>
              <a:schemeClr val="dk2"/>
            </a:solidFill>
            <a:ln w="0">
              <a:noFill/>
            </a:ln>
          </p:spPr>
          <p:style>
            <a:lnRef idx="0"/>
            <a:fillRef idx="0"/>
            <a:effectRef idx="0"/>
            <a:fontRef idx="minor"/>
          </p:style>
        </p:sp>
        <p:sp>
          <p:nvSpPr>
            <p:cNvPr id="1404" name="Google Shape;714;p44"/>
            <p:cNvSpPr/>
            <p:nvPr/>
          </p:nvSpPr>
          <p:spPr>
            <a:xfrm>
              <a:off x="335520" y="1670760"/>
              <a:ext cx="354600" cy="147600"/>
            </a:xfrm>
            <a:prstGeom prst="roundRect">
              <a:avLst>
                <a:gd name="adj" fmla="val 50000"/>
              </a:avLst>
            </a:prstGeom>
            <a:solidFill>
              <a:schemeClr val="accent3"/>
            </a:solidFill>
            <a:ln w="0">
              <a:noFill/>
            </a:ln>
          </p:spPr>
          <p:style>
            <a:lnRef idx="0"/>
            <a:fillRef idx="0"/>
            <a:effectRef idx="0"/>
            <a:fontRef idx="minor"/>
          </p:style>
        </p:sp>
        <p:sp>
          <p:nvSpPr>
            <p:cNvPr id="1405" name="Google Shape;715;p44"/>
            <p:cNvSpPr/>
            <p:nvPr/>
          </p:nvSpPr>
          <p:spPr>
            <a:xfrm>
              <a:off x="770400" y="1670760"/>
              <a:ext cx="454320" cy="147600"/>
            </a:xfrm>
            <a:prstGeom prst="roundRect">
              <a:avLst>
                <a:gd name="adj" fmla="val 50000"/>
              </a:avLst>
            </a:prstGeom>
            <a:solidFill>
              <a:schemeClr val="accent5"/>
            </a:solidFill>
            <a:ln w="0">
              <a:noFill/>
            </a:ln>
          </p:spPr>
          <p:style>
            <a:lnRef idx="0"/>
            <a:fillRef idx="0"/>
            <a:effectRef idx="0"/>
            <a:fontRef idx="minor"/>
          </p:style>
        </p:sp>
        <p:sp>
          <p:nvSpPr>
            <p:cNvPr id="1406" name="Google Shape;716;p44"/>
            <p:cNvSpPr/>
            <p:nvPr/>
          </p:nvSpPr>
          <p:spPr>
            <a:xfrm>
              <a:off x="1305000" y="1670760"/>
              <a:ext cx="354600" cy="147600"/>
            </a:xfrm>
            <a:prstGeom prst="roundRect">
              <a:avLst>
                <a:gd name="adj" fmla="val 50000"/>
              </a:avLst>
            </a:prstGeom>
            <a:solidFill>
              <a:schemeClr val="accent4"/>
            </a:solidFill>
            <a:ln w="0">
              <a:noFill/>
            </a:ln>
          </p:spPr>
          <p:style>
            <a:lnRef idx="0"/>
            <a:fillRef idx="0"/>
            <a:effectRef idx="0"/>
            <a:fontRef idx="minor"/>
          </p:style>
        </p:sp>
        <p:sp>
          <p:nvSpPr>
            <p:cNvPr id="1407" name="Google Shape;717;p44"/>
            <p:cNvSpPr/>
            <p:nvPr/>
          </p:nvSpPr>
          <p:spPr>
            <a:xfrm>
              <a:off x="335520" y="1981440"/>
              <a:ext cx="327240" cy="147600"/>
            </a:xfrm>
            <a:prstGeom prst="roundRect">
              <a:avLst>
                <a:gd name="adj" fmla="val 50000"/>
              </a:avLst>
            </a:prstGeom>
            <a:solidFill>
              <a:schemeClr val="dk1"/>
            </a:solidFill>
            <a:ln w="0">
              <a:noFill/>
            </a:ln>
          </p:spPr>
          <p:style>
            <a:lnRef idx="0"/>
            <a:fillRef idx="0"/>
            <a:effectRef idx="0"/>
            <a:fontRef idx="minor"/>
          </p:style>
        </p:sp>
        <p:sp>
          <p:nvSpPr>
            <p:cNvPr id="1408" name="Google Shape;718;p44"/>
            <p:cNvSpPr/>
            <p:nvPr/>
          </p:nvSpPr>
          <p:spPr>
            <a:xfrm>
              <a:off x="335520" y="2324160"/>
              <a:ext cx="327240" cy="147600"/>
            </a:xfrm>
            <a:prstGeom prst="roundRect">
              <a:avLst>
                <a:gd name="adj" fmla="val 50000"/>
              </a:avLst>
            </a:prstGeom>
            <a:solidFill>
              <a:schemeClr val="accent5"/>
            </a:solidFill>
            <a:ln w="0">
              <a:noFill/>
            </a:ln>
          </p:spPr>
          <p:style>
            <a:lnRef idx="0"/>
            <a:fillRef idx="0"/>
            <a:effectRef idx="0"/>
            <a:fontRef idx="minor"/>
          </p:style>
        </p:sp>
        <p:sp>
          <p:nvSpPr>
            <p:cNvPr id="1409" name="Google Shape;719;p44"/>
            <p:cNvSpPr/>
            <p:nvPr/>
          </p:nvSpPr>
          <p:spPr>
            <a:xfrm>
              <a:off x="335520" y="2633040"/>
              <a:ext cx="327240" cy="147600"/>
            </a:xfrm>
            <a:prstGeom prst="roundRect">
              <a:avLst>
                <a:gd name="adj" fmla="val 50000"/>
              </a:avLst>
            </a:prstGeom>
            <a:solidFill>
              <a:schemeClr val="dk2"/>
            </a:solidFill>
            <a:ln w="0">
              <a:noFill/>
            </a:ln>
          </p:spPr>
          <p:style>
            <a:lnRef idx="0"/>
            <a:fillRef idx="0"/>
            <a:effectRef idx="0"/>
            <a:fontRef idx="minor"/>
          </p:style>
        </p:sp>
        <p:sp>
          <p:nvSpPr>
            <p:cNvPr id="1410" name="Google Shape;720;p44"/>
            <p:cNvSpPr/>
            <p:nvPr/>
          </p:nvSpPr>
          <p:spPr>
            <a:xfrm>
              <a:off x="335520" y="2941920"/>
              <a:ext cx="327240" cy="147600"/>
            </a:xfrm>
            <a:prstGeom prst="roundRect">
              <a:avLst>
                <a:gd name="adj" fmla="val 50000"/>
              </a:avLst>
            </a:prstGeom>
            <a:solidFill>
              <a:schemeClr val="accent4"/>
            </a:solidFill>
            <a:ln w="0">
              <a:noFill/>
            </a:ln>
          </p:spPr>
          <p:style>
            <a:lnRef idx="0"/>
            <a:fillRef idx="0"/>
            <a:effectRef idx="0"/>
            <a:fontRef idx="minor"/>
          </p:style>
        </p:sp>
        <p:sp>
          <p:nvSpPr>
            <p:cNvPr id="1411" name="Google Shape;721;p44"/>
            <p:cNvSpPr/>
            <p:nvPr/>
          </p:nvSpPr>
          <p:spPr>
            <a:xfrm>
              <a:off x="349200" y="3722760"/>
              <a:ext cx="327240" cy="147600"/>
            </a:xfrm>
            <a:prstGeom prst="roundRect">
              <a:avLst>
                <a:gd name="adj" fmla="val 50000"/>
              </a:avLst>
            </a:prstGeom>
            <a:solidFill>
              <a:schemeClr val="dk2"/>
            </a:solidFill>
            <a:ln w="0">
              <a:noFill/>
            </a:ln>
          </p:spPr>
          <p:style>
            <a:lnRef idx="0"/>
            <a:fillRef idx="0"/>
            <a:effectRef idx="0"/>
            <a:fontRef idx="minor"/>
          </p:style>
        </p:sp>
        <p:sp>
          <p:nvSpPr>
            <p:cNvPr id="1412" name="Google Shape;722;p44"/>
            <p:cNvSpPr/>
            <p:nvPr/>
          </p:nvSpPr>
          <p:spPr>
            <a:xfrm>
              <a:off x="770400" y="1981440"/>
              <a:ext cx="327240" cy="147600"/>
            </a:xfrm>
            <a:prstGeom prst="roundRect">
              <a:avLst>
                <a:gd name="adj" fmla="val 50000"/>
              </a:avLst>
            </a:prstGeom>
            <a:solidFill>
              <a:schemeClr val="lt2"/>
            </a:solidFill>
            <a:ln w="0">
              <a:noFill/>
            </a:ln>
          </p:spPr>
          <p:style>
            <a:lnRef idx="0"/>
            <a:fillRef idx="0"/>
            <a:effectRef idx="0"/>
            <a:fontRef idx="minor"/>
          </p:style>
        </p:sp>
        <p:sp>
          <p:nvSpPr>
            <p:cNvPr id="1413" name="Google Shape;723;p44"/>
            <p:cNvSpPr/>
            <p:nvPr/>
          </p:nvSpPr>
          <p:spPr>
            <a:xfrm>
              <a:off x="731520" y="2324160"/>
              <a:ext cx="327240" cy="147600"/>
            </a:xfrm>
            <a:prstGeom prst="roundRect">
              <a:avLst>
                <a:gd name="adj" fmla="val 50000"/>
              </a:avLst>
            </a:prstGeom>
            <a:solidFill>
              <a:schemeClr val="accent3"/>
            </a:solidFill>
            <a:ln w="0">
              <a:noFill/>
            </a:ln>
          </p:spPr>
          <p:style>
            <a:lnRef idx="0"/>
            <a:fillRef idx="0"/>
            <a:effectRef idx="0"/>
            <a:fontRef idx="minor"/>
          </p:style>
        </p:sp>
        <p:sp>
          <p:nvSpPr>
            <p:cNvPr id="1414" name="Google Shape;724;p44"/>
            <p:cNvSpPr/>
            <p:nvPr/>
          </p:nvSpPr>
          <p:spPr>
            <a:xfrm>
              <a:off x="770400" y="2633040"/>
              <a:ext cx="327240" cy="147600"/>
            </a:xfrm>
            <a:prstGeom prst="roundRect">
              <a:avLst>
                <a:gd name="adj" fmla="val 50000"/>
              </a:avLst>
            </a:prstGeom>
            <a:solidFill>
              <a:schemeClr val="dk1"/>
            </a:solidFill>
            <a:ln w="0">
              <a:noFill/>
            </a:ln>
          </p:spPr>
          <p:style>
            <a:lnRef idx="0"/>
            <a:fillRef idx="0"/>
            <a:effectRef idx="0"/>
            <a:fontRef idx="minor"/>
          </p:style>
        </p:sp>
        <p:sp>
          <p:nvSpPr>
            <p:cNvPr id="1415" name="Google Shape;725;p44"/>
            <p:cNvSpPr/>
            <p:nvPr/>
          </p:nvSpPr>
          <p:spPr>
            <a:xfrm>
              <a:off x="770400" y="2958840"/>
              <a:ext cx="327240" cy="147600"/>
            </a:xfrm>
            <a:prstGeom prst="roundRect">
              <a:avLst>
                <a:gd name="adj" fmla="val 50000"/>
              </a:avLst>
            </a:prstGeom>
            <a:solidFill>
              <a:schemeClr val="accent2"/>
            </a:solidFill>
            <a:ln w="0">
              <a:noFill/>
            </a:ln>
          </p:spPr>
          <p:style>
            <a:lnRef idx="0"/>
            <a:fillRef idx="0"/>
            <a:effectRef idx="0"/>
            <a:fontRef idx="minor"/>
          </p:style>
        </p:sp>
        <p:sp>
          <p:nvSpPr>
            <p:cNvPr id="1416" name="Google Shape;726;p44"/>
            <p:cNvSpPr/>
            <p:nvPr/>
          </p:nvSpPr>
          <p:spPr>
            <a:xfrm>
              <a:off x="770400" y="3284640"/>
              <a:ext cx="327240" cy="147600"/>
            </a:xfrm>
            <a:prstGeom prst="roundRect">
              <a:avLst>
                <a:gd name="adj" fmla="val 50000"/>
              </a:avLst>
            </a:prstGeom>
            <a:solidFill>
              <a:schemeClr val="accent1"/>
            </a:solidFill>
            <a:ln w="0">
              <a:noFill/>
            </a:ln>
          </p:spPr>
          <p:style>
            <a:lnRef idx="0"/>
            <a:fillRef idx="0"/>
            <a:effectRef idx="0"/>
            <a:fontRef idx="minor"/>
          </p:style>
        </p:sp>
        <p:sp>
          <p:nvSpPr>
            <p:cNvPr id="1417" name="Google Shape;727;p44"/>
            <p:cNvSpPr/>
            <p:nvPr/>
          </p:nvSpPr>
          <p:spPr>
            <a:xfrm>
              <a:off x="1174320" y="1981440"/>
              <a:ext cx="632880" cy="147600"/>
            </a:xfrm>
            <a:prstGeom prst="roundRect">
              <a:avLst>
                <a:gd name="adj" fmla="val 50000"/>
              </a:avLst>
            </a:prstGeom>
            <a:solidFill>
              <a:schemeClr val="accent2"/>
            </a:solidFill>
            <a:ln w="0">
              <a:noFill/>
            </a:ln>
          </p:spPr>
          <p:style>
            <a:lnRef idx="0"/>
            <a:fillRef idx="0"/>
            <a:effectRef idx="0"/>
            <a:fontRef idx="minor"/>
          </p:style>
        </p:sp>
        <p:sp>
          <p:nvSpPr>
            <p:cNvPr id="1418" name="Google Shape;728;p44"/>
            <p:cNvSpPr/>
            <p:nvPr/>
          </p:nvSpPr>
          <p:spPr>
            <a:xfrm>
              <a:off x="1174320" y="2324160"/>
              <a:ext cx="884520" cy="147600"/>
            </a:xfrm>
            <a:prstGeom prst="roundRect">
              <a:avLst>
                <a:gd name="adj" fmla="val 50000"/>
              </a:avLst>
            </a:prstGeom>
            <a:solidFill>
              <a:schemeClr val="dk1"/>
            </a:solidFill>
            <a:ln w="0">
              <a:noFill/>
            </a:ln>
          </p:spPr>
          <p:style>
            <a:lnRef idx="0"/>
            <a:fillRef idx="0"/>
            <a:effectRef idx="0"/>
            <a:fontRef idx="minor"/>
          </p:style>
        </p:sp>
        <p:sp>
          <p:nvSpPr>
            <p:cNvPr id="1419" name="Google Shape;729;p44"/>
            <p:cNvSpPr/>
            <p:nvPr/>
          </p:nvSpPr>
          <p:spPr>
            <a:xfrm>
              <a:off x="1205280" y="2633040"/>
              <a:ext cx="1029600" cy="147600"/>
            </a:xfrm>
            <a:prstGeom prst="roundRect">
              <a:avLst>
                <a:gd name="adj" fmla="val 50000"/>
              </a:avLst>
            </a:prstGeom>
            <a:solidFill>
              <a:schemeClr val="accent5"/>
            </a:solidFill>
            <a:ln w="0">
              <a:noFill/>
            </a:ln>
          </p:spPr>
          <p:style>
            <a:lnRef idx="0"/>
            <a:fillRef idx="0"/>
            <a:effectRef idx="0"/>
            <a:fontRef idx="minor"/>
          </p:style>
        </p:sp>
        <p:sp>
          <p:nvSpPr>
            <p:cNvPr id="1420" name="Google Shape;730;p44"/>
            <p:cNvSpPr/>
            <p:nvPr/>
          </p:nvSpPr>
          <p:spPr>
            <a:xfrm>
              <a:off x="1205280" y="2977560"/>
              <a:ext cx="1029600" cy="147600"/>
            </a:xfrm>
            <a:prstGeom prst="roundRect">
              <a:avLst>
                <a:gd name="adj" fmla="val 50000"/>
              </a:avLst>
            </a:prstGeom>
            <a:solidFill>
              <a:schemeClr val="dk2"/>
            </a:solidFill>
            <a:ln w="0">
              <a:noFill/>
            </a:ln>
          </p:spPr>
          <p:style>
            <a:lnRef idx="0"/>
            <a:fillRef idx="0"/>
            <a:effectRef idx="0"/>
            <a:fontRef idx="minor"/>
          </p:style>
        </p:sp>
        <p:sp>
          <p:nvSpPr>
            <p:cNvPr id="1421" name="Google Shape;731;p44"/>
            <p:cNvSpPr/>
            <p:nvPr/>
          </p:nvSpPr>
          <p:spPr>
            <a:xfrm>
              <a:off x="1205280" y="3284640"/>
              <a:ext cx="1029600" cy="147600"/>
            </a:xfrm>
            <a:prstGeom prst="roundRect">
              <a:avLst>
                <a:gd name="adj" fmla="val 50000"/>
              </a:avLst>
            </a:prstGeom>
            <a:solidFill>
              <a:schemeClr val="accent3"/>
            </a:solidFill>
            <a:ln w="0">
              <a:noFill/>
            </a:ln>
          </p:spPr>
          <p:style>
            <a:lnRef idx="0"/>
            <a:fillRef idx="0"/>
            <a:effectRef idx="0"/>
            <a:fontRef idx="minor"/>
          </p:style>
        </p:sp>
        <p:sp>
          <p:nvSpPr>
            <p:cNvPr id="1422" name="Google Shape;732;p44"/>
            <p:cNvSpPr/>
            <p:nvPr/>
          </p:nvSpPr>
          <p:spPr>
            <a:xfrm>
              <a:off x="1883880" y="1981440"/>
              <a:ext cx="576720" cy="147600"/>
            </a:xfrm>
            <a:prstGeom prst="roundRect">
              <a:avLst>
                <a:gd name="adj" fmla="val 50000"/>
              </a:avLst>
            </a:prstGeom>
            <a:solidFill>
              <a:schemeClr val="accent5"/>
            </a:solidFill>
            <a:ln w="0">
              <a:noFill/>
            </a:ln>
          </p:spPr>
          <p:style>
            <a:lnRef idx="0"/>
            <a:fillRef idx="0"/>
            <a:effectRef idx="0"/>
            <a:fontRef idx="minor"/>
          </p:style>
        </p:sp>
        <p:sp>
          <p:nvSpPr>
            <p:cNvPr id="1423" name="Google Shape;733;p44"/>
            <p:cNvSpPr/>
            <p:nvPr/>
          </p:nvSpPr>
          <p:spPr>
            <a:xfrm>
              <a:off x="2174040" y="2307240"/>
              <a:ext cx="576720" cy="147600"/>
            </a:xfrm>
            <a:prstGeom prst="roundRect">
              <a:avLst>
                <a:gd name="adj" fmla="val 50000"/>
              </a:avLst>
            </a:prstGeom>
            <a:solidFill>
              <a:schemeClr val="accent1"/>
            </a:solidFill>
            <a:ln w="0">
              <a:noFill/>
            </a:ln>
          </p:spPr>
          <p:style>
            <a:lnRef idx="0"/>
            <a:fillRef idx="0"/>
            <a:effectRef idx="0"/>
            <a:fontRef idx="minor"/>
          </p:style>
        </p:sp>
        <p:sp>
          <p:nvSpPr>
            <p:cNvPr id="1424" name="Google Shape;734;p44"/>
            <p:cNvSpPr/>
            <p:nvPr/>
          </p:nvSpPr>
          <p:spPr>
            <a:xfrm>
              <a:off x="2342880" y="2633040"/>
              <a:ext cx="354600" cy="147600"/>
            </a:xfrm>
            <a:prstGeom prst="roundRect">
              <a:avLst>
                <a:gd name="adj" fmla="val 50000"/>
              </a:avLst>
            </a:prstGeom>
            <a:solidFill>
              <a:schemeClr val="accent2"/>
            </a:solidFill>
            <a:ln w="0">
              <a:noFill/>
            </a:ln>
          </p:spPr>
          <p:style>
            <a:lnRef idx="0"/>
            <a:fillRef idx="0"/>
            <a:effectRef idx="0"/>
            <a:fontRef idx="minor"/>
          </p:style>
        </p:sp>
        <p:sp>
          <p:nvSpPr>
            <p:cNvPr id="1425" name="Google Shape;735;p44"/>
            <p:cNvSpPr/>
            <p:nvPr/>
          </p:nvSpPr>
          <p:spPr>
            <a:xfrm>
              <a:off x="2342880" y="3285000"/>
              <a:ext cx="354600" cy="147600"/>
            </a:xfrm>
            <a:prstGeom prst="roundRect">
              <a:avLst>
                <a:gd name="adj" fmla="val 50000"/>
              </a:avLst>
            </a:prstGeom>
            <a:solidFill>
              <a:schemeClr val="lt2"/>
            </a:solidFill>
            <a:ln w="0">
              <a:noFill/>
            </a:ln>
          </p:spPr>
          <p:style>
            <a:lnRef idx="0"/>
            <a:fillRef idx="0"/>
            <a:effectRef idx="0"/>
            <a:fontRef idx="minor"/>
          </p:style>
        </p:sp>
        <p:sp>
          <p:nvSpPr>
            <p:cNvPr id="1426" name="Google Shape;736;p44"/>
            <p:cNvSpPr/>
            <p:nvPr/>
          </p:nvSpPr>
          <p:spPr>
            <a:xfrm>
              <a:off x="349200" y="3962160"/>
              <a:ext cx="327240" cy="147600"/>
            </a:xfrm>
            <a:prstGeom prst="roundRect">
              <a:avLst>
                <a:gd name="adj" fmla="val 50000"/>
              </a:avLst>
            </a:prstGeom>
            <a:solidFill>
              <a:schemeClr val="dk2"/>
            </a:solidFill>
            <a:ln w="0">
              <a:noFill/>
            </a:ln>
          </p:spPr>
          <p:style>
            <a:lnRef idx="0"/>
            <a:fillRef idx="0"/>
            <a:effectRef idx="0"/>
            <a:fontRef idx="minor"/>
          </p:style>
        </p:sp>
        <p:sp>
          <p:nvSpPr>
            <p:cNvPr id="1427" name="Google Shape;737;p44"/>
            <p:cNvSpPr/>
            <p:nvPr/>
          </p:nvSpPr>
          <p:spPr>
            <a:xfrm>
              <a:off x="731520" y="4245480"/>
              <a:ext cx="327240" cy="147600"/>
            </a:xfrm>
            <a:prstGeom prst="roundRect">
              <a:avLst>
                <a:gd name="adj" fmla="val 50000"/>
              </a:avLst>
            </a:prstGeom>
            <a:solidFill>
              <a:schemeClr val="accent3"/>
            </a:solidFill>
            <a:ln w="0">
              <a:noFill/>
            </a:ln>
          </p:spPr>
          <p:style>
            <a:lnRef idx="0"/>
            <a:fillRef idx="0"/>
            <a:effectRef idx="0"/>
            <a:fontRef idx="minor"/>
          </p:style>
        </p:sp>
        <p:sp>
          <p:nvSpPr>
            <p:cNvPr id="1428" name="Google Shape;738;p44"/>
            <p:cNvSpPr/>
            <p:nvPr/>
          </p:nvSpPr>
          <p:spPr>
            <a:xfrm>
              <a:off x="1225080" y="4245480"/>
              <a:ext cx="524160" cy="147600"/>
            </a:xfrm>
            <a:prstGeom prst="roundRect">
              <a:avLst>
                <a:gd name="adj" fmla="val 50000"/>
              </a:avLst>
            </a:prstGeom>
            <a:solidFill>
              <a:schemeClr val="accent5"/>
            </a:solidFill>
            <a:ln w="0">
              <a:noFill/>
            </a:ln>
          </p:spPr>
          <p:style>
            <a:lnRef idx="0"/>
            <a:fillRef idx="0"/>
            <a:effectRef idx="0"/>
            <a:fontRef idx="minor"/>
          </p:style>
        </p:sp>
        <p:sp>
          <p:nvSpPr>
            <p:cNvPr id="1429" name="Google Shape;739;p44"/>
            <p:cNvSpPr/>
            <p:nvPr/>
          </p:nvSpPr>
          <p:spPr>
            <a:xfrm>
              <a:off x="1883880" y="4245480"/>
              <a:ext cx="661320" cy="147600"/>
            </a:xfrm>
            <a:prstGeom prst="roundRect">
              <a:avLst>
                <a:gd name="adj" fmla="val 50000"/>
              </a:avLst>
            </a:prstGeom>
            <a:solidFill>
              <a:schemeClr val="lt2"/>
            </a:solidFill>
            <a:ln w="0">
              <a:noFill/>
            </a:ln>
          </p:spPr>
          <p:style>
            <a:lnRef idx="0"/>
            <a:fillRef idx="0"/>
            <a:effectRef idx="0"/>
            <a:fontRef idx="minor"/>
          </p:style>
        </p:sp>
        <p:sp>
          <p:nvSpPr>
            <p:cNvPr id="1430" name="Google Shape;740;p44"/>
            <p:cNvSpPr/>
            <p:nvPr/>
          </p:nvSpPr>
          <p:spPr>
            <a:xfrm>
              <a:off x="2634120" y="4245480"/>
              <a:ext cx="241200" cy="147600"/>
            </a:xfrm>
            <a:prstGeom prst="roundRect">
              <a:avLst>
                <a:gd name="adj" fmla="val 50000"/>
              </a:avLst>
            </a:prstGeom>
            <a:solidFill>
              <a:schemeClr val="accent4"/>
            </a:solidFill>
            <a:ln w="0">
              <a:noFill/>
            </a:ln>
          </p:spPr>
          <p:style>
            <a:lnRef idx="0"/>
            <a:fillRef idx="0"/>
            <a:effectRef idx="0"/>
            <a:fontRef idx="minor"/>
          </p:style>
        </p:sp>
        <p:sp>
          <p:nvSpPr>
            <p:cNvPr id="1431" name="Google Shape;741;p44"/>
            <p:cNvSpPr/>
            <p:nvPr/>
          </p:nvSpPr>
          <p:spPr>
            <a:xfrm>
              <a:off x="731520" y="4453920"/>
              <a:ext cx="327240" cy="147600"/>
            </a:xfrm>
            <a:prstGeom prst="roundRect">
              <a:avLst>
                <a:gd name="adj" fmla="val 50000"/>
              </a:avLst>
            </a:prstGeom>
            <a:solidFill>
              <a:schemeClr val="accent2"/>
            </a:solidFill>
            <a:ln w="0">
              <a:noFill/>
            </a:ln>
          </p:spPr>
          <p:style>
            <a:lnRef idx="0"/>
            <a:fillRef idx="0"/>
            <a:effectRef idx="0"/>
            <a:fontRef idx="minor"/>
          </p:style>
        </p:sp>
        <p:sp>
          <p:nvSpPr>
            <p:cNvPr id="1432" name="Google Shape;742;p44"/>
            <p:cNvSpPr/>
            <p:nvPr/>
          </p:nvSpPr>
          <p:spPr>
            <a:xfrm>
              <a:off x="1225080" y="4453920"/>
              <a:ext cx="833760" cy="147600"/>
            </a:xfrm>
            <a:prstGeom prst="roundRect">
              <a:avLst>
                <a:gd name="adj" fmla="val 50000"/>
              </a:avLst>
            </a:prstGeom>
            <a:solidFill>
              <a:schemeClr val="accent1"/>
            </a:solidFill>
            <a:ln w="0">
              <a:noFill/>
            </a:ln>
          </p:spPr>
          <p:style>
            <a:lnRef idx="0"/>
            <a:fillRef idx="0"/>
            <a:effectRef idx="0"/>
            <a:fontRef idx="minor"/>
          </p:style>
        </p:sp>
        <p:sp>
          <p:nvSpPr>
            <p:cNvPr id="1433" name="Google Shape;743;p44"/>
            <p:cNvSpPr/>
            <p:nvPr/>
          </p:nvSpPr>
          <p:spPr>
            <a:xfrm>
              <a:off x="2169000" y="4453920"/>
              <a:ext cx="354600" cy="147600"/>
            </a:xfrm>
            <a:prstGeom prst="roundRect">
              <a:avLst>
                <a:gd name="adj" fmla="val 50000"/>
              </a:avLst>
            </a:prstGeom>
            <a:solidFill>
              <a:schemeClr val="dk1"/>
            </a:solidFill>
            <a:ln w="0">
              <a:noFill/>
            </a:ln>
          </p:spPr>
          <p:style>
            <a:lnRef idx="0"/>
            <a:fillRef idx="0"/>
            <a:effectRef idx="0"/>
            <a:fontRef idx="minor"/>
          </p:style>
        </p:sp>
        <p:sp>
          <p:nvSpPr>
            <p:cNvPr id="1434" name="Google Shape;744;p44"/>
            <p:cNvSpPr/>
            <p:nvPr/>
          </p:nvSpPr>
          <p:spPr>
            <a:xfrm>
              <a:off x="1250640" y="708480"/>
              <a:ext cx="632880" cy="147600"/>
            </a:xfrm>
            <a:prstGeom prst="roundRect">
              <a:avLst>
                <a:gd name="adj" fmla="val 50000"/>
              </a:avLst>
            </a:prstGeom>
            <a:solidFill>
              <a:schemeClr val="accent6"/>
            </a:solidFill>
            <a:ln w="0">
              <a:noFill/>
            </a:ln>
          </p:spPr>
          <p:style>
            <a:lnRef idx="0"/>
            <a:fillRef idx="0"/>
            <a:effectRef idx="0"/>
            <a:fontRef idx="minor"/>
          </p:style>
        </p:sp>
        <p:sp>
          <p:nvSpPr>
            <p:cNvPr id="1435" name="Google Shape;745;p44"/>
            <p:cNvSpPr/>
            <p:nvPr/>
          </p:nvSpPr>
          <p:spPr>
            <a:xfrm>
              <a:off x="821880" y="1017360"/>
              <a:ext cx="632880" cy="147600"/>
            </a:xfrm>
            <a:prstGeom prst="roundRect">
              <a:avLst>
                <a:gd name="adj" fmla="val 50000"/>
              </a:avLst>
            </a:prstGeom>
            <a:solidFill>
              <a:schemeClr val="accent6"/>
            </a:solidFill>
            <a:ln w="0">
              <a:noFill/>
            </a:ln>
          </p:spPr>
          <p:style>
            <a:lnRef idx="0"/>
            <a:fillRef idx="0"/>
            <a:effectRef idx="0"/>
            <a:fontRef idx="minor"/>
          </p:style>
        </p:sp>
        <p:sp>
          <p:nvSpPr>
            <p:cNvPr id="1436" name="Google Shape;746;p44"/>
            <p:cNvSpPr/>
            <p:nvPr/>
          </p:nvSpPr>
          <p:spPr>
            <a:xfrm>
              <a:off x="1555200" y="1013040"/>
              <a:ext cx="632880" cy="147600"/>
            </a:xfrm>
            <a:prstGeom prst="roundRect">
              <a:avLst>
                <a:gd name="adj" fmla="val 50000"/>
              </a:avLst>
            </a:prstGeom>
            <a:solidFill>
              <a:schemeClr val="accent6"/>
            </a:solidFill>
            <a:ln w="0">
              <a:noFill/>
            </a:ln>
          </p:spPr>
          <p:style>
            <a:lnRef idx="0"/>
            <a:fillRef idx="0"/>
            <a:effectRef idx="0"/>
            <a:fontRef idx="minor"/>
          </p:style>
        </p:sp>
        <p:sp>
          <p:nvSpPr>
            <p:cNvPr id="1437" name="Google Shape;747;p44"/>
            <p:cNvSpPr/>
            <p:nvPr/>
          </p:nvSpPr>
          <p:spPr>
            <a:xfrm>
              <a:off x="821880" y="1343880"/>
              <a:ext cx="402480" cy="147600"/>
            </a:xfrm>
            <a:prstGeom prst="roundRect">
              <a:avLst>
                <a:gd name="adj" fmla="val 50000"/>
              </a:avLst>
            </a:prstGeom>
            <a:solidFill>
              <a:schemeClr val="accent6"/>
            </a:solidFill>
            <a:ln w="0">
              <a:noFill/>
            </a:ln>
          </p:spPr>
          <p:style>
            <a:lnRef idx="0"/>
            <a:fillRef idx="0"/>
            <a:effectRef idx="0"/>
            <a:fontRef idx="minor"/>
          </p:style>
        </p:sp>
        <p:sp>
          <p:nvSpPr>
            <p:cNvPr id="1438" name="Google Shape;748;p44"/>
            <p:cNvSpPr/>
            <p:nvPr/>
          </p:nvSpPr>
          <p:spPr>
            <a:xfrm>
              <a:off x="1739880" y="1668600"/>
              <a:ext cx="402480" cy="147600"/>
            </a:xfrm>
            <a:prstGeom prst="roundRect">
              <a:avLst>
                <a:gd name="adj" fmla="val 50000"/>
              </a:avLst>
            </a:prstGeom>
            <a:solidFill>
              <a:schemeClr val="accent6"/>
            </a:solidFill>
            <a:ln w="0">
              <a:noFill/>
            </a:ln>
          </p:spPr>
          <p:style>
            <a:lnRef idx="0"/>
            <a:fillRef idx="0"/>
            <a:effectRef idx="0"/>
            <a:fontRef idx="minor"/>
          </p:style>
        </p:sp>
        <p:sp>
          <p:nvSpPr>
            <p:cNvPr id="1439" name="Google Shape;749;p44"/>
            <p:cNvSpPr/>
            <p:nvPr/>
          </p:nvSpPr>
          <p:spPr>
            <a:xfrm>
              <a:off x="2342880" y="2977560"/>
              <a:ext cx="402480" cy="147600"/>
            </a:xfrm>
            <a:prstGeom prst="roundRect">
              <a:avLst>
                <a:gd name="adj" fmla="val 50000"/>
              </a:avLst>
            </a:prstGeom>
            <a:solidFill>
              <a:schemeClr val="accent6"/>
            </a:solidFill>
            <a:ln w="0">
              <a:noFill/>
            </a:ln>
          </p:spPr>
          <p:style>
            <a:lnRef idx="0"/>
            <a:fillRef idx="0"/>
            <a:effectRef idx="0"/>
            <a:fontRef idx="minor"/>
          </p:style>
        </p:sp>
        <p:sp>
          <p:nvSpPr>
            <p:cNvPr id="1440" name="Google Shape;750;p44"/>
            <p:cNvSpPr/>
            <p:nvPr/>
          </p:nvSpPr>
          <p:spPr>
            <a:xfrm>
              <a:off x="2536920" y="1981440"/>
              <a:ext cx="327240" cy="147600"/>
            </a:xfrm>
            <a:prstGeom prst="roundRect">
              <a:avLst>
                <a:gd name="adj" fmla="val 50000"/>
              </a:avLst>
            </a:prstGeom>
            <a:solidFill>
              <a:schemeClr val="accent6"/>
            </a:solidFill>
            <a:ln w="0">
              <a:noFill/>
            </a:ln>
          </p:spPr>
          <p:style>
            <a:lnRef idx="0"/>
            <a:fillRef idx="0"/>
            <a:effectRef idx="0"/>
            <a:fontRef idx="minor"/>
          </p:style>
        </p:sp>
        <p:sp>
          <p:nvSpPr>
            <p:cNvPr id="1441" name="Google Shape;751;p44"/>
            <p:cNvSpPr/>
            <p:nvPr/>
          </p:nvSpPr>
          <p:spPr>
            <a:xfrm>
              <a:off x="2805120" y="2633040"/>
              <a:ext cx="327240" cy="147600"/>
            </a:xfrm>
            <a:prstGeom prst="roundRect">
              <a:avLst>
                <a:gd name="adj" fmla="val 50000"/>
              </a:avLst>
            </a:prstGeom>
            <a:solidFill>
              <a:schemeClr val="accent6"/>
            </a:solidFill>
            <a:ln w="0">
              <a:noFill/>
            </a:ln>
          </p:spPr>
          <p:style>
            <a:lnRef idx="0"/>
            <a:fillRef idx="0"/>
            <a:effectRef idx="0"/>
            <a:fontRef idx="minor"/>
          </p:style>
        </p:sp>
        <p:sp>
          <p:nvSpPr>
            <p:cNvPr id="1442" name="Google Shape;752;p44"/>
            <p:cNvSpPr/>
            <p:nvPr/>
          </p:nvSpPr>
          <p:spPr>
            <a:xfrm>
              <a:off x="2634480" y="4456080"/>
              <a:ext cx="632880" cy="147600"/>
            </a:xfrm>
            <a:prstGeom prst="roundRect">
              <a:avLst>
                <a:gd name="adj" fmla="val 50000"/>
              </a:avLst>
            </a:prstGeom>
            <a:solidFill>
              <a:schemeClr val="accent6"/>
            </a:solidFill>
            <a:ln w="0">
              <a:noFill/>
            </a:ln>
          </p:spPr>
          <p:style>
            <a:lnRef idx="0"/>
            <a:fillRef idx="0"/>
            <a:effectRef idx="0"/>
            <a:fontRef idx="minor"/>
          </p:style>
        </p:sp>
        <p:sp>
          <p:nvSpPr>
            <p:cNvPr id="1443" name="Google Shape;753;p44"/>
            <p:cNvSpPr/>
            <p:nvPr/>
          </p:nvSpPr>
          <p:spPr>
            <a:xfrm>
              <a:off x="770400" y="3936600"/>
              <a:ext cx="632880" cy="147600"/>
            </a:xfrm>
            <a:prstGeom prst="roundRect">
              <a:avLst>
                <a:gd name="adj" fmla="val 50000"/>
              </a:avLst>
            </a:prstGeom>
            <a:solidFill>
              <a:schemeClr val="accent6"/>
            </a:solidFill>
            <a:ln w="0">
              <a:noFill/>
            </a:ln>
          </p:spPr>
          <p:style>
            <a:lnRef idx="0"/>
            <a:fillRef idx="0"/>
            <a:effectRef idx="0"/>
            <a:fontRef idx="minor"/>
          </p:style>
        </p:sp>
        <p:sp>
          <p:nvSpPr>
            <p:cNvPr id="1444" name="Google Shape;754;p44"/>
            <p:cNvSpPr/>
            <p:nvPr/>
          </p:nvSpPr>
          <p:spPr>
            <a:xfrm>
              <a:off x="770400" y="37065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1445" name="Google Shape;755;p44"/>
          <p:cNvSpPr/>
          <p:nvPr/>
        </p:nvSpPr>
        <p:spPr>
          <a:xfrm>
            <a:off x="4014720" y="24552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1446" name="Google Shape;756;p44"/>
          <p:cNvSpPr/>
          <p:nvPr/>
        </p:nvSpPr>
        <p:spPr>
          <a:xfrm>
            <a:off x="7313040" y="383652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1447" name="Google Shape;757;p44"/>
          <p:cNvSpPr/>
          <p:nvPr/>
        </p:nvSpPr>
        <p:spPr>
          <a:xfrm>
            <a:off x="7778160" y="404928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1448" name="Google Shape;758;p44"/>
          <p:cNvSpPr/>
          <p:nvPr/>
        </p:nvSpPr>
        <p:spPr>
          <a:xfrm>
            <a:off x="4458960" y="46008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1535760" y="2266560"/>
            <a:ext cx="6635520" cy="1202040"/>
          </a:xfrm>
          <a:prstGeom prst="rect">
            <a:avLst/>
          </a:prstGeom>
          <a:noFill/>
          <a:ln w="0">
            <a:noFill/>
          </a:ln>
        </p:spPr>
        <p:txBody>
          <a:bodyPr tIns="91440" bIns="91440" anchor="ctr">
            <a:noAutofit/>
          </a:bodyPr>
          <a:p>
            <a:pPr>
              <a:lnSpc>
                <a:spcPct val="100000"/>
              </a:lnSpc>
              <a:buNone/>
              <a:tabLst>
                <a:tab algn="l" pos="0"/>
              </a:tabLst>
            </a:pPr>
            <a:r>
              <a:rPr b="0" lang="en" sz="4000" spc="-1" strike="noStrike">
                <a:solidFill>
                  <a:srgbClr val="bd64b5"/>
                </a:solidFill>
                <a:latin typeface="Source Code Pro"/>
                <a:ea typeface="Source Code Pro"/>
              </a:rPr>
              <a:t>	</a:t>
            </a:r>
            <a:r>
              <a:rPr b="0" lang="en" sz="4000" spc="-1" strike="noStrike">
                <a:solidFill>
                  <a:srgbClr val="bd64b5"/>
                </a:solidFill>
                <a:latin typeface="Source Code Pro"/>
                <a:ea typeface="Source Code Pro"/>
              </a:rPr>
              <a:t>	</a:t>
            </a:r>
            <a:r>
              <a:rPr b="0" lang="en" sz="4000" spc="-1" strike="noStrike">
                <a:solidFill>
                  <a:srgbClr val="bd64b5"/>
                </a:solidFill>
                <a:latin typeface="Source Code Pro"/>
                <a:ea typeface="Source Code Pro"/>
              </a:rPr>
              <a:t>	</a:t>
            </a:r>
            <a:r>
              <a:rPr b="0" lang="en" sz="4000" spc="-1" strike="noStrike">
                <a:solidFill>
                  <a:srgbClr val="bd64b5"/>
                </a:solidFill>
                <a:latin typeface="Source Code Pro"/>
                <a:ea typeface="Source Code Pro"/>
              </a:rPr>
              <a:t>Intro</a:t>
            </a:r>
            <a:endParaRPr b="0" lang="fr-FR" sz="4000" spc="-1" strike="noStrike">
              <a:solidFill>
                <a:srgbClr val="000000"/>
              </a:solidFill>
              <a:latin typeface="Arial"/>
            </a:endParaRPr>
          </a:p>
        </p:txBody>
      </p:sp>
      <p:sp>
        <p:nvSpPr>
          <p:cNvPr id="534"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tabLst>
                <a:tab algn="l" pos="0"/>
              </a:tabLst>
            </a:pPr>
            <a:r>
              <a:rPr b="0" lang="en" sz="6000" spc="-1" strike="noStrike">
                <a:solidFill>
                  <a:srgbClr val="fd4a4a"/>
                </a:solidFill>
                <a:latin typeface="Fira Code"/>
                <a:ea typeface="Fira Code"/>
              </a:rPr>
              <a:t>00</a:t>
            </a:r>
            <a:endParaRPr b="0" lang="fr-FR" sz="6000" spc="-1" strike="noStrike">
              <a:solidFill>
                <a:srgbClr val="000000"/>
              </a:solidFill>
              <a:latin typeface="Arial"/>
            </a:endParaRPr>
          </a:p>
        </p:txBody>
      </p:sp>
      <p:sp>
        <p:nvSpPr>
          <p:cNvPr id="535" name="Google Shape;409;p35"/>
          <p:cNvSpPr/>
          <p:nvPr/>
        </p:nvSpPr>
        <p:spPr>
          <a:xfrm>
            <a:off x="2196000" y="137340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536" name="Google Shape;410;p35"/>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537" name="Google Shape;411;p35"/>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538" name="Google Shape;412;p35"/>
          <p:cNvSpPr/>
          <p:nvPr/>
        </p:nvSpPr>
        <p:spPr>
          <a:xfrm>
            <a:off x="2640240" y="158832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grpSp>
        <p:nvGrpSpPr>
          <p:cNvPr id="539" name="Google Shape;413;p35"/>
          <p:cNvGrpSpPr/>
          <p:nvPr/>
        </p:nvGrpSpPr>
        <p:grpSpPr>
          <a:xfrm>
            <a:off x="349920" y="3944160"/>
            <a:ext cx="2535840" cy="887040"/>
            <a:chOff x="349920" y="3944160"/>
            <a:chExt cx="2535840" cy="887040"/>
          </a:xfrm>
        </p:grpSpPr>
        <p:sp>
          <p:nvSpPr>
            <p:cNvPr id="540" name="Google Shape;414;p35"/>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541" name="Google Shape;415;p35"/>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542" name="Google Shape;416;p35"/>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543" name="Google Shape;417;p35"/>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544" name="Google Shape;418;p35"/>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545" name="Google Shape;419;p35"/>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546" name="Google Shape;420;p35"/>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547" name="Google Shape;421;p35"/>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548" name="Google Shape;422;p35"/>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549" name="Google Shape;423;p35"/>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550" name="Google Shape;424;p35"/>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551" name="Google Shape;425;p35"/>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552" name="Google Shape;426;p35"/>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9" name="PlaceHolder 1"/>
          <p:cNvSpPr>
            <a:spLocks noGrp="1"/>
          </p:cNvSpPr>
          <p:nvPr>
            <p:ph type="subTitle"/>
          </p:nvPr>
        </p:nvSpPr>
        <p:spPr>
          <a:xfrm>
            <a:off x="2687400" y="2160000"/>
            <a:ext cx="5743080" cy="2291760"/>
          </a:xfrm>
          <a:prstGeom prst="rect">
            <a:avLst/>
          </a:prstGeom>
          <a:noFill/>
          <a:ln w="0">
            <a:noFill/>
          </a:ln>
        </p:spPr>
        <p:txBody>
          <a:bodyPr tIns="91440" bIns="91440" anchor="b">
            <a:noAutofit/>
          </a:bodyPr>
          <a:p>
            <a:pPr>
              <a:lnSpc>
                <a:spcPct val="115000"/>
              </a:lnSpc>
              <a:buNone/>
              <a:tabLst>
                <a:tab algn="l" pos="0"/>
              </a:tabLst>
            </a:pPr>
            <a:r>
              <a:rPr b="0" lang="en" sz="1600" spc="-1" strike="noStrike">
                <a:solidFill>
                  <a:srgbClr val="e7e7e7"/>
                </a:solidFill>
                <a:latin typeface="Arial Black"/>
                <a:ea typeface="Source Code Pro"/>
              </a:rPr>
              <a:t>“</a:t>
            </a:r>
            <a:r>
              <a:rPr b="0" lang="fr-FR" sz="1600" spc="-1" strike="noStrike">
                <a:solidFill>
                  <a:srgbClr val="e7e7e7"/>
                </a:solidFill>
                <a:latin typeface="Arial Black"/>
                <a:ea typeface="Source Code Pro"/>
              </a:rPr>
              <a:t>Ces scripts peuvent être utilisés comme point de départ pour développer des outils d'énumération plus robustes et personnalisés, ou comme ressource d'apprentissage pour les étudiants et les professionnels de la cybersécurité qui souhaitent améliorer leurs connaissances et compétences dans ce domaine.</a:t>
            </a:r>
            <a:r>
              <a:rPr b="0" lang="en" sz="1600" spc="-1" strike="noStrike">
                <a:solidFill>
                  <a:srgbClr val="e7e7e7"/>
                </a:solidFill>
                <a:latin typeface="Arial Black"/>
                <a:ea typeface="Source Code Pro"/>
              </a:rPr>
              <a:t>”</a:t>
            </a:r>
            <a:endParaRPr b="0" lang="fr-FR" sz="1600" spc="-1" strike="noStrike">
              <a:latin typeface="Arial"/>
            </a:endParaRPr>
          </a:p>
          <a:p>
            <a:pPr>
              <a:lnSpc>
                <a:spcPct val="115000"/>
              </a:lnSpc>
              <a:buNone/>
              <a:tabLst>
                <a:tab algn="l" pos="0"/>
              </a:tabLst>
            </a:pPr>
            <a:endParaRPr b="0" lang="fr-FR" sz="1600" spc="-1" strike="noStrike">
              <a:latin typeface="Arial"/>
            </a:endParaRPr>
          </a:p>
          <a:p>
            <a:pPr>
              <a:lnSpc>
                <a:spcPct val="115000"/>
              </a:lnSpc>
              <a:buNone/>
              <a:tabLst>
                <a:tab algn="l" pos="0"/>
              </a:tabLst>
            </a:pPr>
            <a:r>
              <a:rPr b="0" lang="en" sz="1600" spc="-1" strike="noStrike">
                <a:solidFill>
                  <a:srgbClr val="c9211e"/>
                </a:solidFill>
                <a:latin typeface="Arial Black"/>
                <a:ea typeface="Source Code Pro"/>
              </a:rPr>
              <a:t>https://github.com/ismail-arame/pythonProject</a:t>
            </a:r>
            <a:endParaRPr b="0" lang="fr-FR" sz="1600" spc="-1" strike="noStrike">
              <a:latin typeface="Arial"/>
            </a:endParaRPr>
          </a:p>
        </p:txBody>
      </p:sp>
      <p:grpSp>
        <p:nvGrpSpPr>
          <p:cNvPr id="1450" name="Google Shape;804;p46"/>
          <p:cNvGrpSpPr/>
          <p:nvPr/>
        </p:nvGrpSpPr>
        <p:grpSpPr>
          <a:xfrm>
            <a:off x="358920" y="1867680"/>
            <a:ext cx="2142000" cy="2736000"/>
            <a:chOff x="358920" y="1867680"/>
            <a:chExt cx="2142000" cy="2736000"/>
          </a:xfrm>
        </p:grpSpPr>
        <p:sp>
          <p:nvSpPr>
            <p:cNvPr id="1451" name="Google Shape;805;p46"/>
            <p:cNvSpPr/>
            <p:nvPr/>
          </p:nvSpPr>
          <p:spPr>
            <a:xfrm>
              <a:off x="358920" y="1876320"/>
              <a:ext cx="290520" cy="147600"/>
            </a:xfrm>
            <a:prstGeom prst="roundRect">
              <a:avLst>
                <a:gd name="adj" fmla="val 50000"/>
              </a:avLst>
            </a:prstGeom>
            <a:solidFill>
              <a:schemeClr val="accent2"/>
            </a:solidFill>
            <a:ln w="0">
              <a:noFill/>
            </a:ln>
          </p:spPr>
          <p:style>
            <a:lnRef idx="0"/>
            <a:fillRef idx="0"/>
            <a:effectRef idx="0"/>
            <a:fontRef idx="minor"/>
          </p:style>
        </p:sp>
        <p:sp>
          <p:nvSpPr>
            <p:cNvPr id="1452" name="Google Shape;806;p46"/>
            <p:cNvSpPr/>
            <p:nvPr/>
          </p:nvSpPr>
          <p:spPr>
            <a:xfrm>
              <a:off x="757800" y="1867680"/>
              <a:ext cx="290520" cy="147600"/>
            </a:xfrm>
            <a:prstGeom prst="roundRect">
              <a:avLst>
                <a:gd name="adj" fmla="val 50000"/>
              </a:avLst>
            </a:prstGeom>
            <a:solidFill>
              <a:schemeClr val="accent1"/>
            </a:solidFill>
            <a:ln w="0">
              <a:noFill/>
            </a:ln>
          </p:spPr>
          <p:style>
            <a:lnRef idx="0"/>
            <a:fillRef idx="0"/>
            <a:effectRef idx="0"/>
            <a:fontRef idx="minor"/>
          </p:style>
        </p:sp>
        <p:sp>
          <p:nvSpPr>
            <p:cNvPr id="1453" name="Google Shape;807;p46"/>
            <p:cNvSpPr/>
            <p:nvPr/>
          </p:nvSpPr>
          <p:spPr>
            <a:xfrm>
              <a:off x="358920" y="2188440"/>
              <a:ext cx="290520" cy="147600"/>
            </a:xfrm>
            <a:prstGeom prst="roundRect">
              <a:avLst>
                <a:gd name="adj" fmla="val 50000"/>
              </a:avLst>
            </a:prstGeom>
            <a:solidFill>
              <a:schemeClr val="accent4"/>
            </a:solidFill>
            <a:ln w="0">
              <a:noFill/>
            </a:ln>
          </p:spPr>
          <p:style>
            <a:lnRef idx="0"/>
            <a:fillRef idx="0"/>
            <a:effectRef idx="0"/>
            <a:fontRef idx="minor"/>
          </p:style>
        </p:sp>
        <p:sp>
          <p:nvSpPr>
            <p:cNvPr id="1454" name="Google Shape;808;p46"/>
            <p:cNvSpPr/>
            <p:nvPr/>
          </p:nvSpPr>
          <p:spPr>
            <a:xfrm>
              <a:off x="358920" y="2515320"/>
              <a:ext cx="290520" cy="147600"/>
            </a:xfrm>
            <a:prstGeom prst="roundRect">
              <a:avLst>
                <a:gd name="adj" fmla="val 50000"/>
              </a:avLst>
            </a:prstGeom>
            <a:solidFill>
              <a:schemeClr val="dk2"/>
            </a:solidFill>
            <a:ln w="0">
              <a:noFill/>
            </a:ln>
          </p:spPr>
          <p:style>
            <a:lnRef idx="0"/>
            <a:fillRef idx="0"/>
            <a:effectRef idx="0"/>
            <a:fontRef idx="minor"/>
          </p:style>
        </p:sp>
        <p:sp>
          <p:nvSpPr>
            <p:cNvPr id="1455" name="Google Shape;809;p46"/>
            <p:cNvSpPr/>
            <p:nvPr/>
          </p:nvSpPr>
          <p:spPr>
            <a:xfrm>
              <a:off x="358920" y="2841840"/>
              <a:ext cx="290520" cy="147600"/>
            </a:xfrm>
            <a:prstGeom prst="roundRect">
              <a:avLst>
                <a:gd name="adj" fmla="val 50000"/>
              </a:avLst>
            </a:prstGeom>
            <a:solidFill>
              <a:schemeClr val="accent3"/>
            </a:solidFill>
            <a:ln w="0">
              <a:noFill/>
            </a:ln>
          </p:spPr>
          <p:style>
            <a:lnRef idx="0"/>
            <a:fillRef idx="0"/>
            <a:effectRef idx="0"/>
            <a:fontRef idx="minor"/>
          </p:style>
        </p:sp>
        <p:sp>
          <p:nvSpPr>
            <p:cNvPr id="1456" name="Google Shape;810;p46"/>
            <p:cNvSpPr/>
            <p:nvPr/>
          </p:nvSpPr>
          <p:spPr>
            <a:xfrm>
              <a:off x="709200" y="2841840"/>
              <a:ext cx="297720" cy="147600"/>
            </a:xfrm>
            <a:prstGeom prst="roundRect">
              <a:avLst>
                <a:gd name="adj" fmla="val 50000"/>
              </a:avLst>
            </a:prstGeom>
            <a:solidFill>
              <a:schemeClr val="accent5"/>
            </a:solidFill>
            <a:ln w="0">
              <a:noFill/>
            </a:ln>
          </p:spPr>
          <p:style>
            <a:lnRef idx="0"/>
            <a:fillRef idx="0"/>
            <a:effectRef idx="0"/>
            <a:fontRef idx="minor"/>
          </p:style>
        </p:sp>
        <p:sp>
          <p:nvSpPr>
            <p:cNvPr id="1457" name="Google Shape;811;p46"/>
            <p:cNvSpPr/>
            <p:nvPr/>
          </p:nvSpPr>
          <p:spPr>
            <a:xfrm>
              <a:off x="1059480" y="2841840"/>
              <a:ext cx="232560" cy="147600"/>
            </a:xfrm>
            <a:prstGeom prst="roundRect">
              <a:avLst>
                <a:gd name="adj" fmla="val 50000"/>
              </a:avLst>
            </a:prstGeom>
            <a:solidFill>
              <a:schemeClr val="accent4"/>
            </a:solidFill>
            <a:ln w="0">
              <a:noFill/>
            </a:ln>
          </p:spPr>
          <p:style>
            <a:lnRef idx="0"/>
            <a:fillRef idx="0"/>
            <a:effectRef idx="0"/>
            <a:fontRef idx="minor"/>
          </p:style>
        </p:sp>
        <p:sp>
          <p:nvSpPr>
            <p:cNvPr id="1458" name="Google Shape;812;p46"/>
            <p:cNvSpPr/>
            <p:nvPr/>
          </p:nvSpPr>
          <p:spPr>
            <a:xfrm>
              <a:off x="358920" y="3152520"/>
              <a:ext cx="268200" cy="147600"/>
            </a:xfrm>
            <a:prstGeom prst="roundRect">
              <a:avLst>
                <a:gd name="adj" fmla="val 50000"/>
              </a:avLst>
            </a:prstGeom>
            <a:solidFill>
              <a:schemeClr val="dk1"/>
            </a:solidFill>
            <a:ln w="0">
              <a:noFill/>
            </a:ln>
          </p:spPr>
          <p:style>
            <a:lnRef idx="0"/>
            <a:fillRef idx="0"/>
            <a:effectRef idx="0"/>
            <a:fontRef idx="minor"/>
          </p:style>
        </p:sp>
        <p:sp>
          <p:nvSpPr>
            <p:cNvPr id="1459" name="Google Shape;813;p46"/>
            <p:cNvSpPr/>
            <p:nvPr/>
          </p:nvSpPr>
          <p:spPr>
            <a:xfrm>
              <a:off x="358920" y="3495240"/>
              <a:ext cx="268200" cy="147600"/>
            </a:xfrm>
            <a:prstGeom prst="roundRect">
              <a:avLst>
                <a:gd name="adj" fmla="val 50000"/>
              </a:avLst>
            </a:prstGeom>
            <a:solidFill>
              <a:schemeClr val="accent5"/>
            </a:solidFill>
            <a:ln w="0">
              <a:noFill/>
            </a:ln>
          </p:spPr>
          <p:style>
            <a:lnRef idx="0"/>
            <a:fillRef idx="0"/>
            <a:effectRef idx="0"/>
            <a:fontRef idx="minor"/>
          </p:style>
        </p:sp>
        <p:sp>
          <p:nvSpPr>
            <p:cNvPr id="1460" name="Google Shape;814;p46"/>
            <p:cNvSpPr/>
            <p:nvPr/>
          </p:nvSpPr>
          <p:spPr>
            <a:xfrm>
              <a:off x="358920" y="3804120"/>
              <a:ext cx="268200" cy="147600"/>
            </a:xfrm>
            <a:prstGeom prst="roundRect">
              <a:avLst>
                <a:gd name="adj" fmla="val 50000"/>
              </a:avLst>
            </a:prstGeom>
            <a:solidFill>
              <a:schemeClr val="dk2"/>
            </a:solidFill>
            <a:ln w="0">
              <a:noFill/>
            </a:ln>
          </p:spPr>
          <p:style>
            <a:lnRef idx="0"/>
            <a:fillRef idx="0"/>
            <a:effectRef idx="0"/>
            <a:fontRef idx="minor"/>
          </p:style>
        </p:sp>
        <p:sp>
          <p:nvSpPr>
            <p:cNvPr id="1461" name="Google Shape;815;p46"/>
            <p:cNvSpPr/>
            <p:nvPr/>
          </p:nvSpPr>
          <p:spPr>
            <a:xfrm>
              <a:off x="358920" y="4113360"/>
              <a:ext cx="268200" cy="147600"/>
            </a:xfrm>
            <a:prstGeom prst="roundRect">
              <a:avLst>
                <a:gd name="adj" fmla="val 50000"/>
              </a:avLst>
            </a:prstGeom>
            <a:solidFill>
              <a:schemeClr val="accent4"/>
            </a:solidFill>
            <a:ln w="0">
              <a:noFill/>
            </a:ln>
          </p:spPr>
          <p:style>
            <a:lnRef idx="0"/>
            <a:fillRef idx="0"/>
            <a:effectRef idx="0"/>
            <a:fontRef idx="minor"/>
          </p:style>
        </p:sp>
        <p:sp>
          <p:nvSpPr>
            <p:cNvPr id="1462" name="Google Shape;816;p46"/>
            <p:cNvSpPr/>
            <p:nvPr/>
          </p:nvSpPr>
          <p:spPr>
            <a:xfrm>
              <a:off x="709200" y="3152520"/>
              <a:ext cx="214560" cy="147600"/>
            </a:xfrm>
            <a:prstGeom prst="roundRect">
              <a:avLst>
                <a:gd name="adj" fmla="val 50000"/>
              </a:avLst>
            </a:prstGeom>
            <a:solidFill>
              <a:schemeClr val="lt2"/>
            </a:solidFill>
            <a:ln w="0">
              <a:noFill/>
            </a:ln>
          </p:spPr>
          <p:style>
            <a:lnRef idx="0"/>
            <a:fillRef idx="0"/>
            <a:effectRef idx="0"/>
            <a:fontRef idx="minor"/>
          </p:style>
        </p:sp>
        <p:sp>
          <p:nvSpPr>
            <p:cNvPr id="1463" name="Google Shape;817;p46"/>
            <p:cNvSpPr/>
            <p:nvPr/>
          </p:nvSpPr>
          <p:spPr>
            <a:xfrm>
              <a:off x="683640" y="3495240"/>
              <a:ext cx="214560" cy="147600"/>
            </a:xfrm>
            <a:prstGeom prst="roundRect">
              <a:avLst>
                <a:gd name="adj" fmla="val 50000"/>
              </a:avLst>
            </a:prstGeom>
            <a:solidFill>
              <a:schemeClr val="accent3"/>
            </a:solidFill>
            <a:ln w="0">
              <a:noFill/>
            </a:ln>
          </p:spPr>
          <p:style>
            <a:lnRef idx="0"/>
            <a:fillRef idx="0"/>
            <a:effectRef idx="0"/>
            <a:fontRef idx="minor"/>
          </p:style>
        </p:sp>
        <p:sp>
          <p:nvSpPr>
            <p:cNvPr id="1464" name="Google Shape;818;p46"/>
            <p:cNvSpPr/>
            <p:nvPr/>
          </p:nvSpPr>
          <p:spPr>
            <a:xfrm>
              <a:off x="709200" y="3804120"/>
              <a:ext cx="214560" cy="147600"/>
            </a:xfrm>
            <a:prstGeom prst="roundRect">
              <a:avLst>
                <a:gd name="adj" fmla="val 50000"/>
              </a:avLst>
            </a:prstGeom>
            <a:solidFill>
              <a:schemeClr val="dk1"/>
            </a:solidFill>
            <a:ln w="0">
              <a:noFill/>
            </a:ln>
          </p:spPr>
          <p:style>
            <a:lnRef idx="0"/>
            <a:fillRef idx="0"/>
            <a:effectRef idx="0"/>
            <a:fontRef idx="minor"/>
          </p:style>
        </p:sp>
        <p:sp>
          <p:nvSpPr>
            <p:cNvPr id="1465" name="Google Shape;819;p46"/>
            <p:cNvSpPr/>
            <p:nvPr/>
          </p:nvSpPr>
          <p:spPr>
            <a:xfrm>
              <a:off x="709200" y="4130280"/>
              <a:ext cx="214560" cy="147600"/>
            </a:xfrm>
            <a:prstGeom prst="roundRect">
              <a:avLst>
                <a:gd name="adj" fmla="val 50000"/>
              </a:avLst>
            </a:prstGeom>
            <a:solidFill>
              <a:schemeClr val="accent2"/>
            </a:solidFill>
            <a:ln w="0">
              <a:noFill/>
            </a:ln>
          </p:spPr>
          <p:style>
            <a:lnRef idx="0"/>
            <a:fillRef idx="0"/>
            <a:effectRef idx="0"/>
            <a:fontRef idx="minor"/>
          </p:style>
        </p:sp>
        <p:sp>
          <p:nvSpPr>
            <p:cNvPr id="1466" name="Google Shape;820;p46"/>
            <p:cNvSpPr/>
            <p:nvPr/>
          </p:nvSpPr>
          <p:spPr>
            <a:xfrm>
              <a:off x="709200" y="4456080"/>
              <a:ext cx="214560" cy="147600"/>
            </a:xfrm>
            <a:prstGeom prst="roundRect">
              <a:avLst>
                <a:gd name="adj" fmla="val 50000"/>
              </a:avLst>
            </a:prstGeom>
            <a:solidFill>
              <a:schemeClr val="accent1"/>
            </a:solidFill>
            <a:ln w="0">
              <a:noFill/>
            </a:ln>
          </p:spPr>
          <p:style>
            <a:lnRef idx="0"/>
            <a:fillRef idx="0"/>
            <a:effectRef idx="0"/>
            <a:fontRef idx="minor"/>
          </p:style>
        </p:sp>
        <p:sp>
          <p:nvSpPr>
            <p:cNvPr id="1467" name="Google Shape;821;p46"/>
            <p:cNvSpPr/>
            <p:nvPr/>
          </p:nvSpPr>
          <p:spPr>
            <a:xfrm>
              <a:off x="973800" y="3152520"/>
              <a:ext cx="415080" cy="147600"/>
            </a:xfrm>
            <a:prstGeom prst="roundRect">
              <a:avLst>
                <a:gd name="adj" fmla="val 50000"/>
              </a:avLst>
            </a:prstGeom>
            <a:solidFill>
              <a:schemeClr val="accent2"/>
            </a:solidFill>
            <a:ln w="0">
              <a:noFill/>
            </a:ln>
          </p:spPr>
          <p:style>
            <a:lnRef idx="0"/>
            <a:fillRef idx="0"/>
            <a:effectRef idx="0"/>
            <a:fontRef idx="minor"/>
          </p:style>
        </p:sp>
        <p:sp>
          <p:nvSpPr>
            <p:cNvPr id="1468" name="Google Shape;822;p46"/>
            <p:cNvSpPr/>
            <p:nvPr/>
          </p:nvSpPr>
          <p:spPr>
            <a:xfrm>
              <a:off x="973800" y="3495240"/>
              <a:ext cx="579960" cy="147600"/>
            </a:xfrm>
            <a:prstGeom prst="roundRect">
              <a:avLst>
                <a:gd name="adj" fmla="val 50000"/>
              </a:avLst>
            </a:prstGeom>
            <a:solidFill>
              <a:schemeClr val="dk1"/>
            </a:solidFill>
            <a:ln w="0">
              <a:noFill/>
            </a:ln>
          </p:spPr>
          <p:style>
            <a:lnRef idx="0"/>
            <a:fillRef idx="0"/>
            <a:effectRef idx="0"/>
            <a:fontRef idx="minor"/>
          </p:style>
        </p:sp>
        <p:sp>
          <p:nvSpPr>
            <p:cNvPr id="1469" name="Google Shape;823;p46"/>
            <p:cNvSpPr/>
            <p:nvPr/>
          </p:nvSpPr>
          <p:spPr>
            <a:xfrm>
              <a:off x="994320" y="3804120"/>
              <a:ext cx="675360" cy="147600"/>
            </a:xfrm>
            <a:prstGeom prst="roundRect">
              <a:avLst>
                <a:gd name="adj" fmla="val 50000"/>
              </a:avLst>
            </a:prstGeom>
            <a:solidFill>
              <a:schemeClr val="accent5"/>
            </a:solidFill>
            <a:ln w="0">
              <a:noFill/>
            </a:ln>
          </p:spPr>
          <p:style>
            <a:lnRef idx="0"/>
            <a:fillRef idx="0"/>
            <a:effectRef idx="0"/>
            <a:fontRef idx="minor"/>
          </p:style>
        </p:sp>
        <p:sp>
          <p:nvSpPr>
            <p:cNvPr id="1470" name="Google Shape;824;p46"/>
            <p:cNvSpPr/>
            <p:nvPr/>
          </p:nvSpPr>
          <p:spPr>
            <a:xfrm>
              <a:off x="994320" y="4148640"/>
              <a:ext cx="675360" cy="147600"/>
            </a:xfrm>
            <a:prstGeom prst="roundRect">
              <a:avLst>
                <a:gd name="adj" fmla="val 50000"/>
              </a:avLst>
            </a:prstGeom>
            <a:solidFill>
              <a:schemeClr val="dk2"/>
            </a:solidFill>
            <a:ln w="0">
              <a:noFill/>
            </a:ln>
          </p:spPr>
          <p:style>
            <a:lnRef idx="0"/>
            <a:fillRef idx="0"/>
            <a:effectRef idx="0"/>
            <a:fontRef idx="minor"/>
          </p:style>
        </p:sp>
        <p:sp>
          <p:nvSpPr>
            <p:cNvPr id="1471" name="Google Shape;825;p46"/>
            <p:cNvSpPr/>
            <p:nvPr/>
          </p:nvSpPr>
          <p:spPr>
            <a:xfrm>
              <a:off x="994320" y="4456080"/>
              <a:ext cx="675360" cy="147600"/>
            </a:xfrm>
            <a:prstGeom prst="roundRect">
              <a:avLst>
                <a:gd name="adj" fmla="val 50000"/>
              </a:avLst>
            </a:prstGeom>
            <a:solidFill>
              <a:schemeClr val="accent3"/>
            </a:solidFill>
            <a:ln w="0">
              <a:noFill/>
            </a:ln>
          </p:spPr>
          <p:style>
            <a:lnRef idx="0"/>
            <a:fillRef idx="0"/>
            <a:effectRef idx="0"/>
            <a:fontRef idx="minor"/>
          </p:style>
        </p:sp>
        <p:sp>
          <p:nvSpPr>
            <p:cNvPr id="1472" name="Google Shape;826;p46"/>
            <p:cNvSpPr/>
            <p:nvPr/>
          </p:nvSpPr>
          <p:spPr>
            <a:xfrm>
              <a:off x="1439280" y="3152520"/>
              <a:ext cx="378000" cy="147600"/>
            </a:xfrm>
            <a:prstGeom prst="roundRect">
              <a:avLst>
                <a:gd name="adj" fmla="val 50000"/>
              </a:avLst>
            </a:prstGeom>
            <a:solidFill>
              <a:schemeClr val="accent5"/>
            </a:solidFill>
            <a:ln w="0">
              <a:noFill/>
            </a:ln>
          </p:spPr>
          <p:style>
            <a:lnRef idx="0"/>
            <a:fillRef idx="0"/>
            <a:effectRef idx="0"/>
            <a:fontRef idx="minor"/>
          </p:style>
        </p:sp>
        <p:sp>
          <p:nvSpPr>
            <p:cNvPr id="1473" name="Google Shape;827;p46"/>
            <p:cNvSpPr/>
            <p:nvPr/>
          </p:nvSpPr>
          <p:spPr>
            <a:xfrm>
              <a:off x="1629720" y="3478320"/>
              <a:ext cx="378000" cy="147600"/>
            </a:xfrm>
            <a:prstGeom prst="roundRect">
              <a:avLst>
                <a:gd name="adj" fmla="val 50000"/>
              </a:avLst>
            </a:prstGeom>
            <a:solidFill>
              <a:schemeClr val="accent1"/>
            </a:solidFill>
            <a:ln w="0">
              <a:noFill/>
            </a:ln>
          </p:spPr>
          <p:style>
            <a:lnRef idx="0"/>
            <a:fillRef idx="0"/>
            <a:effectRef idx="0"/>
            <a:fontRef idx="minor"/>
          </p:style>
        </p:sp>
        <p:sp>
          <p:nvSpPr>
            <p:cNvPr id="1474" name="Google Shape;828;p46"/>
            <p:cNvSpPr/>
            <p:nvPr/>
          </p:nvSpPr>
          <p:spPr>
            <a:xfrm>
              <a:off x="1740240" y="3804480"/>
              <a:ext cx="232560" cy="147600"/>
            </a:xfrm>
            <a:prstGeom prst="roundRect">
              <a:avLst>
                <a:gd name="adj" fmla="val 50000"/>
              </a:avLst>
            </a:prstGeom>
            <a:solidFill>
              <a:schemeClr val="accent2"/>
            </a:solidFill>
            <a:ln w="0">
              <a:noFill/>
            </a:ln>
          </p:spPr>
          <p:style>
            <a:lnRef idx="0"/>
            <a:fillRef idx="0"/>
            <a:effectRef idx="0"/>
            <a:fontRef idx="minor"/>
          </p:style>
        </p:sp>
        <p:sp>
          <p:nvSpPr>
            <p:cNvPr id="1475" name="Google Shape;829;p46"/>
            <p:cNvSpPr/>
            <p:nvPr/>
          </p:nvSpPr>
          <p:spPr>
            <a:xfrm>
              <a:off x="1740240" y="4456080"/>
              <a:ext cx="232560" cy="147600"/>
            </a:xfrm>
            <a:prstGeom prst="roundRect">
              <a:avLst>
                <a:gd name="adj" fmla="val 50000"/>
              </a:avLst>
            </a:prstGeom>
            <a:solidFill>
              <a:schemeClr val="lt2"/>
            </a:solidFill>
            <a:ln w="0">
              <a:noFill/>
            </a:ln>
          </p:spPr>
          <p:style>
            <a:lnRef idx="0"/>
            <a:fillRef idx="0"/>
            <a:effectRef idx="0"/>
            <a:fontRef idx="minor"/>
          </p:style>
        </p:sp>
        <p:sp>
          <p:nvSpPr>
            <p:cNvPr id="1476" name="Google Shape;830;p46"/>
            <p:cNvSpPr/>
            <p:nvPr/>
          </p:nvSpPr>
          <p:spPr>
            <a:xfrm>
              <a:off x="757800" y="2182680"/>
              <a:ext cx="579960" cy="147600"/>
            </a:xfrm>
            <a:prstGeom prst="roundRect">
              <a:avLst>
                <a:gd name="adj" fmla="val 50000"/>
              </a:avLst>
            </a:prstGeom>
            <a:solidFill>
              <a:schemeClr val="accent6"/>
            </a:solidFill>
            <a:ln w="0">
              <a:noFill/>
            </a:ln>
          </p:spPr>
          <p:style>
            <a:lnRef idx="0"/>
            <a:fillRef idx="0"/>
            <a:effectRef idx="0"/>
            <a:fontRef idx="minor"/>
          </p:style>
        </p:sp>
        <p:sp>
          <p:nvSpPr>
            <p:cNvPr id="1477" name="Google Shape;831;p46"/>
            <p:cNvSpPr/>
            <p:nvPr/>
          </p:nvSpPr>
          <p:spPr>
            <a:xfrm>
              <a:off x="757800" y="2512080"/>
              <a:ext cx="579960" cy="147600"/>
            </a:xfrm>
            <a:prstGeom prst="roundRect">
              <a:avLst>
                <a:gd name="adj" fmla="val 50000"/>
              </a:avLst>
            </a:prstGeom>
            <a:solidFill>
              <a:schemeClr val="accent6"/>
            </a:solidFill>
            <a:ln w="0">
              <a:noFill/>
            </a:ln>
          </p:spPr>
          <p:style>
            <a:lnRef idx="0"/>
            <a:fillRef idx="0"/>
            <a:effectRef idx="0"/>
            <a:fontRef idx="minor"/>
          </p:style>
        </p:sp>
        <p:sp>
          <p:nvSpPr>
            <p:cNvPr id="1478" name="Google Shape;832;p46"/>
            <p:cNvSpPr/>
            <p:nvPr/>
          </p:nvSpPr>
          <p:spPr>
            <a:xfrm>
              <a:off x="1445400" y="2509200"/>
              <a:ext cx="297720" cy="147600"/>
            </a:xfrm>
            <a:prstGeom prst="roundRect">
              <a:avLst>
                <a:gd name="adj" fmla="val 50000"/>
              </a:avLst>
            </a:prstGeom>
            <a:solidFill>
              <a:schemeClr val="accent6"/>
            </a:solidFill>
            <a:ln w="0">
              <a:noFill/>
            </a:ln>
          </p:spPr>
          <p:style>
            <a:lnRef idx="0"/>
            <a:fillRef idx="0"/>
            <a:effectRef idx="0"/>
            <a:fontRef idx="minor"/>
          </p:style>
        </p:sp>
        <p:sp>
          <p:nvSpPr>
            <p:cNvPr id="1479" name="Google Shape;833;p46"/>
            <p:cNvSpPr/>
            <p:nvPr/>
          </p:nvSpPr>
          <p:spPr>
            <a:xfrm>
              <a:off x="1344960" y="2841840"/>
              <a:ext cx="297720" cy="147600"/>
            </a:xfrm>
            <a:prstGeom prst="roundRect">
              <a:avLst>
                <a:gd name="adj" fmla="val 50000"/>
              </a:avLst>
            </a:prstGeom>
            <a:solidFill>
              <a:schemeClr val="accent6"/>
            </a:solidFill>
            <a:ln w="0">
              <a:noFill/>
            </a:ln>
          </p:spPr>
          <p:style>
            <a:lnRef idx="0"/>
            <a:fillRef idx="0"/>
            <a:effectRef idx="0"/>
            <a:fontRef idx="minor"/>
          </p:style>
        </p:sp>
        <p:sp>
          <p:nvSpPr>
            <p:cNvPr id="1480" name="Google Shape;834;p46"/>
            <p:cNvSpPr/>
            <p:nvPr/>
          </p:nvSpPr>
          <p:spPr>
            <a:xfrm>
              <a:off x="1740240" y="4148640"/>
              <a:ext cx="457560" cy="147600"/>
            </a:xfrm>
            <a:prstGeom prst="roundRect">
              <a:avLst>
                <a:gd name="adj" fmla="val 50000"/>
              </a:avLst>
            </a:prstGeom>
            <a:solidFill>
              <a:schemeClr val="accent6"/>
            </a:solidFill>
            <a:ln w="0">
              <a:noFill/>
            </a:ln>
          </p:spPr>
          <p:style>
            <a:lnRef idx="0"/>
            <a:fillRef idx="0"/>
            <a:effectRef idx="0"/>
            <a:fontRef idx="minor"/>
          </p:style>
        </p:sp>
        <p:sp>
          <p:nvSpPr>
            <p:cNvPr id="1481" name="Google Shape;835;p46"/>
            <p:cNvSpPr/>
            <p:nvPr/>
          </p:nvSpPr>
          <p:spPr>
            <a:xfrm>
              <a:off x="2043360" y="4456080"/>
              <a:ext cx="457560" cy="147600"/>
            </a:xfrm>
            <a:prstGeom prst="roundRect">
              <a:avLst>
                <a:gd name="adj" fmla="val 50000"/>
              </a:avLst>
            </a:prstGeom>
            <a:solidFill>
              <a:schemeClr val="accent6"/>
            </a:solidFill>
            <a:ln w="0">
              <a:noFill/>
            </a:ln>
          </p:spPr>
          <p:style>
            <a:lnRef idx="0"/>
            <a:fillRef idx="0"/>
            <a:effectRef idx="0"/>
            <a:fontRef idx="minor"/>
          </p:style>
        </p:sp>
      </p:grpSp>
      <p:sp>
        <p:nvSpPr>
          <p:cNvPr id="1482" name="Google Shape;836;p46"/>
          <p:cNvSpPr/>
          <p:nvPr/>
        </p:nvSpPr>
        <p:spPr>
          <a:xfrm>
            <a:off x="226440" y="29628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1483" name="Google Shape;837;p46"/>
          <p:cNvSpPr/>
          <p:nvPr/>
        </p:nvSpPr>
        <p:spPr>
          <a:xfrm>
            <a:off x="7343640" y="415296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1484" name="Google Shape;838;p46"/>
          <p:cNvSpPr/>
          <p:nvPr/>
        </p:nvSpPr>
        <p:spPr>
          <a:xfrm>
            <a:off x="7951680" y="436608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1485" name="Google Shape;839;p46"/>
          <p:cNvSpPr/>
          <p:nvPr/>
        </p:nvSpPr>
        <p:spPr>
          <a:xfrm>
            <a:off x="670680" y="5112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6" name="PlaceHolder 1"/>
          <p:cNvSpPr>
            <a:spLocks noGrp="1"/>
          </p:cNvSpPr>
          <p:nvPr>
            <p:ph type="title"/>
          </p:nvPr>
        </p:nvSpPr>
        <p:spPr>
          <a:xfrm>
            <a:off x="3319200" y="1768320"/>
            <a:ext cx="4447800" cy="1058400"/>
          </a:xfrm>
          <a:prstGeom prst="rect">
            <a:avLst/>
          </a:prstGeom>
          <a:noFill/>
          <a:ln w="0">
            <a:noFill/>
          </a:ln>
        </p:spPr>
        <p:txBody>
          <a:bodyPr tIns="91440" bIns="91440" anchor="t">
            <a:noAutofit/>
          </a:bodyPr>
          <a:p>
            <a:pPr>
              <a:lnSpc>
                <a:spcPct val="100000"/>
              </a:lnSpc>
              <a:buNone/>
              <a:tabLst>
                <a:tab algn="l" pos="0"/>
              </a:tabLst>
            </a:pPr>
            <a:r>
              <a:rPr b="0" lang="en" sz="7200" spc="-1" strike="noStrike">
                <a:solidFill>
                  <a:srgbClr val="bd64b5"/>
                </a:solidFill>
                <a:latin typeface="Source Code Pro"/>
                <a:ea typeface="Source Code Pro"/>
              </a:rPr>
              <a:t>Merci!</a:t>
            </a:r>
            <a:endParaRPr b="0" lang="fr-FR" sz="7200" spc="-1" strike="noStrike">
              <a:solidFill>
                <a:srgbClr val="000000"/>
              </a:solidFill>
              <a:latin typeface="Arial"/>
            </a:endParaRPr>
          </a:p>
        </p:txBody>
      </p:sp>
      <p:grpSp>
        <p:nvGrpSpPr>
          <p:cNvPr id="1487" name="Google Shape;1392;p65"/>
          <p:cNvGrpSpPr/>
          <p:nvPr/>
        </p:nvGrpSpPr>
        <p:grpSpPr>
          <a:xfrm>
            <a:off x="4123440" y="3167640"/>
            <a:ext cx="275760" cy="275760"/>
            <a:chOff x="4123440" y="3167640"/>
            <a:chExt cx="275760" cy="275760"/>
          </a:xfrm>
        </p:grpSpPr>
        <p:sp>
          <p:nvSpPr>
            <p:cNvPr id="1488" name="Google Shape;1393;p65"/>
            <p:cNvSpPr/>
            <p:nvPr/>
          </p:nvSpPr>
          <p:spPr>
            <a:xfrm>
              <a:off x="4123440" y="3167640"/>
              <a:ext cx="275760" cy="275760"/>
            </a:xfrm>
            <a:custGeom>
              <a:avLst/>
              <a:gdLst/>
              <a:ahLst/>
              <a:rect l="l" t="t" r="r" b="b"/>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fillRef idx="0"/>
            <a:effectRef idx="0"/>
            <a:fontRef idx="minor"/>
          </p:style>
        </p:sp>
        <p:sp>
          <p:nvSpPr>
            <p:cNvPr id="1489" name="Google Shape;1394;p65"/>
            <p:cNvSpPr/>
            <p:nvPr/>
          </p:nvSpPr>
          <p:spPr>
            <a:xfrm>
              <a:off x="4187880" y="3233160"/>
              <a:ext cx="146880" cy="144000"/>
            </a:xfrm>
            <a:custGeom>
              <a:avLst/>
              <a:gdLst/>
              <a:ahLst/>
              <a:rect l="l" t="t" r="r" b="b"/>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fillRef idx="0"/>
            <a:effectRef idx="0"/>
            <a:fontRef idx="minor"/>
          </p:style>
        </p:sp>
        <p:sp>
          <p:nvSpPr>
            <p:cNvPr id="1490" name="Google Shape;1395;p65"/>
            <p:cNvSpPr/>
            <p:nvPr/>
          </p:nvSpPr>
          <p:spPr>
            <a:xfrm>
              <a:off x="4317480" y="3202920"/>
              <a:ext cx="37440" cy="37080"/>
            </a:xfrm>
            <a:custGeom>
              <a:avLst/>
              <a:gdLst/>
              <a:ahLst/>
              <a:rect l="l" t="t" r="r" b="b"/>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fillRef idx="0"/>
            <a:effectRef idx="0"/>
            <a:fontRef idx="minor"/>
          </p:style>
        </p:sp>
      </p:grpSp>
      <p:grpSp>
        <p:nvGrpSpPr>
          <p:cNvPr id="1491" name="Google Shape;1396;p65"/>
          <p:cNvGrpSpPr/>
          <p:nvPr/>
        </p:nvGrpSpPr>
        <p:grpSpPr>
          <a:xfrm>
            <a:off x="4989600" y="3186360"/>
            <a:ext cx="266400" cy="237960"/>
            <a:chOff x="4989600" y="3186360"/>
            <a:chExt cx="266400" cy="237960"/>
          </a:xfrm>
        </p:grpSpPr>
        <p:sp>
          <p:nvSpPr>
            <p:cNvPr id="1492" name="Google Shape;1397;p65"/>
            <p:cNvSpPr/>
            <p:nvPr/>
          </p:nvSpPr>
          <p:spPr>
            <a:xfrm>
              <a:off x="4998960" y="3270240"/>
              <a:ext cx="60840" cy="154080"/>
            </a:xfrm>
            <a:custGeom>
              <a:avLst/>
              <a:gdLst/>
              <a:ahLst/>
              <a:rect l="l" t="t" r="r" b="b"/>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fillRef idx="0"/>
            <a:effectRef idx="0"/>
            <a:fontRef idx="minor"/>
          </p:style>
        </p:sp>
        <p:sp>
          <p:nvSpPr>
            <p:cNvPr id="1493" name="Google Shape;1398;p65"/>
            <p:cNvSpPr/>
            <p:nvPr/>
          </p:nvSpPr>
          <p:spPr>
            <a:xfrm>
              <a:off x="4989600" y="3186360"/>
              <a:ext cx="70200" cy="70200"/>
            </a:xfrm>
            <a:custGeom>
              <a:avLst/>
              <a:gdLst/>
              <a:ahLst/>
              <a:rect l="l" t="t" r="r" b="b"/>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fillRef idx="0"/>
            <a:effectRef idx="0"/>
            <a:fontRef idx="minor"/>
          </p:style>
        </p:sp>
        <p:sp>
          <p:nvSpPr>
            <p:cNvPr id="1494" name="Google Shape;1399;p65"/>
            <p:cNvSpPr/>
            <p:nvPr/>
          </p:nvSpPr>
          <p:spPr>
            <a:xfrm>
              <a:off x="5092200" y="3270240"/>
              <a:ext cx="163800" cy="154080"/>
            </a:xfrm>
            <a:custGeom>
              <a:avLst/>
              <a:gdLst/>
              <a:ahLst/>
              <a:rect l="l" t="t" r="r" b="b"/>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fillRef idx="0"/>
            <a:effectRef idx="0"/>
            <a:fontRef idx="minor"/>
          </p:style>
        </p:sp>
      </p:grpSp>
      <p:sp>
        <p:nvSpPr>
          <p:cNvPr id="1495" name="Google Shape;1400;p65"/>
          <p:cNvSpPr/>
          <p:nvPr/>
        </p:nvSpPr>
        <p:spPr>
          <a:xfrm>
            <a:off x="5853600" y="3186360"/>
            <a:ext cx="291240" cy="237600"/>
          </a:xfrm>
          <a:custGeom>
            <a:avLst/>
            <a:gdLst/>
            <a:ahLst/>
            <a:rect l="l" t="t" r="r" b="b"/>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w="0">
            <a:noFill/>
          </a:ln>
        </p:spPr>
        <p:style>
          <a:lnRef idx="0"/>
          <a:fillRef idx="0"/>
          <a:effectRef idx="0"/>
          <a:fontRef idx="minor"/>
        </p:style>
      </p:sp>
      <p:grpSp>
        <p:nvGrpSpPr>
          <p:cNvPr id="1496" name="Google Shape;1402;p65"/>
          <p:cNvGrpSpPr/>
          <p:nvPr/>
        </p:nvGrpSpPr>
        <p:grpSpPr>
          <a:xfrm>
            <a:off x="255240" y="696600"/>
            <a:ext cx="2377440" cy="3907080"/>
            <a:chOff x="255240" y="696600"/>
            <a:chExt cx="2377440" cy="3907080"/>
          </a:xfrm>
        </p:grpSpPr>
        <p:sp>
          <p:nvSpPr>
            <p:cNvPr id="1497" name="Google Shape;1403;p65"/>
            <p:cNvSpPr/>
            <p:nvPr/>
          </p:nvSpPr>
          <p:spPr>
            <a:xfrm>
              <a:off x="255240" y="704880"/>
              <a:ext cx="354600" cy="147600"/>
            </a:xfrm>
            <a:prstGeom prst="roundRect">
              <a:avLst>
                <a:gd name="adj" fmla="val 50000"/>
              </a:avLst>
            </a:prstGeom>
            <a:solidFill>
              <a:schemeClr val="accent2"/>
            </a:solidFill>
            <a:ln w="0">
              <a:noFill/>
            </a:ln>
          </p:spPr>
          <p:style>
            <a:lnRef idx="0"/>
            <a:fillRef idx="0"/>
            <a:effectRef idx="0"/>
            <a:fontRef idx="minor"/>
          </p:style>
        </p:sp>
        <p:sp>
          <p:nvSpPr>
            <p:cNvPr id="1498" name="Google Shape;1404;p65"/>
            <p:cNvSpPr/>
            <p:nvPr/>
          </p:nvSpPr>
          <p:spPr>
            <a:xfrm>
              <a:off x="741600" y="696600"/>
              <a:ext cx="354600" cy="147600"/>
            </a:xfrm>
            <a:prstGeom prst="roundRect">
              <a:avLst>
                <a:gd name="adj" fmla="val 50000"/>
              </a:avLst>
            </a:prstGeom>
            <a:solidFill>
              <a:schemeClr val="accent1"/>
            </a:solidFill>
            <a:ln w="0">
              <a:noFill/>
            </a:ln>
          </p:spPr>
          <p:style>
            <a:lnRef idx="0"/>
            <a:fillRef idx="0"/>
            <a:effectRef idx="0"/>
            <a:fontRef idx="minor"/>
          </p:style>
        </p:sp>
        <p:sp>
          <p:nvSpPr>
            <p:cNvPr id="1499" name="Google Shape;1405;p65"/>
            <p:cNvSpPr/>
            <p:nvPr/>
          </p:nvSpPr>
          <p:spPr>
            <a:xfrm>
              <a:off x="255240" y="1017360"/>
              <a:ext cx="354600" cy="147600"/>
            </a:xfrm>
            <a:prstGeom prst="roundRect">
              <a:avLst>
                <a:gd name="adj" fmla="val 50000"/>
              </a:avLst>
            </a:prstGeom>
            <a:solidFill>
              <a:schemeClr val="accent4"/>
            </a:solidFill>
            <a:ln w="0">
              <a:noFill/>
            </a:ln>
          </p:spPr>
          <p:style>
            <a:lnRef idx="0"/>
            <a:fillRef idx="0"/>
            <a:effectRef idx="0"/>
            <a:fontRef idx="minor"/>
          </p:style>
        </p:sp>
        <p:sp>
          <p:nvSpPr>
            <p:cNvPr id="1500" name="Google Shape;1406;p65"/>
            <p:cNvSpPr/>
            <p:nvPr/>
          </p:nvSpPr>
          <p:spPr>
            <a:xfrm>
              <a:off x="255240" y="1343880"/>
              <a:ext cx="354600" cy="147600"/>
            </a:xfrm>
            <a:prstGeom prst="roundRect">
              <a:avLst>
                <a:gd name="adj" fmla="val 50000"/>
              </a:avLst>
            </a:prstGeom>
            <a:solidFill>
              <a:schemeClr val="dk2"/>
            </a:solidFill>
            <a:ln w="0">
              <a:noFill/>
            </a:ln>
          </p:spPr>
          <p:style>
            <a:lnRef idx="0"/>
            <a:fillRef idx="0"/>
            <a:effectRef idx="0"/>
            <a:fontRef idx="minor"/>
          </p:style>
        </p:sp>
        <p:sp>
          <p:nvSpPr>
            <p:cNvPr id="1501" name="Google Shape;1407;p65"/>
            <p:cNvSpPr/>
            <p:nvPr/>
          </p:nvSpPr>
          <p:spPr>
            <a:xfrm>
              <a:off x="255240" y="1670760"/>
              <a:ext cx="354600" cy="147600"/>
            </a:xfrm>
            <a:prstGeom prst="roundRect">
              <a:avLst>
                <a:gd name="adj" fmla="val 50000"/>
              </a:avLst>
            </a:prstGeom>
            <a:solidFill>
              <a:schemeClr val="accent3"/>
            </a:solidFill>
            <a:ln w="0">
              <a:noFill/>
            </a:ln>
          </p:spPr>
          <p:style>
            <a:lnRef idx="0"/>
            <a:fillRef idx="0"/>
            <a:effectRef idx="0"/>
            <a:fontRef idx="minor"/>
          </p:style>
        </p:sp>
        <p:sp>
          <p:nvSpPr>
            <p:cNvPr id="1502" name="Google Shape;1408;p65"/>
            <p:cNvSpPr/>
            <p:nvPr/>
          </p:nvSpPr>
          <p:spPr>
            <a:xfrm>
              <a:off x="690120" y="1670760"/>
              <a:ext cx="454320" cy="147600"/>
            </a:xfrm>
            <a:prstGeom prst="roundRect">
              <a:avLst>
                <a:gd name="adj" fmla="val 50000"/>
              </a:avLst>
            </a:prstGeom>
            <a:solidFill>
              <a:schemeClr val="accent5"/>
            </a:solidFill>
            <a:ln w="0">
              <a:noFill/>
            </a:ln>
          </p:spPr>
          <p:style>
            <a:lnRef idx="0"/>
            <a:fillRef idx="0"/>
            <a:effectRef idx="0"/>
            <a:fontRef idx="minor"/>
          </p:style>
        </p:sp>
        <p:sp>
          <p:nvSpPr>
            <p:cNvPr id="1503" name="Google Shape;1409;p65"/>
            <p:cNvSpPr/>
            <p:nvPr/>
          </p:nvSpPr>
          <p:spPr>
            <a:xfrm>
              <a:off x="1189800" y="1670760"/>
              <a:ext cx="260280" cy="147600"/>
            </a:xfrm>
            <a:prstGeom prst="roundRect">
              <a:avLst>
                <a:gd name="adj" fmla="val 50000"/>
              </a:avLst>
            </a:prstGeom>
            <a:solidFill>
              <a:schemeClr val="accent4"/>
            </a:solidFill>
            <a:ln w="0">
              <a:noFill/>
            </a:ln>
          </p:spPr>
          <p:style>
            <a:lnRef idx="0"/>
            <a:fillRef idx="0"/>
            <a:effectRef idx="0"/>
            <a:fontRef idx="minor"/>
          </p:style>
        </p:sp>
        <p:sp>
          <p:nvSpPr>
            <p:cNvPr id="1504" name="Google Shape;1410;p65"/>
            <p:cNvSpPr/>
            <p:nvPr/>
          </p:nvSpPr>
          <p:spPr>
            <a:xfrm>
              <a:off x="255240" y="1981440"/>
              <a:ext cx="327240" cy="147600"/>
            </a:xfrm>
            <a:prstGeom prst="roundRect">
              <a:avLst>
                <a:gd name="adj" fmla="val 50000"/>
              </a:avLst>
            </a:prstGeom>
            <a:solidFill>
              <a:schemeClr val="dk1"/>
            </a:solidFill>
            <a:ln w="0">
              <a:noFill/>
            </a:ln>
          </p:spPr>
          <p:style>
            <a:lnRef idx="0"/>
            <a:fillRef idx="0"/>
            <a:effectRef idx="0"/>
            <a:fontRef idx="minor"/>
          </p:style>
        </p:sp>
        <p:sp>
          <p:nvSpPr>
            <p:cNvPr id="1505" name="Google Shape;1411;p65"/>
            <p:cNvSpPr/>
            <p:nvPr/>
          </p:nvSpPr>
          <p:spPr>
            <a:xfrm>
              <a:off x="255240" y="2324160"/>
              <a:ext cx="327240" cy="147600"/>
            </a:xfrm>
            <a:prstGeom prst="roundRect">
              <a:avLst>
                <a:gd name="adj" fmla="val 50000"/>
              </a:avLst>
            </a:prstGeom>
            <a:solidFill>
              <a:schemeClr val="accent5"/>
            </a:solidFill>
            <a:ln w="0">
              <a:noFill/>
            </a:ln>
          </p:spPr>
          <p:style>
            <a:lnRef idx="0"/>
            <a:fillRef idx="0"/>
            <a:effectRef idx="0"/>
            <a:fontRef idx="minor"/>
          </p:style>
        </p:sp>
        <p:sp>
          <p:nvSpPr>
            <p:cNvPr id="1506" name="Google Shape;1412;p65"/>
            <p:cNvSpPr/>
            <p:nvPr/>
          </p:nvSpPr>
          <p:spPr>
            <a:xfrm>
              <a:off x="255240" y="2633040"/>
              <a:ext cx="327240" cy="147600"/>
            </a:xfrm>
            <a:prstGeom prst="roundRect">
              <a:avLst>
                <a:gd name="adj" fmla="val 50000"/>
              </a:avLst>
            </a:prstGeom>
            <a:solidFill>
              <a:schemeClr val="dk2"/>
            </a:solidFill>
            <a:ln w="0">
              <a:noFill/>
            </a:ln>
          </p:spPr>
          <p:style>
            <a:lnRef idx="0"/>
            <a:fillRef idx="0"/>
            <a:effectRef idx="0"/>
            <a:fontRef idx="minor"/>
          </p:style>
        </p:sp>
        <p:sp>
          <p:nvSpPr>
            <p:cNvPr id="1507" name="Google Shape;1413;p65"/>
            <p:cNvSpPr/>
            <p:nvPr/>
          </p:nvSpPr>
          <p:spPr>
            <a:xfrm>
              <a:off x="255240" y="2941920"/>
              <a:ext cx="327240" cy="147600"/>
            </a:xfrm>
            <a:prstGeom prst="roundRect">
              <a:avLst>
                <a:gd name="adj" fmla="val 50000"/>
              </a:avLst>
            </a:prstGeom>
            <a:solidFill>
              <a:schemeClr val="accent4"/>
            </a:solidFill>
            <a:ln w="0">
              <a:noFill/>
            </a:ln>
          </p:spPr>
          <p:style>
            <a:lnRef idx="0"/>
            <a:fillRef idx="0"/>
            <a:effectRef idx="0"/>
            <a:fontRef idx="minor"/>
          </p:style>
        </p:sp>
        <p:sp>
          <p:nvSpPr>
            <p:cNvPr id="1508" name="Google Shape;1414;p65"/>
            <p:cNvSpPr/>
            <p:nvPr/>
          </p:nvSpPr>
          <p:spPr>
            <a:xfrm>
              <a:off x="268920" y="3722760"/>
              <a:ext cx="327240" cy="147600"/>
            </a:xfrm>
            <a:prstGeom prst="roundRect">
              <a:avLst>
                <a:gd name="adj" fmla="val 50000"/>
              </a:avLst>
            </a:prstGeom>
            <a:solidFill>
              <a:schemeClr val="dk2"/>
            </a:solidFill>
            <a:ln w="0">
              <a:noFill/>
            </a:ln>
          </p:spPr>
          <p:style>
            <a:lnRef idx="0"/>
            <a:fillRef idx="0"/>
            <a:effectRef idx="0"/>
            <a:fontRef idx="minor"/>
          </p:style>
        </p:sp>
        <p:sp>
          <p:nvSpPr>
            <p:cNvPr id="1509" name="Google Shape;1415;p65"/>
            <p:cNvSpPr/>
            <p:nvPr/>
          </p:nvSpPr>
          <p:spPr>
            <a:xfrm>
              <a:off x="690120" y="1981440"/>
              <a:ext cx="327240" cy="147600"/>
            </a:xfrm>
            <a:prstGeom prst="roundRect">
              <a:avLst>
                <a:gd name="adj" fmla="val 50000"/>
              </a:avLst>
            </a:prstGeom>
            <a:solidFill>
              <a:schemeClr val="lt2"/>
            </a:solidFill>
            <a:ln w="0">
              <a:noFill/>
            </a:ln>
          </p:spPr>
          <p:style>
            <a:lnRef idx="0"/>
            <a:fillRef idx="0"/>
            <a:effectRef idx="0"/>
            <a:fontRef idx="minor"/>
          </p:style>
        </p:sp>
        <p:sp>
          <p:nvSpPr>
            <p:cNvPr id="1510" name="Google Shape;1416;p65"/>
            <p:cNvSpPr/>
            <p:nvPr/>
          </p:nvSpPr>
          <p:spPr>
            <a:xfrm>
              <a:off x="650880" y="2324160"/>
              <a:ext cx="327240" cy="147600"/>
            </a:xfrm>
            <a:prstGeom prst="roundRect">
              <a:avLst>
                <a:gd name="adj" fmla="val 50000"/>
              </a:avLst>
            </a:prstGeom>
            <a:solidFill>
              <a:schemeClr val="accent3"/>
            </a:solidFill>
            <a:ln w="0">
              <a:noFill/>
            </a:ln>
          </p:spPr>
          <p:style>
            <a:lnRef idx="0"/>
            <a:fillRef idx="0"/>
            <a:effectRef idx="0"/>
            <a:fontRef idx="minor"/>
          </p:style>
        </p:sp>
        <p:sp>
          <p:nvSpPr>
            <p:cNvPr id="1511" name="Google Shape;1417;p65"/>
            <p:cNvSpPr/>
            <p:nvPr/>
          </p:nvSpPr>
          <p:spPr>
            <a:xfrm>
              <a:off x="690120" y="2633040"/>
              <a:ext cx="327240" cy="147600"/>
            </a:xfrm>
            <a:prstGeom prst="roundRect">
              <a:avLst>
                <a:gd name="adj" fmla="val 50000"/>
              </a:avLst>
            </a:prstGeom>
            <a:solidFill>
              <a:schemeClr val="dk1"/>
            </a:solidFill>
            <a:ln w="0">
              <a:noFill/>
            </a:ln>
          </p:spPr>
          <p:style>
            <a:lnRef idx="0"/>
            <a:fillRef idx="0"/>
            <a:effectRef idx="0"/>
            <a:fontRef idx="minor"/>
          </p:style>
        </p:sp>
        <p:sp>
          <p:nvSpPr>
            <p:cNvPr id="1512" name="Google Shape;1418;p65"/>
            <p:cNvSpPr/>
            <p:nvPr/>
          </p:nvSpPr>
          <p:spPr>
            <a:xfrm>
              <a:off x="690120" y="2958840"/>
              <a:ext cx="327240" cy="147600"/>
            </a:xfrm>
            <a:prstGeom prst="roundRect">
              <a:avLst>
                <a:gd name="adj" fmla="val 50000"/>
              </a:avLst>
            </a:prstGeom>
            <a:solidFill>
              <a:schemeClr val="accent2"/>
            </a:solidFill>
            <a:ln w="0">
              <a:noFill/>
            </a:ln>
          </p:spPr>
          <p:style>
            <a:lnRef idx="0"/>
            <a:fillRef idx="0"/>
            <a:effectRef idx="0"/>
            <a:fontRef idx="minor"/>
          </p:style>
        </p:sp>
        <p:sp>
          <p:nvSpPr>
            <p:cNvPr id="1513" name="Google Shape;1419;p65"/>
            <p:cNvSpPr/>
            <p:nvPr/>
          </p:nvSpPr>
          <p:spPr>
            <a:xfrm>
              <a:off x="690120" y="3284640"/>
              <a:ext cx="327240" cy="147600"/>
            </a:xfrm>
            <a:prstGeom prst="roundRect">
              <a:avLst>
                <a:gd name="adj" fmla="val 50000"/>
              </a:avLst>
            </a:prstGeom>
            <a:solidFill>
              <a:schemeClr val="accent1"/>
            </a:solidFill>
            <a:ln w="0">
              <a:noFill/>
            </a:ln>
          </p:spPr>
          <p:style>
            <a:lnRef idx="0"/>
            <a:fillRef idx="0"/>
            <a:effectRef idx="0"/>
            <a:fontRef idx="minor"/>
          </p:style>
        </p:sp>
        <p:sp>
          <p:nvSpPr>
            <p:cNvPr id="1514" name="Google Shape;1420;p65"/>
            <p:cNvSpPr/>
            <p:nvPr/>
          </p:nvSpPr>
          <p:spPr>
            <a:xfrm>
              <a:off x="1093680" y="1981440"/>
              <a:ext cx="465120" cy="147600"/>
            </a:xfrm>
            <a:prstGeom prst="roundRect">
              <a:avLst>
                <a:gd name="adj" fmla="val 50000"/>
              </a:avLst>
            </a:prstGeom>
            <a:solidFill>
              <a:schemeClr val="accent2"/>
            </a:solidFill>
            <a:ln w="0">
              <a:noFill/>
            </a:ln>
          </p:spPr>
          <p:style>
            <a:lnRef idx="0"/>
            <a:fillRef idx="0"/>
            <a:effectRef idx="0"/>
            <a:fontRef idx="minor"/>
          </p:style>
        </p:sp>
        <p:sp>
          <p:nvSpPr>
            <p:cNvPr id="1515" name="Google Shape;1421;p65"/>
            <p:cNvSpPr/>
            <p:nvPr/>
          </p:nvSpPr>
          <p:spPr>
            <a:xfrm>
              <a:off x="1093680" y="2324160"/>
              <a:ext cx="650520" cy="147600"/>
            </a:xfrm>
            <a:prstGeom prst="roundRect">
              <a:avLst>
                <a:gd name="adj" fmla="val 50000"/>
              </a:avLst>
            </a:prstGeom>
            <a:solidFill>
              <a:schemeClr val="dk1"/>
            </a:solidFill>
            <a:ln w="0">
              <a:noFill/>
            </a:ln>
          </p:spPr>
          <p:style>
            <a:lnRef idx="0"/>
            <a:fillRef idx="0"/>
            <a:effectRef idx="0"/>
            <a:fontRef idx="minor"/>
          </p:style>
        </p:sp>
        <p:sp>
          <p:nvSpPr>
            <p:cNvPr id="1516" name="Google Shape;1422;p65"/>
            <p:cNvSpPr/>
            <p:nvPr/>
          </p:nvSpPr>
          <p:spPr>
            <a:xfrm>
              <a:off x="1116720" y="2633040"/>
              <a:ext cx="756720" cy="147600"/>
            </a:xfrm>
            <a:prstGeom prst="roundRect">
              <a:avLst>
                <a:gd name="adj" fmla="val 50000"/>
              </a:avLst>
            </a:prstGeom>
            <a:solidFill>
              <a:schemeClr val="accent5"/>
            </a:solidFill>
            <a:ln w="0">
              <a:noFill/>
            </a:ln>
          </p:spPr>
          <p:style>
            <a:lnRef idx="0"/>
            <a:fillRef idx="0"/>
            <a:effectRef idx="0"/>
            <a:fontRef idx="minor"/>
          </p:style>
        </p:sp>
        <p:sp>
          <p:nvSpPr>
            <p:cNvPr id="1517" name="Google Shape;1423;p65"/>
            <p:cNvSpPr/>
            <p:nvPr/>
          </p:nvSpPr>
          <p:spPr>
            <a:xfrm>
              <a:off x="1116720" y="2977560"/>
              <a:ext cx="756720" cy="147600"/>
            </a:xfrm>
            <a:prstGeom prst="roundRect">
              <a:avLst>
                <a:gd name="adj" fmla="val 50000"/>
              </a:avLst>
            </a:prstGeom>
            <a:solidFill>
              <a:schemeClr val="dk2"/>
            </a:solidFill>
            <a:ln w="0">
              <a:noFill/>
            </a:ln>
          </p:spPr>
          <p:style>
            <a:lnRef idx="0"/>
            <a:fillRef idx="0"/>
            <a:effectRef idx="0"/>
            <a:fontRef idx="minor"/>
          </p:style>
        </p:sp>
        <p:sp>
          <p:nvSpPr>
            <p:cNvPr id="1518" name="Google Shape;1424;p65"/>
            <p:cNvSpPr/>
            <p:nvPr/>
          </p:nvSpPr>
          <p:spPr>
            <a:xfrm>
              <a:off x="1116720" y="3284640"/>
              <a:ext cx="756720" cy="147600"/>
            </a:xfrm>
            <a:prstGeom prst="roundRect">
              <a:avLst>
                <a:gd name="adj" fmla="val 50000"/>
              </a:avLst>
            </a:prstGeom>
            <a:solidFill>
              <a:schemeClr val="accent3"/>
            </a:solidFill>
            <a:ln w="0">
              <a:noFill/>
            </a:ln>
          </p:spPr>
          <p:style>
            <a:lnRef idx="0"/>
            <a:fillRef idx="0"/>
            <a:effectRef idx="0"/>
            <a:fontRef idx="minor"/>
          </p:style>
        </p:sp>
        <p:sp>
          <p:nvSpPr>
            <p:cNvPr id="1519" name="Google Shape;1425;p65"/>
            <p:cNvSpPr/>
            <p:nvPr/>
          </p:nvSpPr>
          <p:spPr>
            <a:xfrm>
              <a:off x="1615320" y="1981440"/>
              <a:ext cx="423720" cy="147600"/>
            </a:xfrm>
            <a:prstGeom prst="roundRect">
              <a:avLst>
                <a:gd name="adj" fmla="val 50000"/>
              </a:avLst>
            </a:prstGeom>
            <a:solidFill>
              <a:schemeClr val="accent5"/>
            </a:solidFill>
            <a:ln w="0">
              <a:noFill/>
            </a:ln>
          </p:spPr>
          <p:style>
            <a:lnRef idx="0"/>
            <a:fillRef idx="0"/>
            <a:effectRef idx="0"/>
            <a:fontRef idx="minor"/>
          </p:style>
        </p:sp>
        <p:sp>
          <p:nvSpPr>
            <p:cNvPr id="1520" name="Google Shape;1426;p65"/>
            <p:cNvSpPr/>
            <p:nvPr/>
          </p:nvSpPr>
          <p:spPr>
            <a:xfrm>
              <a:off x="1828800" y="2307240"/>
              <a:ext cx="423720" cy="147600"/>
            </a:xfrm>
            <a:prstGeom prst="roundRect">
              <a:avLst>
                <a:gd name="adj" fmla="val 50000"/>
              </a:avLst>
            </a:prstGeom>
            <a:solidFill>
              <a:schemeClr val="accent1"/>
            </a:solidFill>
            <a:ln w="0">
              <a:noFill/>
            </a:ln>
          </p:spPr>
          <p:style>
            <a:lnRef idx="0"/>
            <a:fillRef idx="0"/>
            <a:effectRef idx="0"/>
            <a:fontRef idx="minor"/>
          </p:style>
        </p:sp>
        <p:sp>
          <p:nvSpPr>
            <p:cNvPr id="1521" name="Google Shape;1427;p65"/>
            <p:cNvSpPr/>
            <p:nvPr/>
          </p:nvSpPr>
          <p:spPr>
            <a:xfrm>
              <a:off x="1953000" y="2633040"/>
              <a:ext cx="260280" cy="147600"/>
            </a:xfrm>
            <a:prstGeom prst="roundRect">
              <a:avLst>
                <a:gd name="adj" fmla="val 50000"/>
              </a:avLst>
            </a:prstGeom>
            <a:solidFill>
              <a:schemeClr val="accent2"/>
            </a:solidFill>
            <a:ln w="0">
              <a:noFill/>
            </a:ln>
          </p:spPr>
          <p:style>
            <a:lnRef idx="0"/>
            <a:fillRef idx="0"/>
            <a:effectRef idx="0"/>
            <a:fontRef idx="minor"/>
          </p:style>
        </p:sp>
        <p:sp>
          <p:nvSpPr>
            <p:cNvPr id="1522" name="Google Shape;1428;p65"/>
            <p:cNvSpPr/>
            <p:nvPr/>
          </p:nvSpPr>
          <p:spPr>
            <a:xfrm>
              <a:off x="1953000" y="3285000"/>
              <a:ext cx="260280" cy="147600"/>
            </a:xfrm>
            <a:prstGeom prst="roundRect">
              <a:avLst>
                <a:gd name="adj" fmla="val 50000"/>
              </a:avLst>
            </a:prstGeom>
            <a:solidFill>
              <a:schemeClr val="lt2"/>
            </a:solidFill>
            <a:ln w="0">
              <a:noFill/>
            </a:ln>
          </p:spPr>
          <p:style>
            <a:lnRef idx="0"/>
            <a:fillRef idx="0"/>
            <a:effectRef idx="0"/>
            <a:fontRef idx="minor"/>
          </p:style>
        </p:sp>
        <p:sp>
          <p:nvSpPr>
            <p:cNvPr id="1523" name="Google Shape;1429;p65"/>
            <p:cNvSpPr/>
            <p:nvPr/>
          </p:nvSpPr>
          <p:spPr>
            <a:xfrm>
              <a:off x="268920" y="3962160"/>
              <a:ext cx="327240" cy="147600"/>
            </a:xfrm>
            <a:prstGeom prst="roundRect">
              <a:avLst>
                <a:gd name="adj" fmla="val 50000"/>
              </a:avLst>
            </a:prstGeom>
            <a:solidFill>
              <a:schemeClr val="dk2"/>
            </a:solidFill>
            <a:ln w="0">
              <a:noFill/>
            </a:ln>
          </p:spPr>
          <p:style>
            <a:lnRef idx="0"/>
            <a:fillRef idx="0"/>
            <a:effectRef idx="0"/>
            <a:fontRef idx="minor"/>
          </p:style>
        </p:sp>
        <p:sp>
          <p:nvSpPr>
            <p:cNvPr id="1524" name="Google Shape;1430;p65"/>
            <p:cNvSpPr/>
            <p:nvPr/>
          </p:nvSpPr>
          <p:spPr>
            <a:xfrm>
              <a:off x="650880" y="4245480"/>
              <a:ext cx="327240" cy="147600"/>
            </a:xfrm>
            <a:prstGeom prst="roundRect">
              <a:avLst>
                <a:gd name="adj" fmla="val 50000"/>
              </a:avLst>
            </a:prstGeom>
            <a:solidFill>
              <a:schemeClr val="accent3"/>
            </a:solidFill>
            <a:ln w="0">
              <a:noFill/>
            </a:ln>
          </p:spPr>
          <p:style>
            <a:lnRef idx="0"/>
            <a:fillRef idx="0"/>
            <a:effectRef idx="0"/>
            <a:fontRef idx="minor"/>
          </p:style>
        </p:sp>
        <p:sp>
          <p:nvSpPr>
            <p:cNvPr id="1525" name="Google Shape;1431;p65"/>
            <p:cNvSpPr/>
            <p:nvPr/>
          </p:nvSpPr>
          <p:spPr>
            <a:xfrm>
              <a:off x="1131120" y="4245480"/>
              <a:ext cx="385200" cy="147600"/>
            </a:xfrm>
            <a:prstGeom prst="roundRect">
              <a:avLst>
                <a:gd name="adj" fmla="val 50000"/>
              </a:avLst>
            </a:prstGeom>
            <a:solidFill>
              <a:schemeClr val="accent5"/>
            </a:solidFill>
            <a:ln w="0">
              <a:noFill/>
            </a:ln>
          </p:spPr>
          <p:style>
            <a:lnRef idx="0"/>
            <a:fillRef idx="0"/>
            <a:effectRef idx="0"/>
            <a:fontRef idx="minor"/>
          </p:style>
        </p:sp>
        <p:sp>
          <p:nvSpPr>
            <p:cNvPr id="1526" name="Google Shape;1432;p65"/>
            <p:cNvSpPr/>
            <p:nvPr/>
          </p:nvSpPr>
          <p:spPr>
            <a:xfrm>
              <a:off x="1615320" y="4245480"/>
              <a:ext cx="486720" cy="147600"/>
            </a:xfrm>
            <a:prstGeom prst="roundRect">
              <a:avLst>
                <a:gd name="adj" fmla="val 50000"/>
              </a:avLst>
            </a:prstGeom>
            <a:solidFill>
              <a:schemeClr val="lt2"/>
            </a:solidFill>
            <a:ln w="0">
              <a:noFill/>
            </a:ln>
          </p:spPr>
          <p:style>
            <a:lnRef idx="0"/>
            <a:fillRef idx="0"/>
            <a:effectRef idx="0"/>
            <a:fontRef idx="minor"/>
          </p:style>
        </p:sp>
        <p:sp>
          <p:nvSpPr>
            <p:cNvPr id="1527" name="Google Shape;1433;p65"/>
            <p:cNvSpPr/>
            <p:nvPr/>
          </p:nvSpPr>
          <p:spPr>
            <a:xfrm>
              <a:off x="2167200" y="4245480"/>
              <a:ext cx="177120" cy="147600"/>
            </a:xfrm>
            <a:prstGeom prst="roundRect">
              <a:avLst>
                <a:gd name="adj" fmla="val 50000"/>
              </a:avLst>
            </a:prstGeom>
            <a:solidFill>
              <a:schemeClr val="accent4"/>
            </a:solidFill>
            <a:ln w="0">
              <a:noFill/>
            </a:ln>
          </p:spPr>
          <p:style>
            <a:lnRef idx="0"/>
            <a:fillRef idx="0"/>
            <a:effectRef idx="0"/>
            <a:fontRef idx="minor"/>
          </p:style>
        </p:sp>
        <p:sp>
          <p:nvSpPr>
            <p:cNvPr id="1528" name="Google Shape;1434;p65"/>
            <p:cNvSpPr/>
            <p:nvPr/>
          </p:nvSpPr>
          <p:spPr>
            <a:xfrm>
              <a:off x="650880" y="4453920"/>
              <a:ext cx="327240" cy="147600"/>
            </a:xfrm>
            <a:prstGeom prst="roundRect">
              <a:avLst>
                <a:gd name="adj" fmla="val 50000"/>
              </a:avLst>
            </a:prstGeom>
            <a:solidFill>
              <a:schemeClr val="accent2"/>
            </a:solidFill>
            <a:ln w="0">
              <a:noFill/>
            </a:ln>
          </p:spPr>
          <p:style>
            <a:lnRef idx="0"/>
            <a:fillRef idx="0"/>
            <a:effectRef idx="0"/>
            <a:fontRef idx="minor"/>
          </p:style>
        </p:sp>
        <p:sp>
          <p:nvSpPr>
            <p:cNvPr id="1529" name="Google Shape;1435;p65"/>
            <p:cNvSpPr/>
            <p:nvPr/>
          </p:nvSpPr>
          <p:spPr>
            <a:xfrm>
              <a:off x="1131120" y="4453920"/>
              <a:ext cx="613080" cy="147600"/>
            </a:xfrm>
            <a:prstGeom prst="roundRect">
              <a:avLst>
                <a:gd name="adj" fmla="val 50000"/>
              </a:avLst>
            </a:prstGeom>
            <a:solidFill>
              <a:schemeClr val="accent1"/>
            </a:solidFill>
            <a:ln w="0">
              <a:noFill/>
            </a:ln>
          </p:spPr>
          <p:style>
            <a:lnRef idx="0"/>
            <a:fillRef idx="0"/>
            <a:effectRef idx="0"/>
            <a:fontRef idx="minor"/>
          </p:style>
        </p:sp>
        <p:sp>
          <p:nvSpPr>
            <p:cNvPr id="1530" name="Google Shape;1436;p65"/>
            <p:cNvSpPr/>
            <p:nvPr/>
          </p:nvSpPr>
          <p:spPr>
            <a:xfrm>
              <a:off x="1825200" y="4453920"/>
              <a:ext cx="260280" cy="147600"/>
            </a:xfrm>
            <a:prstGeom prst="roundRect">
              <a:avLst>
                <a:gd name="adj" fmla="val 50000"/>
              </a:avLst>
            </a:prstGeom>
            <a:solidFill>
              <a:schemeClr val="dk1"/>
            </a:solidFill>
            <a:ln w="0">
              <a:noFill/>
            </a:ln>
          </p:spPr>
          <p:style>
            <a:lnRef idx="0"/>
            <a:fillRef idx="0"/>
            <a:effectRef idx="0"/>
            <a:fontRef idx="minor"/>
          </p:style>
        </p:sp>
        <p:sp>
          <p:nvSpPr>
            <p:cNvPr id="1531" name="Google Shape;1437;p65"/>
            <p:cNvSpPr/>
            <p:nvPr/>
          </p:nvSpPr>
          <p:spPr>
            <a:xfrm>
              <a:off x="1149840" y="708480"/>
              <a:ext cx="465120" cy="147600"/>
            </a:xfrm>
            <a:prstGeom prst="roundRect">
              <a:avLst>
                <a:gd name="adj" fmla="val 50000"/>
              </a:avLst>
            </a:prstGeom>
            <a:solidFill>
              <a:schemeClr val="accent6"/>
            </a:solidFill>
            <a:ln w="0">
              <a:noFill/>
            </a:ln>
          </p:spPr>
          <p:style>
            <a:lnRef idx="0"/>
            <a:fillRef idx="0"/>
            <a:effectRef idx="0"/>
            <a:fontRef idx="minor"/>
          </p:style>
        </p:sp>
        <p:sp>
          <p:nvSpPr>
            <p:cNvPr id="1532" name="Google Shape;1438;p65"/>
            <p:cNvSpPr/>
            <p:nvPr/>
          </p:nvSpPr>
          <p:spPr>
            <a:xfrm>
              <a:off x="741600" y="1017360"/>
              <a:ext cx="632880" cy="147600"/>
            </a:xfrm>
            <a:prstGeom prst="roundRect">
              <a:avLst>
                <a:gd name="adj" fmla="val 50000"/>
              </a:avLst>
            </a:prstGeom>
            <a:solidFill>
              <a:schemeClr val="accent6"/>
            </a:solidFill>
            <a:ln w="0">
              <a:noFill/>
            </a:ln>
          </p:spPr>
          <p:style>
            <a:lnRef idx="0"/>
            <a:fillRef idx="0"/>
            <a:effectRef idx="0"/>
            <a:fontRef idx="minor"/>
          </p:style>
        </p:sp>
        <p:sp>
          <p:nvSpPr>
            <p:cNvPr id="1533" name="Google Shape;1439;p65"/>
            <p:cNvSpPr/>
            <p:nvPr/>
          </p:nvSpPr>
          <p:spPr>
            <a:xfrm>
              <a:off x="1424880" y="1013040"/>
              <a:ext cx="465120" cy="147600"/>
            </a:xfrm>
            <a:prstGeom prst="roundRect">
              <a:avLst>
                <a:gd name="adj" fmla="val 50000"/>
              </a:avLst>
            </a:prstGeom>
            <a:solidFill>
              <a:schemeClr val="accent6"/>
            </a:solidFill>
            <a:ln w="0">
              <a:noFill/>
            </a:ln>
          </p:spPr>
          <p:style>
            <a:lnRef idx="0"/>
            <a:fillRef idx="0"/>
            <a:effectRef idx="0"/>
            <a:fontRef idx="minor"/>
          </p:style>
        </p:sp>
        <p:sp>
          <p:nvSpPr>
            <p:cNvPr id="1534" name="Google Shape;1440;p65"/>
            <p:cNvSpPr/>
            <p:nvPr/>
          </p:nvSpPr>
          <p:spPr>
            <a:xfrm>
              <a:off x="741600" y="1343880"/>
              <a:ext cx="402480" cy="147600"/>
            </a:xfrm>
            <a:prstGeom prst="roundRect">
              <a:avLst>
                <a:gd name="adj" fmla="val 50000"/>
              </a:avLst>
            </a:prstGeom>
            <a:solidFill>
              <a:schemeClr val="accent6"/>
            </a:solidFill>
            <a:ln w="0">
              <a:noFill/>
            </a:ln>
          </p:spPr>
          <p:style>
            <a:lnRef idx="0"/>
            <a:fillRef idx="0"/>
            <a:effectRef idx="0"/>
            <a:fontRef idx="minor"/>
          </p:style>
        </p:sp>
        <p:sp>
          <p:nvSpPr>
            <p:cNvPr id="1535" name="Google Shape;1441;p65"/>
            <p:cNvSpPr/>
            <p:nvPr/>
          </p:nvSpPr>
          <p:spPr>
            <a:xfrm>
              <a:off x="1509480" y="1668600"/>
              <a:ext cx="295920" cy="147600"/>
            </a:xfrm>
            <a:prstGeom prst="roundRect">
              <a:avLst>
                <a:gd name="adj" fmla="val 50000"/>
              </a:avLst>
            </a:prstGeom>
            <a:solidFill>
              <a:schemeClr val="accent6"/>
            </a:solidFill>
            <a:ln w="0">
              <a:noFill/>
            </a:ln>
          </p:spPr>
          <p:style>
            <a:lnRef idx="0"/>
            <a:fillRef idx="0"/>
            <a:effectRef idx="0"/>
            <a:fontRef idx="minor"/>
          </p:style>
        </p:sp>
        <p:sp>
          <p:nvSpPr>
            <p:cNvPr id="1536" name="Google Shape;1442;p65"/>
            <p:cNvSpPr/>
            <p:nvPr/>
          </p:nvSpPr>
          <p:spPr>
            <a:xfrm>
              <a:off x="1953000" y="2977560"/>
              <a:ext cx="295920" cy="147600"/>
            </a:xfrm>
            <a:prstGeom prst="roundRect">
              <a:avLst>
                <a:gd name="adj" fmla="val 50000"/>
              </a:avLst>
            </a:prstGeom>
            <a:solidFill>
              <a:schemeClr val="accent6"/>
            </a:solidFill>
            <a:ln w="0">
              <a:noFill/>
            </a:ln>
          </p:spPr>
          <p:style>
            <a:lnRef idx="0"/>
            <a:fillRef idx="0"/>
            <a:effectRef idx="0"/>
            <a:fontRef idx="minor"/>
          </p:style>
        </p:sp>
        <p:sp>
          <p:nvSpPr>
            <p:cNvPr id="1537" name="Google Shape;1443;p65"/>
            <p:cNvSpPr/>
            <p:nvPr/>
          </p:nvSpPr>
          <p:spPr>
            <a:xfrm>
              <a:off x="2095920" y="1981440"/>
              <a:ext cx="240480" cy="147600"/>
            </a:xfrm>
            <a:prstGeom prst="roundRect">
              <a:avLst>
                <a:gd name="adj" fmla="val 50000"/>
              </a:avLst>
            </a:prstGeom>
            <a:solidFill>
              <a:schemeClr val="accent6"/>
            </a:solidFill>
            <a:ln w="0">
              <a:noFill/>
            </a:ln>
          </p:spPr>
          <p:style>
            <a:lnRef idx="0"/>
            <a:fillRef idx="0"/>
            <a:effectRef idx="0"/>
            <a:fontRef idx="minor"/>
          </p:style>
        </p:sp>
        <p:sp>
          <p:nvSpPr>
            <p:cNvPr id="1538" name="Google Shape;1444;p65"/>
            <p:cNvSpPr/>
            <p:nvPr/>
          </p:nvSpPr>
          <p:spPr>
            <a:xfrm>
              <a:off x="2292840" y="2633040"/>
              <a:ext cx="240480" cy="147600"/>
            </a:xfrm>
            <a:prstGeom prst="roundRect">
              <a:avLst>
                <a:gd name="adj" fmla="val 50000"/>
              </a:avLst>
            </a:prstGeom>
            <a:solidFill>
              <a:schemeClr val="accent6"/>
            </a:solidFill>
            <a:ln w="0">
              <a:noFill/>
            </a:ln>
          </p:spPr>
          <p:style>
            <a:lnRef idx="0"/>
            <a:fillRef idx="0"/>
            <a:effectRef idx="0"/>
            <a:fontRef idx="minor"/>
          </p:style>
        </p:sp>
        <p:sp>
          <p:nvSpPr>
            <p:cNvPr id="1539" name="Google Shape;1445;p65"/>
            <p:cNvSpPr/>
            <p:nvPr/>
          </p:nvSpPr>
          <p:spPr>
            <a:xfrm>
              <a:off x="2167560" y="4456080"/>
              <a:ext cx="465120" cy="147600"/>
            </a:xfrm>
            <a:prstGeom prst="roundRect">
              <a:avLst>
                <a:gd name="adj" fmla="val 50000"/>
              </a:avLst>
            </a:prstGeom>
            <a:solidFill>
              <a:schemeClr val="accent6"/>
            </a:solidFill>
            <a:ln w="0">
              <a:noFill/>
            </a:ln>
          </p:spPr>
          <p:style>
            <a:lnRef idx="0"/>
            <a:fillRef idx="0"/>
            <a:effectRef idx="0"/>
            <a:fontRef idx="minor"/>
          </p:style>
        </p:sp>
        <p:sp>
          <p:nvSpPr>
            <p:cNvPr id="1540" name="Google Shape;1446;p65"/>
            <p:cNvSpPr/>
            <p:nvPr/>
          </p:nvSpPr>
          <p:spPr>
            <a:xfrm>
              <a:off x="690120" y="3936600"/>
              <a:ext cx="632880" cy="147600"/>
            </a:xfrm>
            <a:prstGeom prst="roundRect">
              <a:avLst>
                <a:gd name="adj" fmla="val 50000"/>
              </a:avLst>
            </a:prstGeom>
            <a:solidFill>
              <a:schemeClr val="accent6"/>
            </a:solidFill>
            <a:ln w="0">
              <a:noFill/>
            </a:ln>
          </p:spPr>
          <p:style>
            <a:lnRef idx="0"/>
            <a:fillRef idx="0"/>
            <a:effectRef idx="0"/>
            <a:fontRef idx="minor"/>
          </p:style>
        </p:sp>
        <p:sp>
          <p:nvSpPr>
            <p:cNvPr id="1541" name="Google Shape;1447;p65"/>
            <p:cNvSpPr/>
            <p:nvPr/>
          </p:nvSpPr>
          <p:spPr>
            <a:xfrm>
              <a:off x="690120" y="3706560"/>
              <a:ext cx="632880" cy="147600"/>
            </a:xfrm>
            <a:prstGeom prst="roundRect">
              <a:avLst>
                <a:gd name="adj" fmla="val 50000"/>
              </a:avLst>
            </a:prstGeom>
            <a:solidFill>
              <a:schemeClr val="accent6"/>
            </a:solidFill>
            <a:ln w="0">
              <a:noFill/>
            </a:ln>
          </p:spPr>
          <p:style>
            <a:lnRef idx="0"/>
            <a:fillRef idx="0"/>
            <a:effectRef idx="0"/>
            <a:fontRef idx="minor"/>
          </p:style>
        </p:sp>
      </p:grpSp>
      <p:grpSp>
        <p:nvGrpSpPr>
          <p:cNvPr id="1542" name="Google Shape;1448;p65"/>
          <p:cNvGrpSpPr/>
          <p:nvPr/>
        </p:nvGrpSpPr>
        <p:grpSpPr>
          <a:xfrm>
            <a:off x="8060040" y="446400"/>
            <a:ext cx="472680" cy="186480"/>
            <a:chOff x="8060040" y="446400"/>
            <a:chExt cx="472680" cy="186480"/>
          </a:xfrm>
        </p:grpSpPr>
        <p:sp>
          <p:nvSpPr>
            <p:cNvPr id="1543" name="Google Shape;1449;p65"/>
            <p:cNvSpPr/>
            <p:nvPr/>
          </p:nvSpPr>
          <p:spPr>
            <a:xfrm flipH="1" rot="10800000">
              <a:off x="8059680" y="44640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1544" name="Google Shape;1450;p65"/>
            <p:cNvSpPr/>
            <p:nvPr/>
          </p:nvSpPr>
          <p:spPr>
            <a:xfrm flipH="1" rot="10800000">
              <a:off x="8059680" y="53748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sp>
          <p:nvSpPr>
            <p:cNvPr id="1545" name="Google Shape;1451;p65"/>
            <p:cNvSpPr/>
            <p:nvPr/>
          </p:nvSpPr>
          <p:spPr>
            <a:xfrm flipH="1" rot="10800000">
              <a:off x="8059680" y="628920"/>
              <a:ext cx="472680" cy="3960"/>
            </a:xfrm>
            <a:custGeom>
              <a:avLst/>
              <a:gdLst/>
              <a:ahLst/>
              <a:rect l="l" t="t" r="r" b="b"/>
              <a:pathLst>
                <a:path w="21600" h="21600">
                  <a:moveTo>
                    <a:pt x="0" y="0"/>
                  </a:moveTo>
                  <a:lnTo>
                    <a:pt x="21600" y="21600"/>
                  </a:lnTo>
                </a:path>
              </a:pathLst>
            </a:custGeom>
            <a:noFill/>
            <a:ln w="28575">
              <a:solidFill>
                <a:srgbClr val="e7e7e7"/>
              </a:solidFill>
              <a:round/>
            </a:ln>
          </p:spPr>
          <p:style>
            <a:lnRef idx="0"/>
            <a:fillRef idx="0"/>
            <a:effectRef idx="0"/>
            <a:fontRef idx="minor"/>
          </p:style>
        </p:sp>
      </p:grpSp>
      <p:sp>
        <p:nvSpPr>
          <p:cNvPr id="1546" name="Rectangle 1"/>
          <p:cNvSpPr/>
          <p:nvPr/>
        </p:nvSpPr>
        <p:spPr>
          <a:xfrm>
            <a:off x="3060000" y="3240000"/>
            <a:ext cx="5400000" cy="1174680"/>
          </a:xfrm>
          <a:prstGeom prst="rect">
            <a:avLst/>
          </a:prstGeom>
          <a:solidFill>
            <a:schemeClr val="bg1"/>
          </a:solidFill>
          <a:ln>
            <a:solidFill>
              <a:srgbClr val="10111a"/>
            </a:solidFill>
            <a:round/>
          </a:ln>
        </p:spPr>
        <p:style>
          <a:lnRef idx="2">
            <a:schemeClr val="accent6">
              <a:shade val="50000"/>
            </a:schemeClr>
          </a:lnRef>
          <a:fillRef idx="1">
            <a:schemeClr val="accent6"/>
          </a:fillRef>
          <a:effectRef idx="0">
            <a:schemeClr val="accent6"/>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720000" y="444960"/>
            <a:ext cx="7703640" cy="572400"/>
          </a:xfrm>
          <a:prstGeom prst="rect">
            <a:avLst/>
          </a:prstGeom>
          <a:noFill/>
          <a:ln w="0">
            <a:noFill/>
          </a:ln>
        </p:spPr>
        <p:txBody>
          <a:bodyPr tIns="91440" bIns="91440" anchor="t">
            <a:noAutofit/>
          </a:bodyPr>
          <a:p>
            <a:pPr algn="ctr">
              <a:lnSpc>
                <a:spcPct val="100000"/>
              </a:lnSpc>
              <a:buNone/>
              <a:tabLst>
                <a:tab algn="l" pos="0"/>
              </a:tabLst>
            </a:pPr>
            <a:r>
              <a:rPr b="0" lang="en" sz="3500" spc="-1" strike="noStrike">
                <a:solidFill>
                  <a:srgbClr val="92d050"/>
                </a:solidFill>
                <a:latin typeface="Source Code Pro"/>
                <a:ea typeface="Source Code Pro"/>
              </a:rPr>
              <a:t>Webtools:</a:t>
            </a:r>
            <a:r>
              <a:rPr b="0" lang="en" sz="3500" spc="-1" strike="noStrike">
                <a:solidFill>
                  <a:srgbClr val="ec7955"/>
                </a:solidFill>
                <a:latin typeface="Source Code Pro"/>
                <a:ea typeface="Source Code Pro"/>
              </a:rPr>
              <a:t>Intro</a:t>
            </a:r>
            <a:endParaRPr b="0" lang="fr-FR" sz="3500" spc="-1" strike="noStrike">
              <a:solidFill>
                <a:srgbClr val="000000"/>
              </a:solidFill>
              <a:latin typeface="Arial"/>
            </a:endParaRPr>
          </a:p>
        </p:txBody>
      </p:sp>
      <p:sp>
        <p:nvSpPr>
          <p:cNvPr id="554" name="PlaceHolder 2"/>
          <p:cNvSpPr>
            <a:spLocks noGrp="1"/>
          </p:cNvSpPr>
          <p:nvPr>
            <p:ph type="subTitle"/>
          </p:nvPr>
        </p:nvSpPr>
        <p:spPr>
          <a:xfrm>
            <a:off x="4821840" y="1443240"/>
            <a:ext cx="3601800" cy="2432520"/>
          </a:xfrm>
          <a:prstGeom prst="rect">
            <a:avLst/>
          </a:prstGeom>
          <a:noFill/>
          <a:ln w="0">
            <a:noFill/>
          </a:ln>
        </p:spPr>
        <p:txBody>
          <a:bodyPr tIns="91440" bIns="91440" anchor="t">
            <a:noAutofit/>
          </a:bodyPr>
          <a:p>
            <a:pPr>
              <a:lnSpc>
                <a:spcPct val="115000"/>
              </a:lnSpc>
              <a:buNone/>
              <a:tabLst>
                <a:tab algn="l" pos="0"/>
              </a:tabLst>
            </a:pPr>
            <a:r>
              <a:rPr b="0" lang="fr-FR" sz="1150" spc="-1" strike="noStrike">
                <a:solidFill>
                  <a:srgbClr val="e7e7e7"/>
                </a:solidFill>
                <a:latin typeface="Source Code Pro"/>
                <a:ea typeface="Source Code Pro"/>
              </a:rPr>
              <a:t>Dans ce contexte, nous présentons cinq scripts Python qui démontrent différents aspects de l'énumération: le balayage des ports et des reseaux, l'énumération de répertoires, le brute-forcing de mots de passe SSH et l'énumération de sous-domaines.</a:t>
            </a:r>
            <a:endParaRPr b="0" lang="fr-FR" sz="1150" spc="-1" strike="noStrike">
              <a:latin typeface="Arial"/>
            </a:endParaRPr>
          </a:p>
        </p:txBody>
      </p:sp>
      <p:sp>
        <p:nvSpPr>
          <p:cNvPr id="555" name="PlaceHolder 3"/>
          <p:cNvSpPr>
            <a:spLocks noGrp="1"/>
          </p:cNvSpPr>
          <p:nvPr>
            <p:ph type="subTitle"/>
          </p:nvPr>
        </p:nvSpPr>
        <p:spPr>
          <a:xfrm>
            <a:off x="491760" y="1443240"/>
            <a:ext cx="3816720" cy="2432520"/>
          </a:xfrm>
          <a:prstGeom prst="rect">
            <a:avLst/>
          </a:prstGeom>
          <a:noFill/>
          <a:ln w="0">
            <a:noFill/>
          </a:ln>
        </p:spPr>
        <p:txBody>
          <a:bodyPr tIns="91440" bIns="91440" anchor="t">
            <a:noAutofit/>
          </a:bodyPr>
          <a:p>
            <a:pPr>
              <a:lnSpc>
                <a:spcPct val="115000"/>
              </a:lnSpc>
              <a:buNone/>
              <a:tabLst>
                <a:tab algn="l" pos="0"/>
              </a:tabLst>
            </a:pPr>
            <a:r>
              <a:rPr b="0" lang="fr-FR" sz="1150" spc="-1" strike="noStrike">
                <a:solidFill>
                  <a:srgbClr val="e7e7e7"/>
                </a:solidFill>
                <a:latin typeface="Source Code Pro"/>
                <a:ea typeface="Source Code Pro"/>
              </a:rPr>
              <a:t>L'énumération est une étape critique dans de nombreuses évaluations de sécurité et activités de test de pénétration. Elle implique l'identification systématique de noms d'utilisateur valides, de mots de passe, de ressources réseau, de services, d'applications ou d'autres informations sensibles qui peuvent être utilisées par les attaquants pour accéder de manière non autorisée à un système ou réseau cible</a:t>
            </a:r>
            <a:endParaRPr b="0" lang="fr-FR" sz="1150" spc="-1" strike="noStrike">
              <a:latin typeface="Arial"/>
            </a:endParaRPr>
          </a:p>
        </p:txBody>
      </p:sp>
      <p:grpSp>
        <p:nvGrpSpPr>
          <p:cNvPr id="556" name="Google Shape;434;p36"/>
          <p:cNvGrpSpPr/>
          <p:nvPr/>
        </p:nvGrpSpPr>
        <p:grpSpPr>
          <a:xfrm>
            <a:off x="349920" y="4007880"/>
            <a:ext cx="2535840" cy="822960"/>
            <a:chOff x="349920" y="4007880"/>
            <a:chExt cx="2535840" cy="822960"/>
          </a:xfrm>
        </p:grpSpPr>
        <p:sp>
          <p:nvSpPr>
            <p:cNvPr id="557" name="Google Shape;435;p36"/>
            <p:cNvSpPr/>
            <p:nvPr/>
          </p:nvSpPr>
          <p:spPr>
            <a:xfrm>
              <a:off x="349920" y="4023360"/>
              <a:ext cx="327240" cy="136800"/>
            </a:xfrm>
            <a:prstGeom prst="roundRect">
              <a:avLst>
                <a:gd name="adj" fmla="val 50000"/>
              </a:avLst>
            </a:prstGeom>
            <a:solidFill>
              <a:schemeClr val="dk2"/>
            </a:solidFill>
            <a:ln w="0">
              <a:noFill/>
            </a:ln>
          </p:spPr>
          <p:style>
            <a:lnRef idx="0"/>
            <a:fillRef idx="0"/>
            <a:effectRef idx="0"/>
            <a:fontRef idx="minor"/>
          </p:style>
        </p:sp>
        <p:sp>
          <p:nvSpPr>
            <p:cNvPr id="558" name="Google Shape;436;p36"/>
            <p:cNvSpPr/>
            <p:nvPr/>
          </p:nvSpPr>
          <p:spPr>
            <a:xfrm>
              <a:off x="349920" y="4245120"/>
              <a:ext cx="327240" cy="136800"/>
            </a:xfrm>
            <a:prstGeom prst="roundRect">
              <a:avLst>
                <a:gd name="adj" fmla="val 50000"/>
              </a:avLst>
            </a:prstGeom>
            <a:solidFill>
              <a:schemeClr val="dk2"/>
            </a:solidFill>
            <a:ln w="0">
              <a:noFill/>
            </a:ln>
          </p:spPr>
          <p:style>
            <a:lnRef idx="0"/>
            <a:fillRef idx="0"/>
            <a:effectRef idx="0"/>
            <a:fontRef idx="minor"/>
          </p:style>
        </p:sp>
        <p:sp>
          <p:nvSpPr>
            <p:cNvPr id="559" name="Google Shape;437;p36"/>
            <p:cNvSpPr/>
            <p:nvPr/>
          </p:nvSpPr>
          <p:spPr>
            <a:xfrm>
              <a:off x="349920" y="4498560"/>
              <a:ext cx="327240" cy="136800"/>
            </a:xfrm>
            <a:prstGeom prst="roundRect">
              <a:avLst>
                <a:gd name="adj" fmla="val 50000"/>
              </a:avLst>
            </a:prstGeom>
            <a:solidFill>
              <a:schemeClr val="accent3"/>
            </a:solidFill>
            <a:ln w="0">
              <a:noFill/>
            </a:ln>
          </p:spPr>
          <p:style>
            <a:lnRef idx="0"/>
            <a:fillRef idx="0"/>
            <a:effectRef idx="0"/>
            <a:fontRef idx="minor"/>
          </p:style>
        </p:sp>
        <p:sp>
          <p:nvSpPr>
            <p:cNvPr id="560" name="Google Shape;438;p36"/>
            <p:cNvSpPr/>
            <p:nvPr/>
          </p:nvSpPr>
          <p:spPr>
            <a:xfrm>
              <a:off x="843480" y="4498560"/>
              <a:ext cx="524160" cy="136800"/>
            </a:xfrm>
            <a:prstGeom prst="roundRect">
              <a:avLst>
                <a:gd name="adj" fmla="val 50000"/>
              </a:avLst>
            </a:prstGeom>
            <a:solidFill>
              <a:schemeClr val="accent5"/>
            </a:solidFill>
            <a:ln w="0">
              <a:noFill/>
            </a:ln>
          </p:spPr>
          <p:style>
            <a:lnRef idx="0"/>
            <a:fillRef idx="0"/>
            <a:effectRef idx="0"/>
            <a:fontRef idx="minor"/>
          </p:style>
        </p:sp>
        <p:sp>
          <p:nvSpPr>
            <p:cNvPr id="561" name="Google Shape;439;p36"/>
            <p:cNvSpPr/>
            <p:nvPr/>
          </p:nvSpPr>
          <p:spPr>
            <a:xfrm>
              <a:off x="1502280" y="4498560"/>
              <a:ext cx="661320" cy="136800"/>
            </a:xfrm>
            <a:prstGeom prst="roundRect">
              <a:avLst>
                <a:gd name="adj" fmla="val 50000"/>
              </a:avLst>
            </a:prstGeom>
            <a:solidFill>
              <a:schemeClr val="lt2"/>
            </a:solidFill>
            <a:ln w="0">
              <a:noFill/>
            </a:ln>
          </p:spPr>
          <p:style>
            <a:lnRef idx="0"/>
            <a:fillRef idx="0"/>
            <a:effectRef idx="0"/>
            <a:fontRef idx="minor"/>
          </p:style>
        </p:sp>
        <p:sp>
          <p:nvSpPr>
            <p:cNvPr id="562" name="Google Shape;440;p36"/>
            <p:cNvSpPr/>
            <p:nvPr/>
          </p:nvSpPr>
          <p:spPr>
            <a:xfrm>
              <a:off x="2252520" y="4498560"/>
              <a:ext cx="241200" cy="136800"/>
            </a:xfrm>
            <a:prstGeom prst="roundRect">
              <a:avLst>
                <a:gd name="adj" fmla="val 50000"/>
              </a:avLst>
            </a:prstGeom>
            <a:solidFill>
              <a:schemeClr val="accent4"/>
            </a:solidFill>
            <a:ln w="0">
              <a:noFill/>
            </a:ln>
          </p:spPr>
          <p:style>
            <a:lnRef idx="0"/>
            <a:fillRef idx="0"/>
            <a:effectRef idx="0"/>
            <a:fontRef idx="minor"/>
          </p:style>
        </p:sp>
        <p:sp>
          <p:nvSpPr>
            <p:cNvPr id="563" name="Google Shape;441;p36"/>
            <p:cNvSpPr/>
            <p:nvPr/>
          </p:nvSpPr>
          <p:spPr>
            <a:xfrm>
              <a:off x="349920" y="4692240"/>
              <a:ext cx="327240" cy="136800"/>
            </a:xfrm>
            <a:prstGeom prst="roundRect">
              <a:avLst>
                <a:gd name="adj" fmla="val 50000"/>
              </a:avLst>
            </a:prstGeom>
            <a:solidFill>
              <a:schemeClr val="accent2"/>
            </a:solidFill>
            <a:ln w="0">
              <a:noFill/>
            </a:ln>
          </p:spPr>
          <p:style>
            <a:lnRef idx="0"/>
            <a:fillRef idx="0"/>
            <a:effectRef idx="0"/>
            <a:fontRef idx="minor"/>
          </p:style>
        </p:sp>
        <p:sp>
          <p:nvSpPr>
            <p:cNvPr id="564" name="Google Shape;442;p36"/>
            <p:cNvSpPr/>
            <p:nvPr/>
          </p:nvSpPr>
          <p:spPr>
            <a:xfrm>
              <a:off x="843480" y="4692240"/>
              <a:ext cx="833760" cy="136800"/>
            </a:xfrm>
            <a:prstGeom prst="roundRect">
              <a:avLst>
                <a:gd name="adj" fmla="val 50000"/>
              </a:avLst>
            </a:prstGeom>
            <a:solidFill>
              <a:schemeClr val="accent1"/>
            </a:solidFill>
            <a:ln w="0">
              <a:noFill/>
            </a:ln>
          </p:spPr>
          <p:style>
            <a:lnRef idx="0"/>
            <a:fillRef idx="0"/>
            <a:effectRef idx="0"/>
            <a:fontRef idx="minor"/>
          </p:style>
        </p:sp>
        <p:sp>
          <p:nvSpPr>
            <p:cNvPr id="565" name="Google Shape;443;p36"/>
            <p:cNvSpPr/>
            <p:nvPr/>
          </p:nvSpPr>
          <p:spPr>
            <a:xfrm>
              <a:off x="1787760" y="4692240"/>
              <a:ext cx="354600" cy="136800"/>
            </a:xfrm>
            <a:prstGeom prst="roundRect">
              <a:avLst>
                <a:gd name="adj" fmla="val 50000"/>
              </a:avLst>
            </a:prstGeom>
            <a:solidFill>
              <a:schemeClr val="dk1"/>
            </a:solidFill>
            <a:ln w="0">
              <a:noFill/>
            </a:ln>
          </p:spPr>
          <p:style>
            <a:lnRef idx="0"/>
            <a:fillRef idx="0"/>
            <a:effectRef idx="0"/>
            <a:fontRef idx="minor"/>
          </p:style>
        </p:sp>
        <p:sp>
          <p:nvSpPr>
            <p:cNvPr id="566" name="Google Shape;444;p36"/>
            <p:cNvSpPr/>
            <p:nvPr/>
          </p:nvSpPr>
          <p:spPr>
            <a:xfrm>
              <a:off x="2252880" y="4694040"/>
              <a:ext cx="632880" cy="136800"/>
            </a:xfrm>
            <a:prstGeom prst="roundRect">
              <a:avLst>
                <a:gd name="adj" fmla="val 50000"/>
              </a:avLst>
            </a:prstGeom>
            <a:solidFill>
              <a:schemeClr val="accent6"/>
            </a:solidFill>
            <a:ln w="0">
              <a:noFill/>
            </a:ln>
          </p:spPr>
          <p:style>
            <a:lnRef idx="0"/>
            <a:fillRef idx="0"/>
            <a:effectRef idx="0"/>
            <a:fontRef idx="minor"/>
          </p:style>
        </p:sp>
        <p:sp>
          <p:nvSpPr>
            <p:cNvPr id="567" name="Google Shape;445;p36"/>
            <p:cNvSpPr/>
            <p:nvPr/>
          </p:nvSpPr>
          <p:spPr>
            <a:xfrm>
              <a:off x="771120" y="4221360"/>
              <a:ext cx="632880" cy="136800"/>
            </a:xfrm>
            <a:prstGeom prst="roundRect">
              <a:avLst>
                <a:gd name="adj" fmla="val 50000"/>
              </a:avLst>
            </a:prstGeom>
            <a:solidFill>
              <a:schemeClr val="accent6"/>
            </a:solidFill>
            <a:ln w="0">
              <a:noFill/>
            </a:ln>
          </p:spPr>
          <p:style>
            <a:lnRef idx="0"/>
            <a:fillRef idx="0"/>
            <a:effectRef idx="0"/>
            <a:fontRef idx="minor"/>
          </p:style>
        </p:sp>
        <p:sp>
          <p:nvSpPr>
            <p:cNvPr id="568" name="Google Shape;446;p36"/>
            <p:cNvSpPr/>
            <p:nvPr/>
          </p:nvSpPr>
          <p:spPr>
            <a:xfrm>
              <a:off x="771120" y="4007880"/>
              <a:ext cx="632880" cy="136800"/>
            </a:xfrm>
            <a:prstGeom prst="roundRect">
              <a:avLst>
                <a:gd name="adj" fmla="val 50000"/>
              </a:avLst>
            </a:prstGeom>
            <a:solidFill>
              <a:schemeClr val="accent6"/>
            </a:solidFill>
            <a:ln w="0">
              <a:noFill/>
            </a:ln>
          </p:spPr>
          <p:style>
            <a:lnRef idx="0"/>
            <a:fillRef idx="0"/>
            <a:effectRef idx="0"/>
            <a:fontRef idx="minor"/>
          </p:style>
        </p:sp>
        <p:sp>
          <p:nvSpPr>
            <p:cNvPr id="569" name="Google Shape;447;p36"/>
            <p:cNvSpPr/>
            <p:nvPr/>
          </p:nvSpPr>
          <p:spPr>
            <a:xfrm>
              <a:off x="1497960" y="4221360"/>
              <a:ext cx="632880" cy="136800"/>
            </a:xfrm>
            <a:prstGeom prst="roundRect">
              <a:avLst>
                <a:gd name="adj" fmla="val 50000"/>
              </a:avLst>
            </a:prstGeom>
            <a:solidFill>
              <a:schemeClr val="accent6"/>
            </a:solidFill>
            <a:ln w="0">
              <a:noFill/>
            </a:ln>
          </p:spPr>
          <p:style>
            <a:lnRef idx="0"/>
            <a:fillRef idx="0"/>
            <a:effectRef idx="0"/>
            <a:fontRef idx="minor"/>
          </p:style>
        </p:sp>
      </p:grpSp>
      <p:sp>
        <p:nvSpPr>
          <p:cNvPr id="570" name="Google Shape;448;p36"/>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571" name="Google Shape;449;p36"/>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title"/>
          </p:nvPr>
        </p:nvSpPr>
        <p:spPr>
          <a:xfrm>
            <a:off x="713160" y="444960"/>
            <a:ext cx="7710120" cy="572400"/>
          </a:xfrm>
          <a:prstGeom prst="rect">
            <a:avLst/>
          </a:prstGeom>
          <a:noFill/>
          <a:ln w="0">
            <a:noFill/>
          </a:ln>
        </p:spPr>
        <p:txBody>
          <a:bodyPr tIns="91440" bIns="91440" anchor="t">
            <a:noAutofit/>
          </a:bodyPr>
          <a:p>
            <a:pPr>
              <a:lnSpc>
                <a:spcPct val="100000"/>
              </a:lnSpc>
              <a:buNone/>
              <a:tabLst>
                <a:tab algn="l" pos="0"/>
              </a:tabLst>
            </a:pPr>
            <a:r>
              <a:rPr b="0" lang="en" sz="3500" spc="-1" strike="noStrike">
                <a:solidFill>
                  <a:srgbClr val="e7e7e7"/>
                </a:solidFill>
                <a:latin typeface="Source Code Pro"/>
                <a:ea typeface="Source Code Pro"/>
              </a:rPr>
              <a:t>Table </a:t>
            </a:r>
            <a:r>
              <a:rPr b="0" lang="en" sz="3500" spc="-1" strike="noStrike">
                <a:solidFill>
                  <a:srgbClr val="bd64b5"/>
                </a:solidFill>
                <a:latin typeface="Source Code Pro"/>
                <a:ea typeface="Source Code Pro"/>
              </a:rPr>
              <a:t>of contents</a:t>
            </a:r>
            <a:endParaRPr b="0" lang="fr-FR" sz="3500" spc="-1" strike="noStrike">
              <a:solidFill>
                <a:srgbClr val="000000"/>
              </a:solidFill>
              <a:latin typeface="Arial"/>
            </a:endParaRPr>
          </a:p>
        </p:txBody>
      </p:sp>
      <p:sp>
        <p:nvSpPr>
          <p:cNvPr id="573" name="PlaceHolder 2"/>
          <p:cNvSpPr>
            <a:spLocks noGrp="1"/>
          </p:cNvSpPr>
          <p:nvPr>
            <p:ph type="subTitle"/>
          </p:nvPr>
        </p:nvSpPr>
        <p:spPr>
          <a:xfrm>
            <a:off x="2472120" y="1833120"/>
            <a:ext cx="5708880" cy="572400"/>
          </a:xfrm>
          <a:prstGeom prst="rect">
            <a:avLst/>
          </a:prstGeom>
          <a:noFill/>
          <a:ln w="0">
            <a:noFill/>
          </a:ln>
        </p:spPr>
        <p:txBody>
          <a:bodyPr tIns="91440" bIns="91440" anchor="t">
            <a:noAutofit/>
          </a:bodyPr>
          <a:p>
            <a:pPr>
              <a:lnSpc>
                <a:spcPct val="115000"/>
              </a:lnSpc>
              <a:buNone/>
              <a:tabLst>
                <a:tab algn="l" pos="0"/>
              </a:tabLst>
            </a:pPr>
            <a:r>
              <a:rPr b="0" lang="fr-FR" sz="1050" spc="-1" strike="noStrike">
                <a:solidFill>
                  <a:srgbClr val="e7e7e7"/>
                </a:solidFill>
                <a:latin typeface="Source Code Pro"/>
                <a:ea typeface="Source Code Pro"/>
              </a:rPr>
              <a:t>Un script qui utilise la bibliothèque Scapy pour scanner les ports ouverts sur une adresse IP ou une plage d'adresses IP spécifiée</a:t>
            </a:r>
            <a:endParaRPr b="0" lang="fr-FR" sz="1050" spc="-1" strike="noStrike">
              <a:latin typeface="Arial"/>
            </a:endParaRPr>
          </a:p>
        </p:txBody>
      </p:sp>
      <p:sp>
        <p:nvSpPr>
          <p:cNvPr id="574" name="PlaceHolder 3"/>
          <p:cNvSpPr>
            <a:spLocks noGrp="1"/>
          </p:cNvSpPr>
          <p:nvPr>
            <p:ph type="subTitle"/>
          </p:nvPr>
        </p:nvSpPr>
        <p:spPr>
          <a:xfrm>
            <a:off x="3175560" y="2833560"/>
            <a:ext cx="5580360" cy="572400"/>
          </a:xfrm>
          <a:prstGeom prst="rect">
            <a:avLst/>
          </a:prstGeom>
          <a:noFill/>
          <a:ln w="0">
            <a:noFill/>
          </a:ln>
        </p:spPr>
        <p:txBody>
          <a:bodyPr tIns="91440" bIns="91440" anchor="t">
            <a:noAutofit/>
          </a:bodyPr>
          <a:p>
            <a:pPr>
              <a:lnSpc>
                <a:spcPct val="115000"/>
              </a:lnSpc>
              <a:buNone/>
              <a:tabLst>
                <a:tab algn="l" pos="0"/>
              </a:tabLst>
            </a:pPr>
            <a:r>
              <a:rPr b="0" lang="fr-FR" sz="1050" spc="-1" strike="noStrike">
                <a:solidFill>
                  <a:srgbClr val="e7e7e7"/>
                </a:solidFill>
                <a:latin typeface="Source Code Pro"/>
                <a:ea typeface="Source Code Pro"/>
              </a:rPr>
              <a:t>Un script qui effectue une analyse de réseau en utilisant Scapy pour découvrir tous les appareils sur une plage d'adresses IP spécifiée.</a:t>
            </a:r>
            <a:endParaRPr b="0" lang="fr-FR" sz="1050" spc="-1" strike="noStrike">
              <a:latin typeface="Arial"/>
            </a:endParaRPr>
          </a:p>
        </p:txBody>
      </p:sp>
      <p:sp>
        <p:nvSpPr>
          <p:cNvPr id="575" name="PlaceHolder 4"/>
          <p:cNvSpPr>
            <a:spLocks noGrp="1"/>
          </p:cNvSpPr>
          <p:nvPr>
            <p:ph type="subTitle"/>
          </p:nvPr>
        </p:nvSpPr>
        <p:spPr>
          <a:xfrm>
            <a:off x="3503880" y="3834360"/>
            <a:ext cx="4835880" cy="572400"/>
          </a:xfrm>
          <a:prstGeom prst="rect">
            <a:avLst/>
          </a:prstGeom>
          <a:noFill/>
          <a:ln w="0">
            <a:noFill/>
          </a:ln>
        </p:spPr>
        <p:txBody>
          <a:bodyPr tIns="91440" bIns="91440" anchor="t">
            <a:noAutofit/>
          </a:bodyPr>
          <a:p>
            <a:pPr>
              <a:lnSpc>
                <a:spcPct val="115000"/>
              </a:lnSpc>
              <a:buNone/>
              <a:tabLst>
                <a:tab algn="l" pos="0"/>
              </a:tabLst>
            </a:pPr>
            <a:r>
              <a:rPr b="0" lang="fr-FR" sz="1050" spc="-1" strike="noStrike">
                <a:solidFill>
                  <a:srgbClr val="e7e7e7"/>
                </a:solidFill>
                <a:latin typeface="Source Code Pro"/>
                <a:ea typeface="Source Code Pro"/>
              </a:rPr>
              <a:t>Un script qui effectue l'énumération de répertoires sur une URL spécifiée</a:t>
            </a:r>
            <a:endParaRPr b="0" lang="fr-FR" sz="1050" spc="-1" strike="noStrike">
              <a:latin typeface="Arial"/>
            </a:endParaRPr>
          </a:p>
        </p:txBody>
      </p:sp>
      <p:sp>
        <p:nvSpPr>
          <p:cNvPr id="576" name="PlaceHolder 5"/>
          <p:cNvSpPr>
            <a:spLocks noGrp="1"/>
          </p:cNvSpPr>
          <p:nvPr>
            <p:ph type="title"/>
          </p:nvPr>
        </p:nvSpPr>
        <p:spPr>
          <a:xfrm>
            <a:off x="1869840" y="1470600"/>
            <a:ext cx="601920" cy="391320"/>
          </a:xfrm>
          <a:prstGeom prst="rect">
            <a:avLst/>
          </a:prstGeom>
          <a:noFill/>
          <a:ln w="0">
            <a:noFill/>
          </a:ln>
        </p:spPr>
        <p:txBody>
          <a:bodyPr tIns="91440" bIns="91440" anchor="ctr">
            <a:noAutofit/>
          </a:bodyPr>
          <a:p>
            <a:pPr>
              <a:lnSpc>
                <a:spcPct val="100000"/>
              </a:lnSpc>
              <a:buNone/>
              <a:tabLst>
                <a:tab algn="l" pos="0"/>
              </a:tabLst>
            </a:pPr>
            <a:r>
              <a:rPr b="0" lang="en" sz="2400" spc="-1" strike="noStrike">
                <a:solidFill>
                  <a:srgbClr val="fd4a4a"/>
                </a:solidFill>
                <a:latin typeface="Source Code Pro"/>
                <a:ea typeface="Source Code Pro"/>
              </a:rPr>
              <a:t>01</a:t>
            </a:r>
            <a:endParaRPr b="0" lang="fr-FR" sz="2400" spc="-1" strike="noStrike">
              <a:solidFill>
                <a:srgbClr val="000000"/>
              </a:solidFill>
              <a:latin typeface="Arial"/>
            </a:endParaRPr>
          </a:p>
        </p:txBody>
      </p:sp>
      <p:sp>
        <p:nvSpPr>
          <p:cNvPr id="577" name="PlaceHolder 6"/>
          <p:cNvSpPr>
            <a:spLocks noGrp="1"/>
          </p:cNvSpPr>
          <p:nvPr>
            <p:ph type="title"/>
          </p:nvPr>
        </p:nvSpPr>
        <p:spPr>
          <a:xfrm>
            <a:off x="2573280" y="2482560"/>
            <a:ext cx="601920" cy="391320"/>
          </a:xfrm>
          <a:prstGeom prst="rect">
            <a:avLst/>
          </a:prstGeom>
          <a:noFill/>
          <a:ln w="0">
            <a:noFill/>
          </a:ln>
        </p:spPr>
        <p:txBody>
          <a:bodyPr tIns="91440" bIns="91440" anchor="ctr">
            <a:noAutofit/>
          </a:bodyPr>
          <a:p>
            <a:pPr>
              <a:lnSpc>
                <a:spcPct val="100000"/>
              </a:lnSpc>
              <a:buNone/>
              <a:tabLst>
                <a:tab algn="l" pos="0"/>
              </a:tabLst>
            </a:pPr>
            <a:r>
              <a:rPr b="0" lang="en" sz="2400" spc="-1" strike="noStrike">
                <a:solidFill>
                  <a:srgbClr val="fd4a4a"/>
                </a:solidFill>
                <a:latin typeface="Source Code Pro"/>
                <a:ea typeface="Source Code Pro"/>
              </a:rPr>
              <a:t>02</a:t>
            </a:r>
            <a:endParaRPr b="0" lang="fr-FR" sz="2400" spc="-1" strike="noStrike">
              <a:solidFill>
                <a:srgbClr val="000000"/>
              </a:solidFill>
              <a:latin typeface="Arial"/>
            </a:endParaRPr>
          </a:p>
        </p:txBody>
      </p:sp>
      <p:sp>
        <p:nvSpPr>
          <p:cNvPr id="578" name="PlaceHolder 7"/>
          <p:cNvSpPr>
            <a:spLocks noGrp="1"/>
          </p:cNvSpPr>
          <p:nvPr>
            <p:ph type="title"/>
          </p:nvPr>
        </p:nvSpPr>
        <p:spPr>
          <a:xfrm>
            <a:off x="2891160" y="3494160"/>
            <a:ext cx="601920" cy="328320"/>
          </a:xfrm>
          <a:prstGeom prst="rect">
            <a:avLst/>
          </a:prstGeom>
          <a:noFill/>
          <a:ln w="0">
            <a:noFill/>
          </a:ln>
        </p:spPr>
        <p:txBody>
          <a:bodyPr tIns="91440" bIns="91440" anchor="ctr">
            <a:noAutofit/>
          </a:bodyPr>
          <a:p>
            <a:pPr>
              <a:lnSpc>
                <a:spcPct val="100000"/>
              </a:lnSpc>
              <a:buNone/>
              <a:tabLst>
                <a:tab algn="l" pos="0"/>
              </a:tabLst>
            </a:pPr>
            <a:r>
              <a:rPr b="0" lang="en" sz="2400" spc="-1" strike="noStrike">
                <a:solidFill>
                  <a:srgbClr val="fd4a4a"/>
                </a:solidFill>
                <a:latin typeface="Source Code Pro"/>
                <a:ea typeface="Source Code Pro"/>
              </a:rPr>
              <a:t>03</a:t>
            </a:r>
            <a:endParaRPr b="0" lang="fr-FR" sz="2400" spc="-1" strike="noStrike">
              <a:solidFill>
                <a:srgbClr val="000000"/>
              </a:solidFill>
              <a:latin typeface="Arial"/>
            </a:endParaRPr>
          </a:p>
        </p:txBody>
      </p:sp>
      <p:sp>
        <p:nvSpPr>
          <p:cNvPr id="579" name="PlaceHolder 8"/>
          <p:cNvSpPr>
            <a:spLocks noGrp="1"/>
          </p:cNvSpPr>
          <p:nvPr>
            <p:ph type="subTitle"/>
          </p:nvPr>
        </p:nvSpPr>
        <p:spPr>
          <a:xfrm>
            <a:off x="2472120" y="1470600"/>
            <a:ext cx="4209120" cy="484560"/>
          </a:xfrm>
          <a:prstGeom prst="rect">
            <a:avLst/>
          </a:prstGeom>
          <a:noFill/>
          <a:ln w="0">
            <a:noFill/>
          </a:ln>
        </p:spPr>
        <p:txBody>
          <a:bodyPr tIns="91440" bIns="91440" anchor="b">
            <a:noAutofit/>
          </a:bodyPr>
          <a:p>
            <a:pPr>
              <a:lnSpc>
                <a:spcPct val="115000"/>
              </a:lnSpc>
              <a:buNone/>
              <a:tabLst>
                <a:tab algn="l" pos="0"/>
              </a:tabLst>
            </a:pPr>
            <a:r>
              <a:rPr b="0" lang="en" sz="2400" spc="-1" strike="noStrike">
                <a:solidFill>
                  <a:srgbClr val="e81a81"/>
                </a:solidFill>
                <a:latin typeface="Source Code Pro"/>
                <a:ea typeface="Source Code Pro"/>
              </a:rPr>
              <a:t>Port scanner</a:t>
            </a:r>
            <a:endParaRPr b="0" lang="fr-FR" sz="2400" spc="-1" strike="noStrike">
              <a:latin typeface="Arial"/>
            </a:endParaRPr>
          </a:p>
        </p:txBody>
      </p:sp>
      <p:sp>
        <p:nvSpPr>
          <p:cNvPr id="580" name="PlaceHolder 9"/>
          <p:cNvSpPr>
            <a:spLocks noGrp="1"/>
          </p:cNvSpPr>
          <p:nvPr>
            <p:ph type="subTitle"/>
          </p:nvPr>
        </p:nvSpPr>
        <p:spPr>
          <a:xfrm>
            <a:off x="3175560" y="2482560"/>
            <a:ext cx="4209120" cy="484560"/>
          </a:xfrm>
          <a:prstGeom prst="rect">
            <a:avLst/>
          </a:prstGeom>
          <a:noFill/>
          <a:ln w="0">
            <a:noFill/>
          </a:ln>
        </p:spPr>
        <p:txBody>
          <a:bodyPr tIns="91440" bIns="91440" anchor="b">
            <a:noAutofit/>
          </a:bodyPr>
          <a:p>
            <a:pPr>
              <a:lnSpc>
                <a:spcPct val="115000"/>
              </a:lnSpc>
              <a:buNone/>
              <a:tabLst>
                <a:tab algn="l" pos="0"/>
              </a:tabLst>
            </a:pPr>
            <a:r>
              <a:rPr b="0" lang="fr-FR" sz="2400" spc="-1" strike="noStrike">
                <a:solidFill>
                  <a:srgbClr val="94ee6b"/>
                </a:solidFill>
                <a:latin typeface="Source Code Pro"/>
                <a:ea typeface="Source Code Pro"/>
              </a:rPr>
              <a:t>N</a:t>
            </a:r>
            <a:r>
              <a:rPr b="0" lang="en" sz="2400" spc="-1" strike="noStrike">
                <a:solidFill>
                  <a:srgbClr val="94ee6b"/>
                </a:solidFill>
                <a:latin typeface="Source Code Pro"/>
                <a:ea typeface="Source Code Pro"/>
              </a:rPr>
              <a:t>etwork scanner</a:t>
            </a:r>
            <a:endParaRPr b="0" lang="fr-FR" sz="2400" spc="-1" strike="noStrike">
              <a:latin typeface="Arial"/>
            </a:endParaRPr>
          </a:p>
        </p:txBody>
      </p:sp>
      <p:sp>
        <p:nvSpPr>
          <p:cNvPr id="581" name="PlaceHolder 10"/>
          <p:cNvSpPr>
            <a:spLocks noGrp="1"/>
          </p:cNvSpPr>
          <p:nvPr>
            <p:ph type="subTitle"/>
          </p:nvPr>
        </p:nvSpPr>
        <p:spPr>
          <a:xfrm>
            <a:off x="3503880" y="3494160"/>
            <a:ext cx="4209120" cy="484560"/>
          </a:xfrm>
          <a:prstGeom prst="rect">
            <a:avLst/>
          </a:prstGeom>
          <a:noFill/>
          <a:ln w="0">
            <a:noFill/>
          </a:ln>
        </p:spPr>
        <p:txBody>
          <a:bodyPr tIns="91440" bIns="91440" anchor="b">
            <a:noAutofit/>
          </a:bodyPr>
          <a:p>
            <a:pPr>
              <a:lnSpc>
                <a:spcPct val="115000"/>
              </a:lnSpc>
              <a:buNone/>
              <a:tabLst>
                <a:tab algn="l" pos="0"/>
              </a:tabLst>
            </a:pPr>
            <a:r>
              <a:rPr b="0" lang="fr-FR" sz="2400" spc="-1" strike="noStrike">
                <a:solidFill>
                  <a:srgbClr val="4cae97"/>
                </a:solidFill>
                <a:latin typeface="Source Code Pro"/>
                <a:ea typeface="Source Code Pro"/>
              </a:rPr>
              <a:t>directory-enumeration</a:t>
            </a:r>
            <a:endParaRPr b="0" lang="fr-FR" sz="2400" spc="-1" strike="noStrike">
              <a:latin typeface="Arial"/>
            </a:endParaRPr>
          </a:p>
        </p:txBody>
      </p:sp>
      <p:grpSp>
        <p:nvGrpSpPr>
          <p:cNvPr id="582" name="Google Shape;316;p33"/>
          <p:cNvGrpSpPr/>
          <p:nvPr/>
        </p:nvGrpSpPr>
        <p:grpSpPr>
          <a:xfrm>
            <a:off x="358920" y="1867680"/>
            <a:ext cx="2142000" cy="2736000"/>
            <a:chOff x="358920" y="1867680"/>
            <a:chExt cx="2142000" cy="2736000"/>
          </a:xfrm>
        </p:grpSpPr>
        <p:sp>
          <p:nvSpPr>
            <p:cNvPr id="583" name="Google Shape;317;p33"/>
            <p:cNvSpPr/>
            <p:nvPr/>
          </p:nvSpPr>
          <p:spPr>
            <a:xfrm>
              <a:off x="358920" y="1876320"/>
              <a:ext cx="290520" cy="147600"/>
            </a:xfrm>
            <a:prstGeom prst="roundRect">
              <a:avLst>
                <a:gd name="adj" fmla="val 50000"/>
              </a:avLst>
            </a:prstGeom>
            <a:solidFill>
              <a:schemeClr val="accent2"/>
            </a:solidFill>
            <a:ln w="0">
              <a:noFill/>
            </a:ln>
          </p:spPr>
          <p:style>
            <a:lnRef idx="0"/>
            <a:fillRef idx="0"/>
            <a:effectRef idx="0"/>
            <a:fontRef idx="minor"/>
          </p:style>
        </p:sp>
        <p:sp>
          <p:nvSpPr>
            <p:cNvPr id="584" name="Google Shape;318;p33"/>
            <p:cNvSpPr/>
            <p:nvPr/>
          </p:nvSpPr>
          <p:spPr>
            <a:xfrm>
              <a:off x="757800" y="1867680"/>
              <a:ext cx="290520" cy="147600"/>
            </a:xfrm>
            <a:prstGeom prst="roundRect">
              <a:avLst>
                <a:gd name="adj" fmla="val 50000"/>
              </a:avLst>
            </a:prstGeom>
            <a:solidFill>
              <a:schemeClr val="accent1"/>
            </a:solidFill>
            <a:ln w="0">
              <a:noFill/>
            </a:ln>
          </p:spPr>
          <p:style>
            <a:lnRef idx="0"/>
            <a:fillRef idx="0"/>
            <a:effectRef idx="0"/>
            <a:fontRef idx="minor"/>
          </p:style>
        </p:sp>
        <p:sp>
          <p:nvSpPr>
            <p:cNvPr id="585" name="Google Shape;319;p33"/>
            <p:cNvSpPr/>
            <p:nvPr/>
          </p:nvSpPr>
          <p:spPr>
            <a:xfrm>
              <a:off x="358920" y="2188440"/>
              <a:ext cx="290520" cy="147600"/>
            </a:xfrm>
            <a:prstGeom prst="roundRect">
              <a:avLst>
                <a:gd name="adj" fmla="val 50000"/>
              </a:avLst>
            </a:prstGeom>
            <a:solidFill>
              <a:schemeClr val="accent4"/>
            </a:solidFill>
            <a:ln w="0">
              <a:noFill/>
            </a:ln>
          </p:spPr>
          <p:style>
            <a:lnRef idx="0"/>
            <a:fillRef idx="0"/>
            <a:effectRef idx="0"/>
            <a:fontRef idx="minor"/>
          </p:style>
        </p:sp>
        <p:sp>
          <p:nvSpPr>
            <p:cNvPr id="586" name="Google Shape;320;p33"/>
            <p:cNvSpPr/>
            <p:nvPr/>
          </p:nvSpPr>
          <p:spPr>
            <a:xfrm>
              <a:off x="358920" y="2515320"/>
              <a:ext cx="290520" cy="147600"/>
            </a:xfrm>
            <a:prstGeom prst="roundRect">
              <a:avLst>
                <a:gd name="adj" fmla="val 50000"/>
              </a:avLst>
            </a:prstGeom>
            <a:solidFill>
              <a:schemeClr val="dk2"/>
            </a:solidFill>
            <a:ln w="0">
              <a:noFill/>
            </a:ln>
          </p:spPr>
          <p:style>
            <a:lnRef idx="0"/>
            <a:fillRef idx="0"/>
            <a:effectRef idx="0"/>
            <a:fontRef idx="minor"/>
          </p:style>
        </p:sp>
        <p:sp>
          <p:nvSpPr>
            <p:cNvPr id="587" name="Google Shape;321;p33"/>
            <p:cNvSpPr/>
            <p:nvPr/>
          </p:nvSpPr>
          <p:spPr>
            <a:xfrm>
              <a:off x="358920" y="2841840"/>
              <a:ext cx="290520" cy="147600"/>
            </a:xfrm>
            <a:prstGeom prst="roundRect">
              <a:avLst>
                <a:gd name="adj" fmla="val 50000"/>
              </a:avLst>
            </a:prstGeom>
            <a:solidFill>
              <a:schemeClr val="accent3"/>
            </a:solidFill>
            <a:ln w="0">
              <a:noFill/>
            </a:ln>
          </p:spPr>
          <p:style>
            <a:lnRef idx="0"/>
            <a:fillRef idx="0"/>
            <a:effectRef idx="0"/>
            <a:fontRef idx="minor"/>
          </p:style>
        </p:sp>
        <p:sp>
          <p:nvSpPr>
            <p:cNvPr id="588" name="Google Shape;322;p33"/>
            <p:cNvSpPr/>
            <p:nvPr/>
          </p:nvSpPr>
          <p:spPr>
            <a:xfrm>
              <a:off x="709200" y="2841840"/>
              <a:ext cx="297720" cy="147600"/>
            </a:xfrm>
            <a:prstGeom prst="roundRect">
              <a:avLst>
                <a:gd name="adj" fmla="val 50000"/>
              </a:avLst>
            </a:prstGeom>
            <a:solidFill>
              <a:schemeClr val="accent5"/>
            </a:solidFill>
            <a:ln w="0">
              <a:noFill/>
            </a:ln>
          </p:spPr>
          <p:style>
            <a:lnRef idx="0"/>
            <a:fillRef idx="0"/>
            <a:effectRef idx="0"/>
            <a:fontRef idx="minor"/>
          </p:style>
        </p:sp>
        <p:sp>
          <p:nvSpPr>
            <p:cNvPr id="589" name="Google Shape;323;p33"/>
            <p:cNvSpPr/>
            <p:nvPr/>
          </p:nvSpPr>
          <p:spPr>
            <a:xfrm>
              <a:off x="1059480" y="2841840"/>
              <a:ext cx="232560" cy="147600"/>
            </a:xfrm>
            <a:prstGeom prst="roundRect">
              <a:avLst>
                <a:gd name="adj" fmla="val 50000"/>
              </a:avLst>
            </a:prstGeom>
            <a:solidFill>
              <a:schemeClr val="accent4"/>
            </a:solidFill>
            <a:ln w="0">
              <a:noFill/>
            </a:ln>
          </p:spPr>
          <p:style>
            <a:lnRef idx="0"/>
            <a:fillRef idx="0"/>
            <a:effectRef idx="0"/>
            <a:fontRef idx="minor"/>
          </p:style>
        </p:sp>
        <p:sp>
          <p:nvSpPr>
            <p:cNvPr id="590" name="Google Shape;324;p33"/>
            <p:cNvSpPr/>
            <p:nvPr/>
          </p:nvSpPr>
          <p:spPr>
            <a:xfrm>
              <a:off x="358920" y="3152520"/>
              <a:ext cx="268200" cy="147600"/>
            </a:xfrm>
            <a:prstGeom prst="roundRect">
              <a:avLst>
                <a:gd name="adj" fmla="val 50000"/>
              </a:avLst>
            </a:prstGeom>
            <a:solidFill>
              <a:schemeClr val="dk1"/>
            </a:solidFill>
            <a:ln w="0">
              <a:noFill/>
            </a:ln>
          </p:spPr>
          <p:style>
            <a:lnRef idx="0"/>
            <a:fillRef idx="0"/>
            <a:effectRef idx="0"/>
            <a:fontRef idx="minor"/>
          </p:style>
        </p:sp>
        <p:sp>
          <p:nvSpPr>
            <p:cNvPr id="591" name="Google Shape;325;p33"/>
            <p:cNvSpPr/>
            <p:nvPr/>
          </p:nvSpPr>
          <p:spPr>
            <a:xfrm>
              <a:off x="358920" y="3495240"/>
              <a:ext cx="268200" cy="147600"/>
            </a:xfrm>
            <a:prstGeom prst="roundRect">
              <a:avLst>
                <a:gd name="adj" fmla="val 50000"/>
              </a:avLst>
            </a:prstGeom>
            <a:solidFill>
              <a:schemeClr val="accent5"/>
            </a:solidFill>
            <a:ln w="0">
              <a:noFill/>
            </a:ln>
          </p:spPr>
          <p:style>
            <a:lnRef idx="0"/>
            <a:fillRef idx="0"/>
            <a:effectRef idx="0"/>
            <a:fontRef idx="minor"/>
          </p:style>
        </p:sp>
        <p:sp>
          <p:nvSpPr>
            <p:cNvPr id="592" name="Google Shape;326;p33"/>
            <p:cNvSpPr/>
            <p:nvPr/>
          </p:nvSpPr>
          <p:spPr>
            <a:xfrm>
              <a:off x="358920" y="3804120"/>
              <a:ext cx="268200" cy="147600"/>
            </a:xfrm>
            <a:prstGeom prst="roundRect">
              <a:avLst>
                <a:gd name="adj" fmla="val 50000"/>
              </a:avLst>
            </a:prstGeom>
            <a:solidFill>
              <a:schemeClr val="dk2"/>
            </a:solidFill>
            <a:ln w="0">
              <a:noFill/>
            </a:ln>
          </p:spPr>
          <p:style>
            <a:lnRef idx="0"/>
            <a:fillRef idx="0"/>
            <a:effectRef idx="0"/>
            <a:fontRef idx="minor"/>
          </p:style>
        </p:sp>
        <p:sp>
          <p:nvSpPr>
            <p:cNvPr id="593" name="Google Shape;327;p33"/>
            <p:cNvSpPr/>
            <p:nvPr/>
          </p:nvSpPr>
          <p:spPr>
            <a:xfrm>
              <a:off x="358920" y="4113360"/>
              <a:ext cx="268200" cy="147600"/>
            </a:xfrm>
            <a:prstGeom prst="roundRect">
              <a:avLst>
                <a:gd name="adj" fmla="val 50000"/>
              </a:avLst>
            </a:prstGeom>
            <a:solidFill>
              <a:schemeClr val="accent4"/>
            </a:solidFill>
            <a:ln w="0">
              <a:noFill/>
            </a:ln>
          </p:spPr>
          <p:style>
            <a:lnRef idx="0"/>
            <a:fillRef idx="0"/>
            <a:effectRef idx="0"/>
            <a:fontRef idx="minor"/>
          </p:style>
        </p:sp>
        <p:sp>
          <p:nvSpPr>
            <p:cNvPr id="594" name="Google Shape;328;p33"/>
            <p:cNvSpPr/>
            <p:nvPr/>
          </p:nvSpPr>
          <p:spPr>
            <a:xfrm>
              <a:off x="709200" y="3152520"/>
              <a:ext cx="214560" cy="147600"/>
            </a:xfrm>
            <a:prstGeom prst="roundRect">
              <a:avLst>
                <a:gd name="adj" fmla="val 50000"/>
              </a:avLst>
            </a:prstGeom>
            <a:solidFill>
              <a:schemeClr val="lt2"/>
            </a:solidFill>
            <a:ln w="0">
              <a:noFill/>
            </a:ln>
          </p:spPr>
          <p:style>
            <a:lnRef idx="0"/>
            <a:fillRef idx="0"/>
            <a:effectRef idx="0"/>
            <a:fontRef idx="minor"/>
          </p:style>
        </p:sp>
        <p:sp>
          <p:nvSpPr>
            <p:cNvPr id="595" name="Google Shape;329;p33"/>
            <p:cNvSpPr/>
            <p:nvPr/>
          </p:nvSpPr>
          <p:spPr>
            <a:xfrm>
              <a:off x="683640" y="3495240"/>
              <a:ext cx="214560" cy="147600"/>
            </a:xfrm>
            <a:prstGeom prst="roundRect">
              <a:avLst>
                <a:gd name="adj" fmla="val 50000"/>
              </a:avLst>
            </a:prstGeom>
            <a:solidFill>
              <a:schemeClr val="accent3"/>
            </a:solidFill>
            <a:ln w="0">
              <a:noFill/>
            </a:ln>
          </p:spPr>
          <p:style>
            <a:lnRef idx="0"/>
            <a:fillRef idx="0"/>
            <a:effectRef idx="0"/>
            <a:fontRef idx="minor"/>
          </p:style>
        </p:sp>
        <p:sp>
          <p:nvSpPr>
            <p:cNvPr id="596" name="Google Shape;330;p33"/>
            <p:cNvSpPr/>
            <p:nvPr/>
          </p:nvSpPr>
          <p:spPr>
            <a:xfrm>
              <a:off x="709200" y="3804120"/>
              <a:ext cx="214560" cy="147600"/>
            </a:xfrm>
            <a:prstGeom prst="roundRect">
              <a:avLst>
                <a:gd name="adj" fmla="val 50000"/>
              </a:avLst>
            </a:prstGeom>
            <a:solidFill>
              <a:schemeClr val="dk1"/>
            </a:solidFill>
            <a:ln w="0">
              <a:noFill/>
            </a:ln>
          </p:spPr>
          <p:style>
            <a:lnRef idx="0"/>
            <a:fillRef idx="0"/>
            <a:effectRef idx="0"/>
            <a:fontRef idx="minor"/>
          </p:style>
        </p:sp>
        <p:sp>
          <p:nvSpPr>
            <p:cNvPr id="597" name="Google Shape;331;p33"/>
            <p:cNvSpPr/>
            <p:nvPr/>
          </p:nvSpPr>
          <p:spPr>
            <a:xfrm>
              <a:off x="709200" y="4130280"/>
              <a:ext cx="214560" cy="147600"/>
            </a:xfrm>
            <a:prstGeom prst="roundRect">
              <a:avLst>
                <a:gd name="adj" fmla="val 50000"/>
              </a:avLst>
            </a:prstGeom>
            <a:solidFill>
              <a:schemeClr val="accent2"/>
            </a:solidFill>
            <a:ln w="0">
              <a:noFill/>
            </a:ln>
          </p:spPr>
          <p:style>
            <a:lnRef idx="0"/>
            <a:fillRef idx="0"/>
            <a:effectRef idx="0"/>
            <a:fontRef idx="minor"/>
          </p:style>
        </p:sp>
        <p:sp>
          <p:nvSpPr>
            <p:cNvPr id="598" name="Google Shape;332;p33"/>
            <p:cNvSpPr/>
            <p:nvPr/>
          </p:nvSpPr>
          <p:spPr>
            <a:xfrm>
              <a:off x="709200" y="4456080"/>
              <a:ext cx="214560" cy="147600"/>
            </a:xfrm>
            <a:prstGeom prst="roundRect">
              <a:avLst>
                <a:gd name="adj" fmla="val 50000"/>
              </a:avLst>
            </a:prstGeom>
            <a:solidFill>
              <a:schemeClr val="accent1"/>
            </a:solidFill>
            <a:ln w="0">
              <a:noFill/>
            </a:ln>
          </p:spPr>
          <p:style>
            <a:lnRef idx="0"/>
            <a:fillRef idx="0"/>
            <a:effectRef idx="0"/>
            <a:fontRef idx="minor"/>
          </p:style>
        </p:sp>
        <p:sp>
          <p:nvSpPr>
            <p:cNvPr id="599" name="Google Shape;333;p33"/>
            <p:cNvSpPr/>
            <p:nvPr/>
          </p:nvSpPr>
          <p:spPr>
            <a:xfrm>
              <a:off x="973800" y="3152520"/>
              <a:ext cx="415080" cy="147600"/>
            </a:xfrm>
            <a:prstGeom prst="roundRect">
              <a:avLst>
                <a:gd name="adj" fmla="val 50000"/>
              </a:avLst>
            </a:prstGeom>
            <a:solidFill>
              <a:schemeClr val="accent2"/>
            </a:solidFill>
            <a:ln w="0">
              <a:noFill/>
            </a:ln>
          </p:spPr>
          <p:style>
            <a:lnRef idx="0"/>
            <a:fillRef idx="0"/>
            <a:effectRef idx="0"/>
            <a:fontRef idx="minor"/>
          </p:style>
        </p:sp>
        <p:sp>
          <p:nvSpPr>
            <p:cNvPr id="600" name="Google Shape;334;p33"/>
            <p:cNvSpPr/>
            <p:nvPr/>
          </p:nvSpPr>
          <p:spPr>
            <a:xfrm>
              <a:off x="973800" y="3495240"/>
              <a:ext cx="579960" cy="147600"/>
            </a:xfrm>
            <a:prstGeom prst="roundRect">
              <a:avLst>
                <a:gd name="adj" fmla="val 50000"/>
              </a:avLst>
            </a:prstGeom>
            <a:solidFill>
              <a:schemeClr val="dk1"/>
            </a:solidFill>
            <a:ln w="0">
              <a:noFill/>
            </a:ln>
          </p:spPr>
          <p:style>
            <a:lnRef idx="0"/>
            <a:fillRef idx="0"/>
            <a:effectRef idx="0"/>
            <a:fontRef idx="minor"/>
          </p:style>
        </p:sp>
        <p:sp>
          <p:nvSpPr>
            <p:cNvPr id="601" name="Google Shape;335;p33"/>
            <p:cNvSpPr/>
            <p:nvPr/>
          </p:nvSpPr>
          <p:spPr>
            <a:xfrm>
              <a:off x="994320" y="3804120"/>
              <a:ext cx="675360" cy="147600"/>
            </a:xfrm>
            <a:prstGeom prst="roundRect">
              <a:avLst>
                <a:gd name="adj" fmla="val 50000"/>
              </a:avLst>
            </a:prstGeom>
            <a:solidFill>
              <a:schemeClr val="accent5"/>
            </a:solidFill>
            <a:ln w="0">
              <a:noFill/>
            </a:ln>
          </p:spPr>
          <p:style>
            <a:lnRef idx="0"/>
            <a:fillRef idx="0"/>
            <a:effectRef idx="0"/>
            <a:fontRef idx="minor"/>
          </p:style>
        </p:sp>
        <p:sp>
          <p:nvSpPr>
            <p:cNvPr id="602" name="Google Shape;336;p33"/>
            <p:cNvSpPr/>
            <p:nvPr/>
          </p:nvSpPr>
          <p:spPr>
            <a:xfrm>
              <a:off x="994320" y="4148640"/>
              <a:ext cx="675360" cy="147600"/>
            </a:xfrm>
            <a:prstGeom prst="roundRect">
              <a:avLst>
                <a:gd name="adj" fmla="val 50000"/>
              </a:avLst>
            </a:prstGeom>
            <a:solidFill>
              <a:schemeClr val="dk2"/>
            </a:solidFill>
            <a:ln w="0">
              <a:noFill/>
            </a:ln>
          </p:spPr>
          <p:style>
            <a:lnRef idx="0"/>
            <a:fillRef idx="0"/>
            <a:effectRef idx="0"/>
            <a:fontRef idx="minor"/>
          </p:style>
        </p:sp>
        <p:sp>
          <p:nvSpPr>
            <p:cNvPr id="603" name="Google Shape;337;p33"/>
            <p:cNvSpPr/>
            <p:nvPr/>
          </p:nvSpPr>
          <p:spPr>
            <a:xfrm>
              <a:off x="994320" y="4456080"/>
              <a:ext cx="675360" cy="147600"/>
            </a:xfrm>
            <a:prstGeom prst="roundRect">
              <a:avLst>
                <a:gd name="adj" fmla="val 50000"/>
              </a:avLst>
            </a:prstGeom>
            <a:solidFill>
              <a:schemeClr val="accent3"/>
            </a:solidFill>
            <a:ln w="0">
              <a:noFill/>
            </a:ln>
          </p:spPr>
          <p:style>
            <a:lnRef idx="0"/>
            <a:fillRef idx="0"/>
            <a:effectRef idx="0"/>
            <a:fontRef idx="minor"/>
          </p:style>
        </p:sp>
        <p:sp>
          <p:nvSpPr>
            <p:cNvPr id="604" name="Google Shape;338;p33"/>
            <p:cNvSpPr/>
            <p:nvPr/>
          </p:nvSpPr>
          <p:spPr>
            <a:xfrm>
              <a:off x="1439280" y="3152520"/>
              <a:ext cx="378000" cy="147600"/>
            </a:xfrm>
            <a:prstGeom prst="roundRect">
              <a:avLst>
                <a:gd name="adj" fmla="val 50000"/>
              </a:avLst>
            </a:prstGeom>
            <a:solidFill>
              <a:schemeClr val="accent5"/>
            </a:solidFill>
            <a:ln w="0">
              <a:noFill/>
            </a:ln>
          </p:spPr>
          <p:style>
            <a:lnRef idx="0"/>
            <a:fillRef idx="0"/>
            <a:effectRef idx="0"/>
            <a:fontRef idx="minor"/>
          </p:style>
        </p:sp>
        <p:sp>
          <p:nvSpPr>
            <p:cNvPr id="605" name="Google Shape;339;p33"/>
            <p:cNvSpPr/>
            <p:nvPr/>
          </p:nvSpPr>
          <p:spPr>
            <a:xfrm>
              <a:off x="1629720" y="3478320"/>
              <a:ext cx="378000" cy="147600"/>
            </a:xfrm>
            <a:prstGeom prst="roundRect">
              <a:avLst>
                <a:gd name="adj" fmla="val 50000"/>
              </a:avLst>
            </a:prstGeom>
            <a:solidFill>
              <a:schemeClr val="accent1"/>
            </a:solidFill>
            <a:ln w="0">
              <a:noFill/>
            </a:ln>
          </p:spPr>
          <p:style>
            <a:lnRef idx="0"/>
            <a:fillRef idx="0"/>
            <a:effectRef idx="0"/>
            <a:fontRef idx="minor"/>
          </p:style>
        </p:sp>
        <p:sp>
          <p:nvSpPr>
            <p:cNvPr id="606" name="Google Shape;340;p33"/>
            <p:cNvSpPr/>
            <p:nvPr/>
          </p:nvSpPr>
          <p:spPr>
            <a:xfrm>
              <a:off x="1740240" y="3804480"/>
              <a:ext cx="232560" cy="147600"/>
            </a:xfrm>
            <a:prstGeom prst="roundRect">
              <a:avLst>
                <a:gd name="adj" fmla="val 50000"/>
              </a:avLst>
            </a:prstGeom>
            <a:solidFill>
              <a:schemeClr val="accent2"/>
            </a:solidFill>
            <a:ln w="0">
              <a:noFill/>
            </a:ln>
          </p:spPr>
          <p:style>
            <a:lnRef idx="0"/>
            <a:fillRef idx="0"/>
            <a:effectRef idx="0"/>
            <a:fontRef idx="minor"/>
          </p:style>
        </p:sp>
        <p:sp>
          <p:nvSpPr>
            <p:cNvPr id="607" name="Google Shape;341;p33"/>
            <p:cNvSpPr/>
            <p:nvPr/>
          </p:nvSpPr>
          <p:spPr>
            <a:xfrm>
              <a:off x="1740240" y="4456080"/>
              <a:ext cx="232560" cy="147600"/>
            </a:xfrm>
            <a:prstGeom prst="roundRect">
              <a:avLst>
                <a:gd name="adj" fmla="val 50000"/>
              </a:avLst>
            </a:prstGeom>
            <a:solidFill>
              <a:schemeClr val="lt2"/>
            </a:solidFill>
            <a:ln w="0">
              <a:noFill/>
            </a:ln>
          </p:spPr>
          <p:style>
            <a:lnRef idx="0"/>
            <a:fillRef idx="0"/>
            <a:effectRef idx="0"/>
            <a:fontRef idx="minor"/>
          </p:style>
        </p:sp>
        <p:sp>
          <p:nvSpPr>
            <p:cNvPr id="608" name="Google Shape;342;p33"/>
            <p:cNvSpPr/>
            <p:nvPr/>
          </p:nvSpPr>
          <p:spPr>
            <a:xfrm>
              <a:off x="757800" y="2182680"/>
              <a:ext cx="579960" cy="147600"/>
            </a:xfrm>
            <a:prstGeom prst="roundRect">
              <a:avLst>
                <a:gd name="adj" fmla="val 50000"/>
              </a:avLst>
            </a:prstGeom>
            <a:solidFill>
              <a:schemeClr val="accent6"/>
            </a:solidFill>
            <a:ln w="0">
              <a:noFill/>
            </a:ln>
          </p:spPr>
          <p:style>
            <a:lnRef idx="0"/>
            <a:fillRef idx="0"/>
            <a:effectRef idx="0"/>
            <a:fontRef idx="minor"/>
          </p:style>
        </p:sp>
        <p:sp>
          <p:nvSpPr>
            <p:cNvPr id="609" name="Google Shape;343;p33"/>
            <p:cNvSpPr/>
            <p:nvPr/>
          </p:nvSpPr>
          <p:spPr>
            <a:xfrm>
              <a:off x="757800" y="2512080"/>
              <a:ext cx="579960" cy="147600"/>
            </a:xfrm>
            <a:prstGeom prst="roundRect">
              <a:avLst>
                <a:gd name="adj" fmla="val 50000"/>
              </a:avLst>
            </a:prstGeom>
            <a:solidFill>
              <a:schemeClr val="accent6"/>
            </a:solidFill>
            <a:ln w="0">
              <a:noFill/>
            </a:ln>
          </p:spPr>
          <p:style>
            <a:lnRef idx="0"/>
            <a:fillRef idx="0"/>
            <a:effectRef idx="0"/>
            <a:fontRef idx="minor"/>
          </p:style>
        </p:sp>
        <p:sp>
          <p:nvSpPr>
            <p:cNvPr id="610" name="Google Shape;344;p33"/>
            <p:cNvSpPr/>
            <p:nvPr/>
          </p:nvSpPr>
          <p:spPr>
            <a:xfrm>
              <a:off x="1445400" y="2509200"/>
              <a:ext cx="297720" cy="147600"/>
            </a:xfrm>
            <a:prstGeom prst="roundRect">
              <a:avLst>
                <a:gd name="adj" fmla="val 50000"/>
              </a:avLst>
            </a:prstGeom>
            <a:solidFill>
              <a:schemeClr val="accent6"/>
            </a:solidFill>
            <a:ln w="0">
              <a:noFill/>
            </a:ln>
          </p:spPr>
          <p:style>
            <a:lnRef idx="0"/>
            <a:fillRef idx="0"/>
            <a:effectRef idx="0"/>
            <a:fontRef idx="minor"/>
          </p:style>
        </p:sp>
        <p:sp>
          <p:nvSpPr>
            <p:cNvPr id="611" name="Google Shape;345;p33"/>
            <p:cNvSpPr/>
            <p:nvPr/>
          </p:nvSpPr>
          <p:spPr>
            <a:xfrm>
              <a:off x="1344960" y="2841840"/>
              <a:ext cx="297720" cy="147600"/>
            </a:xfrm>
            <a:prstGeom prst="roundRect">
              <a:avLst>
                <a:gd name="adj" fmla="val 50000"/>
              </a:avLst>
            </a:prstGeom>
            <a:solidFill>
              <a:schemeClr val="accent6"/>
            </a:solidFill>
            <a:ln w="0">
              <a:noFill/>
            </a:ln>
          </p:spPr>
          <p:style>
            <a:lnRef idx="0"/>
            <a:fillRef idx="0"/>
            <a:effectRef idx="0"/>
            <a:fontRef idx="minor"/>
          </p:style>
        </p:sp>
        <p:sp>
          <p:nvSpPr>
            <p:cNvPr id="612" name="Google Shape;346;p33"/>
            <p:cNvSpPr/>
            <p:nvPr/>
          </p:nvSpPr>
          <p:spPr>
            <a:xfrm>
              <a:off x="1740240" y="4148640"/>
              <a:ext cx="457560" cy="147600"/>
            </a:xfrm>
            <a:prstGeom prst="roundRect">
              <a:avLst>
                <a:gd name="adj" fmla="val 50000"/>
              </a:avLst>
            </a:prstGeom>
            <a:solidFill>
              <a:schemeClr val="accent6"/>
            </a:solidFill>
            <a:ln w="0">
              <a:noFill/>
            </a:ln>
          </p:spPr>
          <p:style>
            <a:lnRef idx="0"/>
            <a:fillRef idx="0"/>
            <a:effectRef idx="0"/>
            <a:fontRef idx="minor"/>
          </p:style>
        </p:sp>
        <p:sp>
          <p:nvSpPr>
            <p:cNvPr id="613" name="Google Shape;347;p33"/>
            <p:cNvSpPr/>
            <p:nvPr/>
          </p:nvSpPr>
          <p:spPr>
            <a:xfrm>
              <a:off x="2043360" y="4456080"/>
              <a:ext cx="45756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713160" y="444960"/>
            <a:ext cx="7710120" cy="572400"/>
          </a:xfrm>
          <a:prstGeom prst="rect">
            <a:avLst/>
          </a:prstGeom>
          <a:noFill/>
          <a:ln w="0">
            <a:noFill/>
          </a:ln>
        </p:spPr>
        <p:txBody>
          <a:bodyPr tIns="91440" bIns="91440" anchor="t">
            <a:noAutofit/>
          </a:bodyPr>
          <a:p>
            <a:pPr>
              <a:lnSpc>
                <a:spcPct val="100000"/>
              </a:lnSpc>
              <a:buNone/>
              <a:tabLst>
                <a:tab algn="l" pos="0"/>
              </a:tabLst>
            </a:pPr>
            <a:r>
              <a:rPr b="0" lang="en" sz="3500" spc="-1" strike="noStrike">
                <a:solidFill>
                  <a:srgbClr val="e7e7e7"/>
                </a:solidFill>
                <a:latin typeface="Source Code Pro"/>
                <a:ea typeface="Source Code Pro"/>
              </a:rPr>
              <a:t>Table </a:t>
            </a:r>
            <a:r>
              <a:rPr b="0" lang="en" sz="3500" spc="-1" strike="noStrike">
                <a:solidFill>
                  <a:srgbClr val="bd64b5"/>
                </a:solidFill>
                <a:latin typeface="Source Code Pro"/>
                <a:ea typeface="Source Code Pro"/>
              </a:rPr>
              <a:t>of contents</a:t>
            </a:r>
            <a:endParaRPr b="0" lang="fr-FR" sz="3500" spc="-1" strike="noStrike">
              <a:solidFill>
                <a:srgbClr val="000000"/>
              </a:solidFill>
              <a:latin typeface="Arial"/>
            </a:endParaRPr>
          </a:p>
        </p:txBody>
      </p:sp>
      <p:sp>
        <p:nvSpPr>
          <p:cNvPr id="615" name="PlaceHolder 2"/>
          <p:cNvSpPr>
            <a:spLocks noGrp="1"/>
          </p:cNvSpPr>
          <p:nvPr>
            <p:ph type="subTitle"/>
          </p:nvPr>
        </p:nvSpPr>
        <p:spPr>
          <a:xfrm>
            <a:off x="2472120" y="1833120"/>
            <a:ext cx="5241240" cy="572400"/>
          </a:xfrm>
          <a:prstGeom prst="rect">
            <a:avLst/>
          </a:prstGeom>
          <a:noFill/>
          <a:ln w="0">
            <a:noFill/>
          </a:ln>
        </p:spPr>
        <p:txBody>
          <a:bodyPr tIns="91440" bIns="91440" anchor="t">
            <a:noAutofit/>
          </a:bodyPr>
          <a:p>
            <a:pPr>
              <a:lnSpc>
                <a:spcPct val="115000"/>
              </a:lnSpc>
              <a:buNone/>
              <a:tabLst>
                <a:tab algn="l" pos="0"/>
              </a:tabLst>
            </a:pPr>
            <a:r>
              <a:rPr b="0" lang="fr-FR" sz="1050" spc="-1" strike="noStrike">
                <a:solidFill>
                  <a:srgbClr val="e7e7e7"/>
                </a:solidFill>
                <a:latin typeface="Source Code Pro"/>
                <a:ea typeface="Source Code Pro"/>
              </a:rPr>
              <a:t>Un script Python qui effectue l'énumération de sous-domaines sur une URL spécifiée</a:t>
            </a:r>
            <a:endParaRPr b="0" lang="fr-FR" sz="1050" spc="-1" strike="noStrike">
              <a:latin typeface="Arial"/>
            </a:endParaRPr>
          </a:p>
        </p:txBody>
      </p:sp>
      <p:sp>
        <p:nvSpPr>
          <p:cNvPr id="616" name="PlaceHolder 3"/>
          <p:cNvSpPr>
            <a:spLocks noGrp="1"/>
          </p:cNvSpPr>
          <p:nvPr>
            <p:ph type="subTitle"/>
          </p:nvPr>
        </p:nvSpPr>
        <p:spPr>
          <a:xfrm>
            <a:off x="3175560" y="2833560"/>
            <a:ext cx="4209120" cy="572400"/>
          </a:xfrm>
          <a:prstGeom prst="rect">
            <a:avLst/>
          </a:prstGeom>
          <a:noFill/>
          <a:ln w="0">
            <a:noFill/>
          </a:ln>
        </p:spPr>
        <p:txBody>
          <a:bodyPr tIns="91440" bIns="91440" anchor="t">
            <a:noAutofit/>
          </a:bodyPr>
          <a:p>
            <a:pPr>
              <a:lnSpc>
                <a:spcPct val="115000"/>
              </a:lnSpc>
              <a:buNone/>
              <a:tabLst>
                <a:tab algn="l" pos="0"/>
              </a:tabLst>
            </a:pPr>
            <a:r>
              <a:rPr b="0" lang="fr-FR" sz="1050" spc="-1" strike="noStrike">
                <a:solidFill>
                  <a:srgbClr val="e7e7e7"/>
                </a:solidFill>
                <a:latin typeface="Source Code Pro"/>
                <a:ea typeface="Source Code Pro"/>
              </a:rPr>
              <a:t>Un script Python qui effectue une attaque de force brute sur un serveur SSH </a:t>
            </a:r>
            <a:endParaRPr b="0" lang="fr-FR" sz="1050" spc="-1" strike="noStrike">
              <a:latin typeface="Arial"/>
            </a:endParaRPr>
          </a:p>
        </p:txBody>
      </p:sp>
      <p:sp>
        <p:nvSpPr>
          <p:cNvPr id="617" name="PlaceHolder 4"/>
          <p:cNvSpPr>
            <a:spLocks noGrp="1"/>
          </p:cNvSpPr>
          <p:nvPr>
            <p:ph type="title"/>
          </p:nvPr>
        </p:nvSpPr>
        <p:spPr>
          <a:xfrm>
            <a:off x="1869840" y="1470600"/>
            <a:ext cx="601920" cy="391320"/>
          </a:xfrm>
          <a:prstGeom prst="rect">
            <a:avLst/>
          </a:prstGeom>
          <a:noFill/>
          <a:ln w="0">
            <a:noFill/>
          </a:ln>
        </p:spPr>
        <p:txBody>
          <a:bodyPr tIns="91440" bIns="91440" anchor="ctr">
            <a:noAutofit/>
          </a:bodyPr>
          <a:p>
            <a:pPr>
              <a:lnSpc>
                <a:spcPct val="100000"/>
              </a:lnSpc>
              <a:buNone/>
              <a:tabLst>
                <a:tab algn="l" pos="0"/>
              </a:tabLst>
            </a:pPr>
            <a:r>
              <a:rPr b="0" lang="en" sz="2400" spc="-1" strike="noStrike">
                <a:solidFill>
                  <a:srgbClr val="fd4a4a"/>
                </a:solidFill>
                <a:latin typeface="Source Code Pro"/>
                <a:ea typeface="Source Code Pro"/>
              </a:rPr>
              <a:t>04</a:t>
            </a:r>
            <a:endParaRPr b="0" lang="fr-FR" sz="2400" spc="-1" strike="noStrike">
              <a:solidFill>
                <a:srgbClr val="000000"/>
              </a:solidFill>
              <a:latin typeface="Arial"/>
            </a:endParaRPr>
          </a:p>
        </p:txBody>
      </p:sp>
      <p:sp>
        <p:nvSpPr>
          <p:cNvPr id="618" name="PlaceHolder 5"/>
          <p:cNvSpPr>
            <a:spLocks noGrp="1"/>
          </p:cNvSpPr>
          <p:nvPr>
            <p:ph type="title"/>
          </p:nvPr>
        </p:nvSpPr>
        <p:spPr>
          <a:xfrm>
            <a:off x="2573280" y="2482560"/>
            <a:ext cx="601920" cy="391320"/>
          </a:xfrm>
          <a:prstGeom prst="rect">
            <a:avLst/>
          </a:prstGeom>
          <a:noFill/>
          <a:ln w="0">
            <a:noFill/>
          </a:ln>
        </p:spPr>
        <p:txBody>
          <a:bodyPr tIns="91440" bIns="91440" anchor="ctr">
            <a:noAutofit/>
          </a:bodyPr>
          <a:p>
            <a:pPr>
              <a:lnSpc>
                <a:spcPct val="100000"/>
              </a:lnSpc>
              <a:buNone/>
              <a:tabLst>
                <a:tab algn="l" pos="0"/>
              </a:tabLst>
            </a:pPr>
            <a:r>
              <a:rPr b="0" lang="en" sz="2400" spc="-1" strike="noStrike">
                <a:solidFill>
                  <a:srgbClr val="fd4a4a"/>
                </a:solidFill>
                <a:latin typeface="Source Code Pro"/>
                <a:ea typeface="Source Code Pro"/>
              </a:rPr>
              <a:t>02</a:t>
            </a:r>
            <a:endParaRPr b="0" lang="fr-FR" sz="2400" spc="-1" strike="noStrike">
              <a:solidFill>
                <a:srgbClr val="000000"/>
              </a:solidFill>
              <a:latin typeface="Arial"/>
            </a:endParaRPr>
          </a:p>
        </p:txBody>
      </p:sp>
      <p:sp>
        <p:nvSpPr>
          <p:cNvPr id="619" name="PlaceHolder 6"/>
          <p:cNvSpPr>
            <a:spLocks noGrp="1"/>
          </p:cNvSpPr>
          <p:nvPr>
            <p:ph type="title"/>
          </p:nvPr>
        </p:nvSpPr>
        <p:spPr>
          <a:xfrm>
            <a:off x="2891160" y="3494160"/>
            <a:ext cx="601920" cy="328320"/>
          </a:xfrm>
          <a:prstGeom prst="rect">
            <a:avLst/>
          </a:prstGeom>
          <a:noFill/>
          <a:ln w="0">
            <a:noFill/>
          </a:ln>
        </p:spPr>
        <p:txBody>
          <a:bodyPr tIns="91440" bIns="91440" anchor="ctr">
            <a:noAutofit/>
          </a:bodyPr>
          <a:p>
            <a:pPr>
              <a:lnSpc>
                <a:spcPct val="100000"/>
              </a:lnSpc>
              <a:buNone/>
              <a:tabLst>
                <a:tab algn="l" pos="0"/>
              </a:tabLst>
            </a:pPr>
            <a:r>
              <a:rPr b="0" lang="en" sz="2400" spc="-1" strike="noStrike">
                <a:solidFill>
                  <a:srgbClr val="fd4a4a"/>
                </a:solidFill>
                <a:latin typeface="Source Code Pro"/>
                <a:ea typeface="Source Code Pro"/>
              </a:rPr>
              <a:t>03</a:t>
            </a:r>
            <a:endParaRPr b="0" lang="fr-FR" sz="2400" spc="-1" strike="noStrike">
              <a:solidFill>
                <a:srgbClr val="000000"/>
              </a:solidFill>
              <a:latin typeface="Arial"/>
            </a:endParaRPr>
          </a:p>
        </p:txBody>
      </p:sp>
      <p:sp>
        <p:nvSpPr>
          <p:cNvPr id="620" name="PlaceHolder 7"/>
          <p:cNvSpPr>
            <a:spLocks noGrp="1"/>
          </p:cNvSpPr>
          <p:nvPr>
            <p:ph type="subTitle"/>
          </p:nvPr>
        </p:nvSpPr>
        <p:spPr>
          <a:xfrm>
            <a:off x="2472120" y="1470600"/>
            <a:ext cx="4209120" cy="484560"/>
          </a:xfrm>
          <a:prstGeom prst="rect">
            <a:avLst/>
          </a:prstGeom>
          <a:noFill/>
          <a:ln w="0">
            <a:noFill/>
          </a:ln>
        </p:spPr>
        <p:txBody>
          <a:bodyPr tIns="91440" bIns="91440" anchor="b">
            <a:noAutofit/>
          </a:bodyPr>
          <a:p>
            <a:pPr>
              <a:lnSpc>
                <a:spcPct val="115000"/>
              </a:lnSpc>
              <a:buNone/>
              <a:tabLst>
                <a:tab algn="l" pos="0"/>
              </a:tabLst>
            </a:pPr>
            <a:r>
              <a:rPr b="0" lang="fr-FR" sz="2400" spc="-1" strike="noStrike">
                <a:solidFill>
                  <a:srgbClr val="e81a81"/>
                </a:solidFill>
                <a:latin typeface="Source Code Pro"/>
                <a:ea typeface="Source Code Pro"/>
              </a:rPr>
              <a:t>Subdomain enumeration</a:t>
            </a:r>
            <a:endParaRPr b="0" lang="fr-FR" sz="2400" spc="-1" strike="noStrike">
              <a:latin typeface="Arial"/>
            </a:endParaRPr>
          </a:p>
        </p:txBody>
      </p:sp>
      <p:sp>
        <p:nvSpPr>
          <p:cNvPr id="621" name="PlaceHolder 8"/>
          <p:cNvSpPr>
            <a:spLocks noGrp="1"/>
          </p:cNvSpPr>
          <p:nvPr>
            <p:ph type="subTitle"/>
          </p:nvPr>
        </p:nvSpPr>
        <p:spPr>
          <a:xfrm>
            <a:off x="3175560" y="2482560"/>
            <a:ext cx="4209120" cy="484560"/>
          </a:xfrm>
          <a:prstGeom prst="rect">
            <a:avLst/>
          </a:prstGeom>
          <a:noFill/>
          <a:ln w="0">
            <a:noFill/>
          </a:ln>
        </p:spPr>
        <p:txBody>
          <a:bodyPr tIns="91440" bIns="91440" anchor="b">
            <a:noAutofit/>
          </a:bodyPr>
          <a:p>
            <a:pPr>
              <a:lnSpc>
                <a:spcPct val="115000"/>
              </a:lnSpc>
              <a:buNone/>
              <a:tabLst>
                <a:tab algn="l" pos="0"/>
              </a:tabLst>
            </a:pPr>
            <a:r>
              <a:rPr b="0" lang="en" sz="2400" spc="-1" strike="noStrike">
                <a:solidFill>
                  <a:srgbClr val="94ee6b"/>
                </a:solidFill>
                <a:latin typeface="Source Code Pro"/>
                <a:ea typeface="Source Code Pro"/>
              </a:rPr>
              <a:t>SSH bruteforcing</a:t>
            </a:r>
            <a:endParaRPr b="0" lang="fr-FR" sz="2400" spc="-1" strike="noStrike">
              <a:latin typeface="Arial"/>
            </a:endParaRPr>
          </a:p>
        </p:txBody>
      </p:sp>
      <p:sp>
        <p:nvSpPr>
          <p:cNvPr id="622" name="PlaceHolder 9"/>
          <p:cNvSpPr>
            <a:spLocks noGrp="1"/>
          </p:cNvSpPr>
          <p:nvPr>
            <p:ph type="subTitle"/>
          </p:nvPr>
        </p:nvSpPr>
        <p:spPr>
          <a:xfrm>
            <a:off x="3503880" y="3494160"/>
            <a:ext cx="4209120" cy="484560"/>
          </a:xfrm>
          <a:prstGeom prst="rect">
            <a:avLst/>
          </a:prstGeom>
          <a:noFill/>
          <a:ln w="0">
            <a:noFill/>
          </a:ln>
        </p:spPr>
        <p:txBody>
          <a:bodyPr tIns="91440" bIns="91440" anchor="b">
            <a:noAutofit/>
          </a:bodyPr>
          <a:p>
            <a:pPr>
              <a:lnSpc>
                <a:spcPct val="115000"/>
              </a:lnSpc>
              <a:buNone/>
              <a:tabLst>
                <a:tab algn="l" pos="0"/>
              </a:tabLst>
            </a:pPr>
            <a:r>
              <a:rPr b="0" lang="en" sz="2400" spc="-1" strike="noStrike">
                <a:solidFill>
                  <a:srgbClr val="4cae97"/>
                </a:solidFill>
                <a:latin typeface="Source Code Pro"/>
                <a:ea typeface="Source Code Pro"/>
              </a:rPr>
              <a:t>Conclusion</a:t>
            </a:r>
            <a:endParaRPr b="0" lang="fr-FR" sz="2400" spc="-1" strike="noStrike">
              <a:latin typeface="Arial"/>
            </a:endParaRPr>
          </a:p>
        </p:txBody>
      </p:sp>
      <p:grpSp>
        <p:nvGrpSpPr>
          <p:cNvPr id="623" name="Google Shape;316;p33"/>
          <p:cNvGrpSpPr/>
          <p:nvPr/>
        </p:nvGrpSpPr>
        <p:grpSpPr>
          <a:xfrm>
            <a:off x="358920" y="1867680"/>
            <a:ext cx="2142000" cy="2736000"/>
            <a:chOff x="358920" y="1867680"/>
            <a:chExt cx="2142000" cy="2736000"/>
          </a:xfrm>
        </p:grpSpPr>
        <p:sp>
          <p:nvSpPr>
            <p:cNvPr id="624" name="Google Shape;317;p33"/>
            <p:cNvSpPr/>
            <p:nvPr/>
          </p:nvSpPr>
          <p:spPr>
            <a:xfrm>
              <a:off x="358920" y="1876320"/>
              <a:ext cx="290520" cy="147600"/>
            </a:xfrm>
            <a:prstGeom prst="roundRect">
              <a:avLst>
                <a:gd name="adj" fmla="val 50000"/>
              </a:avLst>
            </a:prstGeom>
            <a:solidFill>
              <a:schemeClr val="accent2"/>
            </a:solidFill>
            <a:ln w="0">
              <a:noFill/>
            </a:ln>
          </p:spPr>
          <p:style>
            <a:lnRef idx="0"/>
            <a:fillRef idx="0"/>
            <a:effectRef idx="0"/>
            <a:fontRef idx="minor"/>
          </p:style>
        </p:sp>
        <p:sp>
          <p:nvSpPr>
            <p:cNvPr id="625" name="Google Shape;318;p33"/>
            <p:cNvSpPr/>
            <p:nvPr/>
          </p:nvSpPr>
          <p:spPr>
            <a:xfrm>
              <a:off x="757800" y="1867680"/>
              <a:ext cx="290520" cy="147600"/>
            </a:xfrm>
            <a:prstGeom prst="roundRect">
              <a:avLst>
                <a:gd name="adj" fmla="val 50000"/>
              </a:avLst>
            </a:prstGeom>
            <a:solidFill>
              <a:schemeClr val="accent1"/>
            </a:solidFill>
            <a:ln w="0">
              <a:noFill/>
            </a:ln>
          </p:spPr>
          <p:style>
            <a:lnRef idx="0"/>
            <a:fillRef idx="0"/>
            <a:effectRef idx="0"/>
            <a:fontRef idx="minor"/>
          </p:style>
        </p:sp>
        <p:sp>
          <p:nvSpPr>
            <p:cNvPr id="626" name="Google Shape;319;p33"/>
            <p:cNvSpPr/>
            <p:nvPr/>
          </p:nvSpPr>
          <p:spPr>
            <a:xfrm>
              <a:off x="358920" y="2188440"/>
              <a:ext cx="290520" cy="147600"/>
            </a:xfrm>
            <a:prstGeom prst="roundRect">
              <a:avLst>
                <a:gd name="adj" fmla="val 50000"/>
              </a:avLst>
            </a:prstGeom>
            <a:solidFill>
              <a:schemeClr val="accent4"/>
            </a:solidFill>
            <a:ln w="0">
              <a:noFill/>
            </a:ln>
          </p:spPr>
          <p:style>
            <a:lnRef idx="0"/>
            <a:fillRef idx="0"/>
            <a:effectRef idx="0"/>
            <a:fontRef idx="minor"/>
          </p:style>
        </p:sp>
        <p:sp>
          <p:nvSpPr>
            <p:cNvPr id="627" name="Google Shape;320;p33"/>
            <p:cNvSpPr/>
            <p:nvPr/>
          </p:nvSpPr>
          <p:spPr>
            <a:xfrm>
              <a:off x="358920" y="2515320"/>
              <a:ext cx="290520" cy="147600"/>
            </a:xfrm>
            <a:prstGeom prst="roundRect">
              <a:avLst>
                <a:gd name="adj" fmla="val 50000"/>
              </a:avLst>
            </a:prstGeom>
            <a:solidFill>
              <a:schemeClr val="dk2"/>
            </a:solidFill>
            <a:ln w="0">
              <a:noFill/>
            </a:ln>
          </p:spPr>
          <p:style>
            <a:lnRef idx="0"/>
            <a:fillRef idx="0"/>
            <a:effectRef idx="0"/>
            <a:fontRef idx="minor"/>
          </p:style>
        </p:sp>
        <p:sp>
          <p:nvSpPr>
            <p:cNvPr id="628" name="Google Shape;321;p33"/>
            <p:cNvSpPr/>
            <p:nvPr/>
          </p:nvSpPr>
          <p:spPr>
            <a:xfrm>
              <a:off x="358920" y="2841840"/>
              <a:ext cx="290520" cy="147600"/>
            </a:xfrm>
            <a:prstGeom prst="roundRect">
              <a:avLst>
                <a:gd name="adj" fmla="val 50000"/>
              </a:avLst>
            </a:prstGeom>
            <a:solidFill>
              <a:schemeClr val="accent3"/>
            </a:solidFill>
            <a:ln w="0">
              <a:noFill/>
            </a:ln>
          </p:spPr>
          <p:style>
            <a:lnRef idx="0"/>
            <a:fillRef idx="0"/>
            <a:effectRef idx="0"/>
            <a:fontRef idx="minor"/>
          </p:style>
        </p:sp>
        <p:sp>
          <p:nvSpPr>
            <p:cNvPr id="629" name="Google Shape;322;p33"/>
            <p:cNvSpPr/>
            <p:nvPr/>
          </p:nvSpPr>
          <p:spPr>
            <a:xfrm>
              <a:off x="709200" y="2841840"/>
              <a:ext cx="297720" cy="147600"/>
            </a:xfrm>
            <a:prstGeom prst="roundRect">
              <a:avLst>
                <a:gd name="adj" fmla="val 50000"/>
              </a:avLst>
            </a:prstGeom>
            <a:solidFill>
              <a:schemeClr val="accent5"/>
            </a:solidFill>
            <a:ln w="0">
              <a:noFill/>
            </a:ln>
          </p:spPr>
          <p:style>
            <a:lnRef idx="0"/>
            <a:fillRef idx="0"/>
            <a:effectRef idx="0"/>
            <a:fontRef idx="minor"/>
          </p:style>
        </p:sp>
        <p:sp>
          <p:nvSpPr>
            <p:cNvPr id="630" name="Google Shape;323;p33"/>
            <p:cNvSpPr/>
            <p:nvPr/>
          </p:nvSpPr>
          <p:spPr>
            <a:xfrm>
              <a:off x="1059480" y="2841840"/>
              <a:ext cx="232560" cy="147600"/>
            </a:xfrm>
            <a:prstGeom prst="roundRect">
              <a:avLst>
                <a:gd name="adj" fmla="val 50000"/>
              </a:avLst>
            </a:prstGeom>
            <a:solidFill>
              <a:schemeClr val="accent4"/>
            </a:solidFill>
            <a:ln w="0">
              <a:noFill/>
            </a:ln>
          </p:spPr>
          <p:style>
            <a:lnRef idx="0"/>
            <a:fillRef idx="0"/>
            <a:effectRef idx="0"/>
            <a:fontRef idx="minor"/>
          </p:style>
        </p:sp>
        <p:sp>
          <p:nvSpPr>
            <p:cNvPr id="631" name="Google Shape;324;p33"/>
            <p:cNvSpPr/>
            <p:nvPr/>
          </p:nvSpPr>
          <p:spPr>
            <a:xfrm>
              <a:off x="358920" y="3152520"/>
              <a:ext cx="268200" cy="147600"/>
            </a:xfrm>
            <a:prstGeom prst="roundRect">
              <a:avLst>
                <a:gd name="adj" fmla="val 50000"/>
              </a:avLst>
            </a:prstGeom>
            <a:solidFill>
              <a:schemeClr val="dk1"/>
            </a:solidFill>
            <a:ln w="0">
              <a:noFill/>
            </a:ln>
          </p:spPr>
          <p:style>
            <a:lnRef idx="0"/>
            <a:fillRef idx="0"/>
            <a:effectRef idx="0"/>
            <a:fontRef idx="minor"/>
          </p:style>
        </p:sp>
        <p:sp>
          <p:nvSpPr>
            <p:cNvPr id="632" name="Google Shape;325;p33"/>
            <p:cNvSpPr/>
            <p:nvPr/>
          </p:nvSpPr>
          <p:spPr>
            <a:xfrm>
              <a:off x="358920" y="3495240"/>
              <a:ext cx="268200" cy="147600"/>
            </a:xfrm>
            <a:prstGeom prst="roundRect">
              <a:avLst>
                <a:gd name="adj" fmla="val 50000"/>
              </a:avLst>
            </a:prstGeom>
            <a:solidFill>
              <a:schemeClr val="accent5"/>
            </a:solidFill>
            <a:ln w="0">
              <a:noFill/>
            </a:ln>
          </p:spPr>
          <p:style>
            <a:lnRef idx="0"/>
            <a:fillRef idx="0"/>
            <a:effectRef idx="0"/>
            <a:fontRef idx="minor"/>
          </p:style>
        </p:sp>
        <p:sp>
          <p:nvSpPr>
            <p:cNvPr id="633" name="Google Shape;326;p33"/>
            <p:cNvSpPr/>
            <p:nvPr/>
          </p:nvSpPr>
          <p:spPr>
            <a:xfrm>
              <a:off x="358920" y="3804120"/>
              <a:ext cx="268200" cy="147600"/>
            </a:xfrm>
            <a:prstGeom prst="roundRect">
              <a:avLst>
                <a:gd name="adj" fmla="val 50000"/>
              </a:avLst>
            </a:prstGeom>
            <a:solidFill>
              <a:schemeClr val="dk2"/>
            </a:solidFill>
            <a:ln w="0">
              <a:noFill/>
            </a:ln>
          </p:spPr>
          <p:style>
            <a:lnRef idx="0"/>
            <a:fillRef idx="0"/>
            <a:effectRef idx="0"/>
            <a:fontRef idx="minor"/>
          </p:style>
        </p:sp>
        <p:sp>
          <p:nvSpPr>
            <p:cNvPr id="634" name="Google Shape;327;p33"/>
            <p:cNvSpPr/>
            <p:nvPr/>
          </p:nvSpPr>
          <p:spPr>
            <a:xfrm>
              <a:off x="358920" y="4113360"/>
              <a:ext cx="268200" cy="147600"/>
            </a:xfrm>
            <a:prstGeom prst="roundRect">
              <a:avLst>
                <a:gd name="adj" fmla="val 50000"/>
              </a:avLst>
            </a:prstGeom>
            <a:solidFill>
              <a:schemeClr val="accent4"/>
            </a:solidFill>
            <a:ln w="0">
              <a:noFill/>
            </a:ln>
          </p:spPr>
          <p:style>
            <a:lnRef idx="0"/>
            <a:fillRef idx="0"/>
            <a:effectRef idx="0"/>
            <a:fontRef idx="minor"/>
          </p:style>
        </p:sp>
        <p:sp>
          <p:nvSpPr>
            <p:cNvPr id="635" name="Google Shape;328;p33"/>
            <p:cNvSpPr/>
            <p:nvPr/>
          </p:nvSpPr>
          <p:spPr>
            <a:xfrm>
              <a:off x="709200" y="3152520"/>
              <a:ext cx="214560" cy="147600"/>
            </a:xfrm>
            <a:prstGeom prst="roundRect">
              <a:avLst>
                <a:gd name="adj" fmla="val 50000"/>
              </a:avLst>
            </a:prstGeom>
            <a:solidFill>
              <a:schemeClr val="lt2"/>
            </a:solidFill>
            <a:ln w="0">
              <a:noFill/>
            </a:ln>
          </p:spPr>
          <p:style>
            <a:lnRef idx="0"/>
            <a:fillRef idx="0"/>
            <a:effectRef idx="0"/>
            <a:fontRef idx="minor"/>
          </p:style>
        </p:sp>
        <p:sp>
          <p:nvSpPr>
            <p:cNvPr id="636" name="Google Shape;329;p33"/>
            <p:cNvSpPr/>
            <p:nvPr/>
          </p:nvSpPr>
          <p:spPr>
            <a:xfrm>
              <a:off x="683640" y="3495240"/>
              <a:ext cx="214560" cy="147600"/>
            </a:xfrm>
            <a:prstGeom prst="roundRect">
              <a:avLst>
                <a:gd name="adj" fmla="val 50000"/>
              </a:avLst>
            </a:prstGeom>
            <a:solidFill>
              <a:schemeClr val="accent3"/>
            </a:solidFill>
            <a:ln w="0">
              <a:noFill/>
            </a:ln>
          </p:spPr>
          <p:style>
            <a:lnRef idx="0"/>
            <a:fillRef idx="0"/>
            <a:effectRef idx="0"/>
            <a:fontRef idx="minor"/>
          </p:style>
        </p:sp>
        <p:sp>
          <p:nvSpPr>
            <p:cNvPr id="637" name="Google Shape;330;p33"/>
            <p:cNvSpPr/>
            <p:nvPr/>
          </p:nvSpPr>
          <p:spPr>
            <a:xfrm>
              <a:off x="709200" y="3804120"/>
              <a:ext cx="214560" cy="147600"/>
            </a:xfrm>
            <a:prstGeom prst="roundRect">
              <a:avLst>
                <a:gd name="adj" fmla="val 50000"/>
              </a:avLst>
            </a:prstGeom>
            <a:solidFill>
              <a:schemeClr val="dk1"/>
            </a:solidFill>
            <a:ln w="0">
              <a:noFill/>
            </a:ln>
          </p:spPr>
          <p:style>
            <a:lnRef idx="0"/>
            <a:fillRef idx="0"/>
            <a:effectRef idx="0"/>
            <a:fontRef idx="minor"/>
          </p:style>
        </p:sp>
        <p:sp>
          <p:nvSpPr>
            <p:cNvPr id="638" name="Google Shape;331;p33"/>
            <p:cNvSpPr/>
            <p:nvPr/>
          </p:nvSpPr>
          <p:spPr>
            <a:xfrm>
              <a:off x="709200" y="4130280"/>
              <a:ext cx="214560" cy="147600"/>
            </a:xfrm>
            <a:prstGeom prst="roundRect">
              <a:avLst>
                <a:gd name="adj" fmla="val 50000"/>
              </a:avLst>
            </a:prstGeom>
            <a:solidFill>
              <a:schemeClr val="accent2"/>
            </a:solidFill>
            <a:ln w="0">
              <a:noFill/>
            </a:ln>
          </p:spPr>
          <p:style>
            <a:lnRef idx="0"/>
            <a:fillRef idx="0"/>
            <a:effectRef idx="0"/>
            <a:fontRef idx="minor"/>
          </p:style>
        </p:sp>
        <p:sp>
          <p:nvSpPr>
            <p:cNvPr id="639" name="Google Shape;332;p33"/>
            <p:cNvSpPr/>
            <p:nvPr/>
          </p:nvSpPr>
          <p:spPr>
            <a:xfrm>
              <a:off x="709200" y="4456080"/>
              <a:ext cx="214560" cy="147600"/>
            </a:xfrm>
            <a:prstGeom prst="roundRect">
              <a:avLst>
                <a:gd name="adj" fmla="val 50000"/>
              </a:avLst>
            </a:prstGeom>
            <a:solidFill>
              <a:schemeClr val="accent1"/>
            </a:solidFill>
            <a:ln w="0">
              <a:noFill/>
            </a:ln>
          </p:spPr>
          <p:style>
            <a:lnRef idx="0"/>
            <a:fillRef idx="0"/>
            <a:effectRef idx="0"/>
            <a:fontRef idx="minor"/>
          </p:style>
        </p:sp>
        <p:sp>
          <p:nvSpPr>
            <p:cNvPr id="640" name="Google Shape;333;p33"/>
            <p:cNvSpPr/>
            <p:nvPr/>
          </p:nvSpPr>
          <p:spPr>
            <a:xfrm>
              <a:off x="973800" y="3152520"/>
              <a:ext cx="415080" cy="147600"/>
            </a:xfrm>
            <a:prstGeom prst="roundRect">
              <a:avLst>
                <a:gd name="adj" fmla="val 50000"/>
              </a:avLst>
            </a:prstGeom>
            <a:solidFill>
              <a:schemeClr val="accent2"/>
            </a:solidFill>
            <a:ln w="0">
              <a:noFill/>
            </a:ln>
          </p:spPr>
          <p:style>
            <a:lnRef idx="0"/>
            <a:fillRef idx="0"/>
            <a:effectRef idx="0"/>
            <a:fontRef idx="minor"/>
          </p:style>
        </p:sp>
        <p:sp>
          <p:nvSpPr>
            <p:cNvPr id="641" name="Google Shape;334;p33"/>
            <p:cNvSpPr/>
            <p:nvPr/>
          </p:nvSpPr>
          <p:spPr>
            <a:xfrm>
              <a:off x="973800" y="3495240"/>
              <a:ext cx="579960" cy="147600"/>
            </a:xfrm>
            <a:prstGeom prst="roundRect">
              <a:avLst>
                <a:gd name="adj" fmla="val 50000"/>
              </a:avLst>
            </a:prstGeom>
            <a:solidFill>
              <a:schemeClr val="dk1"/>
            </a:solidFill>
            <a:ln w="0">
              <a:noFill/>
            </a:ln>
          </p:spPr>
          <p:style>
            <a:lnRef idx="0"/>
            <a:fillRef idx="0"/>
            <a:effectRef idx="0"/>
            <a:fontRef idx="minor"/>
          </p:style>
        </p:sp>
        <p:sp>
          <p:nvSpPr>
            <p:cNvPr id="642" name="Google Shape;335;p33"/>
            <p:cNvSpPr/>
            <p:nvPr/>
          </p:nvSpPr>
          <p:spPr>
            <a:xfrm>
              <a:off x="994320" y="3804120"/>
              <a:ext cx="675360" cy="147600"/>
            </a:xfrm>
            <a:prstGeom prst="roundRect">
              <a:avLst>
                <a:gd name="adj" fmla="val 50000"/>
              </a:avLst>
            </a:prstGeom>
            <a:solidFill>
              <a:schemeClr val="accent5"/>
            </a:solidFill>
            <a:ln w="0">
              <a:noFill/>
            </a:ln>
          </p:spPr>
          <p:style>
            <a:lnRef idx="0"/>
            <a:fillRef idx="0"/>
            <a:effectRef idx="0"/>
            <a:fontRef idx="minor"/>
          </p:style>
        </p:sp>
        <p:sp>
          <p:nvSpPr>
            <p:cNvPr id="643" name="Google Shape;336;p33"/>
            <p:cNvSpPr/>
            <p:nvPr/>
          </p:nvSpPr>
          <p:spPr>
            <a:xfrm>
              <a:off x="994320" y="4148640"/>
              <a:ext cx="675360" cy="147600"/>
            </a:xfrm>
            <a:prstGeom prst="roundRect">
              <a:avLst>
                <a:gd name="adj" fmla="val 50000"/>
              </a:avLst>
            </a:prstGeom>
            <a:solidFill>
              <a:schemeClr val="dk2"/>
            </a:solidFill>
            <a:ln w="0">
              <a:noFill/>
            </a:ln>
          </p:spPr>
          <p:style>
            <a:lnRef idx="0"/>
            <a:fillRef idx="0"/>
            <a:effectRef idx="0"/>
            <a:fontRef idx="minor"/>
          </p:style>
        </p:sp>
        <p:sp>
          <p:nvSpPr>
            <p:cNvPr id="644" name="Google Shape;337;p33"/>
            <p:cNvSpPr/>
            <p:nvPr/>
          </p:nvSpPr>
          <p:spPr>
            <a:xfrm>
              <a:off x="994320" y="4456080"/>
              <a:ext cx="675360" cy="147600"/>
            </a:xfrm>
            <a:prstGeom prst="roundRect">
              <a:avLst>
                <a:gd name="adj" fmla="val 50000"/>
              </a:avLst>
            </a:prstGeom>
            <a:solidFill>
              <a:schemeClr val="accent3"/>
            </a:solidFill>
            <a:ln w="0">
              <a:noFill/>
            </a:ln>
          </p:spPr>
          <p:style>
            <a:lnRef idx="0"/>
            <a:fillRef idx="0"/>
            <a:effectRef idx="0"/>
            <a:fontRef idx="minor"/>
          </p:style>
        </p:sp>
        <p:sp>
          <p:nvSpPr>
            <p:cNvPr id="645" name="Google Shape;338;p33"/>
            <p:cNvSpPr/>
            <p:nvPr/>
          </p:nvSpPr>
          <p:spPr>
            <a:xfrm>
              <a:off x="1439280" y="3152520"/>
              <a:ext cx="378000" cy="147600"/>
            </a:xfrm>
            <a:prstGeom prst="roundRect">
              <a:avLst>
                <a:gd name="adj" fmla="val 50000"/>
              </a:avLst>
            </a:prstGeom>
            <a:solidFill>
              <a:schemeClr val="accent5"/>
            </a:solidFill>
            <a:ln w="0">
              <a:noFill/>
            </a:ln>
          </p:spPr>
          <p:style>
            <a:lnRef idx="0"/>
            <a:fillRef idx="0"/>
            <a:effectRef idx="0"/>
            <a:fontRef idx="minor"/>
          </p:style>
        </p:sp>
        <p:sp>
          <p:nvSpPr>
            <p:cNvPr id="646" name="Google Shape;339;p33"/>
            <p:cNvSpPr/>
            <p:nvPr/>
          </p:nvSpPr>
          <p:spPr>
            <a:xfrm>
              <a:off x="1629720" y="3478320"/>
              <a:ext cx="378000" cy="147600"/>
            </a:xfrm>
            <a:prstGeom prst="roundRect">
              <a:avLst>
                <a:gd name="adj" fmla="val 50000"/>
              </a:avLst>
            </a:prstGeom>
            <a:solidFill>
              <a:schemeClr val="accent1"/>
            </a:solidFill>
            <a:ln w="0">
              <a:noFill/>
            </a:ln>
          </p:spPr>
          <p:style>
            <a:lnRef idx="0"/>
            <a:fillRef idx="0"/>
            <a:effectRef idx="0"/>
            <a:fontRef idx="minor"/>
          </p:style>
        </p:sp>
        <p:sp>
          <p:nvSpPr>
            <p:cNvPr id="647" name="Google Shape;340;p33"/>
            <p:cNvSpPr/>
            <p:nvPr/>
          </p:nvSpPr>
          <p:spPr>
            <a:xfrm>
              <a:off x="1740240" y="3804480"/>
              <a:ext cx="232560" cy="147600"/>
            </a:xfrm>
            <a:prstGeom prst="roundRect">
              <a:avLst>
                <a:gd name="adj" fmla="val 50000"/>
              </a:avLst>
            </a:prstGeom>
            <a:solidFill>
              <a:schemeClr val="accent2"/>
            </a:solidFill>
            <a:ln w="0">
              <a:noFill/>
            </a:ln>
          </p:spPr>
          <p:style>
            <a:lnRef idx="0"/>
            <a:fillRef idx="0"/>
            <a:effectRef idx="0"/>
            <a:fontRef idx="minor"/>
          </p:style>
        </p:sp>
        <p:sp>
          <p:nvSpPr>
            <p:cNvPr id="648" name="Google Shape;341;p33"/>
            <p:cNvSpPr/>
            <p:nvPr/>
          </p:nvSpPr>
          <p:spPr>
            <a:xfrm>
              <a:off x="1740240" y="4456080"/>
              <a:ext cx="232560" cy="147600"/>
            </a:xfrm>
            <a:prstGeom prst="roundRect">
              <a:avLst>
                <a:gd name="adj" fmla="val 50000"/>
              </a:avLst>
            </a:prstGeom>
            <a:solidFill>
              <a:schemeClr val="lt2"/>
            </a:solidFill>
            <a:ln w="0">
              <a:noFill/>
            </a:ln>
          </p:spPr>
          <p:style>
            <a:lnRef idx="0"/>
            <a:fillRef idx="0"/>
            <a:effectRef idx="0"/>
            <a:fontRef idx="minor"/>
          </p:style>
        </p:sp>
        <p:sp>
          <p:nvSpPr>
            <p:cNvPr id="649" name="Google Shape;342;p33"/>
            <p:cNvSpPr/>
            <p:nvPr/>
          </p:nvSpPr>
          <p:spPr>
            <a:xfrm>
              <a:off x="757800" y="2182680"/>
              <a:ext cx="579960" cy="147600"/>
            </a:xfrm>
            <a:prstGeom prst="roundRect">
              <a:avLst>
                <a:gd name="adj" fmla="val 50000"/>
              </a:avLst>
            </a:prstGeom>
            <a:solidFill>
              <a:schemeClr val="accent6"/>
            </a:solidFill>
            <a:ln w="0">
              <a:noFill/>
            </a:ln>
          </p:spPr>
          <p:style>
            <a:lnRef idx="0"/>
            <a:fillRef idx="0"/>
            <a:effectRef idx="0"/>
            <a:fontRef idx="minor"/>
          </p:style>
        </p:sp>
        <p:sp>
          <p:nvSpPr>
            <p:cNvPr id="650" name="Google Shape;343;p33"/>
            <p:cNvSpPr/>
            <p:nvPr/>
          </p:nvSpPr>
          <p:spPr>
            <a:xfrm>
              <a:off x="757800" y="2512080"/>
              <a:ext cx="579960" cy="147600"/>
            </a:xfrm>
            <a:prstGeom prst="roundRect">
              <a:avLst>
                <a:gd name="adj" fmla="val 50000"/>
              </a:avLst>
            </a:prstGeom>
            <a:solidFill>
              <a:schemeClr val="accent6"/>
            </a:solidFill>
            <a:ln w="0">
              <a:noFill/>
            </a:ln>
          </p:spPr>
          <p:style>
            <a:lnRef idx="0"/>
            <a:fillRef idx="0"/>
            <a:effectRef idx="0"/>
            <a:fontRef idx="minor"/>
          </p:style>
        </p:sp>
        <p:sp>
          <p:nvSpPr>
            <p:cNvPr id="651" name="Google Shape;344;p33"/>
            <p:cNvSpPr/>
            <p:nvPr/>
          </p:nvSpPr>
          <p:spPr>
            <a:xfrm>
              <a:off x="1445400" y="2509200"/>
              <a:ext cx="297720" cy="147600"/>
            </a:xfrm>
            <a:prstGeom prst="roundRect">
              <a:avLst>
                <a:gd name="adj" fmla="val 50000"/>
              </a:avLst>
            </a:prstGeom>
            <a:solidFill>
              <a:schemeClr val="accent6"/>
            </a:solidFill>
            <a:ln w="0">
              <a:noFill/>
            </a:ln>
          </p:spPr>
          <p:style>
            <a:lnRef idx="0"/>
            <a:fillRef idx="0"/>
            <a:effectRef idx="0"/>
            <a:fontRef idx="minor"/>
          </p:style>
        </p:sp>
        <p:sp>
          <p:nvSpPr>
            <p:cNvPr id="652" name="Google Shape;345;p33"/>
            <p:cNvSpPr/>
            <p:nvPr/>
          </p:nvSpPr>
          <p:spPr>
            <a:xfrm>
              <a:off x="1344960" y="2841840"/>
              <a:ext cx="297720" cy="147600"/>
            </a:xfrm>
            <a:prstGeom prst="roundRect">
              <a:avLst>
                <a:gd name="adj" fmla="val 50000"/>
              </a:avLst>
            </a:prstGeom>
            <a:solidFill>
              <a:schemeClr val="accent6"/>
            </a:solidFill>
            <a:ln w="0">
              <a:noFill/>
            </a:ln>
          </p:spPr>
          <p:style>
            <a:lnRef idx="0"/>
            <a:fillRef idx="0"/>
            <a:effectRef idx="0"/>
            <a:fontRef idx="minor"/>
          </p:style>
        </p:sp>
        <p:sp>
          <p:nvSpPr>
            <p:cNvPr id="653" name="Google Shape;346;p33"/>
            <p:cNvSpPr/>
            <p:nvPr/>
          </p:nvSpPr>
          <p:spPr>
            <a:xfrm>
              <a:off x="1740240" y="4148640"/>
              <a:ext cx="457560" cy="147600"/>
            </a:xfrm>
            <a:prstGeom prst="roundRect">
              <a:avLst>
                <a:gd name="adj" fmla="val 50000"/>
              </a:avLst>
            </a:prstGeom>
            <a:solidFill>
              <a:schemeClr val="accent6"/>
            </a:solidFill>
            <a:ln w="0">
              <a:noFill/>
            </a:ln>
          </p:spPr>
          <p:style>
            <a:lnRef idx="0"/>
            <a:fillRef idx="0"/>
            <a:effectRef idx="0"/>
            <a:fontRef idx="minor"/>
          </p:style>
        </p:sp>
        <p:sp>
          <p:nvSpPr>
            <p:cNvPr id="654" name="Google Shape;347;p33"/>
            <p:cNvSpPr/>
            <p:nvPr/>
          </p:nvSpPr>
          <p:spPr>
            <a:xfrm>
              <a:off x="2043360" y="4456080"/>
              <a:ext cx="45756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535760" y="2266560"/>
            <a:ext cx="6635520" cy="1202040"/>
          </a:xfrm>
          <a:prstGeom prst="rect">
            <a:avLst/>
          </a:prstGeom>
          <a:noFill/>
          <a:ln w="0">
            <a:noFill/>
          </a:ln>
        </p:spPr>
        <p:txBody>
          <a:bodyPr tIns="91440" bIns="91440" anchor="ctr">
            <a:noAutofit/>
          </a:bodyPr>
          <a:p>
            <a:pPr>
              <a:lnSpc>
                <a:spcPct val="100000"/>
              </a:lnSpc>
              <a:buNone/>
            </a:pPr>
            <a:r>
              <a:rPr b="0" lang="fr-FR" sz="4000" spc="-1" strike="noStrike">
                <a:solidFill>
                  <a:srgbClr val="bd64b5"/>
                </a:solidFill>
                <a:latin typeface="Source Code Pro"/>
                <a:ea typeface="Source Code Pro"/>
              </a:rPr>
              <a:t>	</a:t>
            </a:r>
            <a:r>
              <a:rPr b="0" lang="fr-FR" sz="4000" spc="-1" strike="noStrike">
                <a:solidFill>
                  <a:srgbClr val="fd4a4a"/>
                </a:solidFill>
                <a:latin typeface="Source Code Pro Medium"/>
                <a:ea typeface="Source Code Pro Medium"/>
              </a:rPr>
              <a:t>Port scanner</a:t>
            </a:r>
            <a:endParaRPr b="0" lang="fr-FR" sz="4000" spc="-1" strike="noStrike">
              <a:solidFill>
                <a:srgbClr val="000000"/>
              </a:solidFill>
              <a:latin typeface="Arial"/>
            </a:endParaRPr>
          </a:p>
        </p:txBody>
      </p:sp>
      <p:sp>
        <p:nvSpPr>
          <p:cNvPr id="656" name="PlaceHolder 2"/>
          <p:cNvSpPr>
            <a:spLocks noGrp="1"/>
          </p:cNvSpPr>
          <p:nvPr>
            <p:ph type="title"/>
          </p:nvPr>
        </p:nvSpPr>
        <p:spPr>
          <a:xfrm>
            <a:off x="988200" y="1350720"/>
            <a:ext cx="1651680" cy="915480"/>
          </a:xfrm>
          <a:prstGeom prst="rect">
            <a:avLst/>
          </a:prstGeom>
          <a:noFill/>
          <a:ln w="0">
            <a:noFill/>
          </a:ln>
        </p:spPr>
        <p:txBody>
          <a:bodyPr tIns="91440" bIns="91440" anchor="ctr">
            <a:noAutofit/>
          </a:bodyPr>
          <a:p>
            <a:pPr>
              <a:lnSpc>
                <a:spcPct val="100000"/>
              </a:lnSpc>
              <a:buNone/>
              <a:tabLst>
                <a:tab algn="l" pos="0"/>
              </a:tabLst>
            </a:pPr>
            <a:r>
              <a:rPr b="0" lang="en" sz="6000" spc="-1" strike="noStrike">
                <a:solidFill>
                  <a:srgbClr val="fd4a4a"/>
                </a:solidFill>
                <a:latin typeface="Fira Code"/>
                <a:ea typeface="Fira Code"/>
              </a:rPr>
              <a:t>01</a:t>
            </a:r>
            <a:endParaRPr b="0" lang="fr-FR" sz="6000" spc="-1" strike="noStrike">
              <a:solidFill>
                <a:srgbClr val="000000"/>
              </a:solidFill>
              <a:latin typeface="Arial"/>
            </a:endParaRPr>
          </a:p>
        </p:txBody>
      </p:sp>
      <p:sp>
        <p:nvSpPr>
          <p:cNvPr id="657" name="Google Shape;409;p35"/>
          <p:cNvSpPr/>
          <p:nvPr/>
        </p:nvSpPr>
        <p:spPr>
          <a:xfrm>
            <a:off x="2196000" y="1373400"/>
            <a:ext cx="704520" cy="8697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94ee6b"/>
                </a:solidFill>
                <a:latin typeface="Comfortaa"/>
                <a:ea typeface="Comfortaa"/>
              </a:rPr>
              <a:t>{</a:t>
            </a:r>
            <a:endParaRPr b="0" lang="fr-FR" sz="5000" spc="-1" strike="noStrike">
              <a:latin typeface="Arial"/>
            </a:endParaRPr>
          </a:p>
        </p:txBody>
      </p:sp>
      <p:sp>
        <p:nvSpPr>
          <p:cNvPr id="658" name="Google Shape;410;p35"/>
          <p:cNvSpPr/>
          <p:nvPr/>
        </p:nvSpPr>
        <p:spPr>
          <a:xfrm>
            <a:off x="6717600" y="4007880"/>
            <a:ext cx="519120" cy="7588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5000" spc="-1" strike="noStrike">
                <a:solidFill>
                  <a:srgbClr val="4cae97"/>
                </a:solidFill>
                <a:latin typeface="Comfortaa"/>
                <a:ea typeface="Comfortaa"/>
              </a:rPr>
              <a:t>}</a:t>
            </a:r>
            <a:endParaRPr b="0" lang="fr-FR" sz="5000" spc="-1" strike="noStrike">
              <a:latin typeface="Arial"/>
            </a:endParaRPr>
          </a:p>
        </p:txBody>
      </p:sp>
      <p:sp>
        <p:nvSpPr>
          <p:cNvPr id="659" name="Google Shape;411;p35"/>
          <p:cNvSpPr/>
          <p:nvPr/>
        </p:nvSpPr>
        <p:spPr>
          <a:xfrm>
            <a:off x="7407000" y="422100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94ee6b"/>
                </a:solidFill>
                <a:latin typeface="Fira Code"/>
                <a:ea typeface="Fira Code"/>
              </a:rPr>
              <a:t>..</a:t>
            </a:r>
            <a:endParaRPr b="0" lang="fr-FR" sz="5000" spc="-1" strike="noStrike">
              <a:latin typeface="Arial"/>
            </a:endParaRPr>
          </a:p>
        </p:txBody>
      </p:sp>
      <p:sp>
        <p:nvSpPr>
          <p:cNvPr id="660" name="Google Shape;412;p35"/>
          <p:cNvSpPr/>
          <p:nvPr/>
        </p:nvSpPr>
        <p:spPr>
          <a:xfrm>
            <a:off x="2640240" y="1588320"/>
            <a:ext cx="975960" cy="546120"/>
          </a:xfrm>
          <a:prstGeom prst="rect">
            <a:avLst/>
          </a:prstGeom>
          <a:noFill/>
          <a:ln w="0">
            <a:noFill/>
          </a:ln>
        </p:spPr>
        <p:style>
          <a:lnRef idx="0"/>
          <a:fillRef idx="0"/>
          <a:effectRef idx="0"/>
          <a:fontRef idx="minor"/>
        </p:style>
        <p:txBody>
          <a:bodyPr tIns="91440" bIns="91440" anchor="ctr">
            <a:noAutofit/>
          </a:bodyPr>
          <a:p>
            <a:pPr algn="r">
              <a:lnSpc>
                <a:spcPct val="100000"/>
              </a:lnSpc>
              <a:buNone/>
              <a:tabLst>
                <a:tab algn="l" pos="0"/>
              </a:tabLst>
            </a:pPr>
            <a:r>
              <a:rPr b="0" lang="en" sz="5000" spc="-1" strike="noStrike">
                <a:solidFill>
                  <a:srgbClr val="ffff99"/>
                </a:solidFill>
                <a:latin typeface="Fira Code"/>
                <a:ea typeface="Fira Code"/>
              </a:rPr>
              <a:t>..</a:t>
            </a:r>
            <a:endParaRPr b="0" lang="fr-FR" sz="5000" spc="-1" strike="noStrike">
              <a:latin typeface="Arial"/>
            </a:endParaRPr>
          </a:p>
        </p:txBody>
      </p:sp>
      <p:grpSp>
        <p:nvGrpSpPr>
          <p:cNvPr id="661" name="Google Shape;413;p35"/>
          <p:cNvGrpSpPr/>
          <p:nvPr/>
        </p:nvGrpSpPr>
        <p:grpSpPr>
          <a:xfrm>
            <a:off x="349920" y="3944160"/>
            <a:ext cx="2535840" cy="887040"/>
            <a:chOff x="349920" y="3944160"/>
            <a:chExt cx="2535840" cy="887040"/>
          </a:xfrm>
        </p:grpSpPr>
        <p:sp>
          <p:nvSpPr>
            <p:cNvPr id="662" name="Google Shape;414;p35"/>
            <p:cNvSpPr/>
            <p:nvPr/>
          </p:nvSpPr>
          <p:spPr>
            <a:xfrm>
              <a:off x="349920" y="3960360"/>
              <a:ext cx="327240" cy="147600"/>
            </a:xfrm>
            <a:prstGeom prst="roundRect">
              <a:avLst>
                <a:gd name="adj" fmla="val 50000"/>
              </a:avLst>
            </a:prstGeom>
            <a:solidFill>
              <a:schemeClr val="dk2"/>
            </a:solidFill>
            <a:ln w="0">
              <a:noFill/>
            </a:ln>
          </p:spPr>
          <p:style>
            <a:lnRef idx="0"/>
            <a:fillRef idx="0"/>
            <a:effectRef idx="0"/>
            <a:fontRef idx="minor"/>
          </p:style>
        </p:sp>
        <p:sp>
          <p:nvSpPr>
            <p:cNvPr id="663" name="Google Shape;415;p35"/>
            <p:cNvSpPr/>
            <p:nvPr/>
          </p:nvSpPr>
          <p:spPr>
            <a:xfrm>
              <a:off x="349920" y="4199400"/>
              <a:ext cx="327240" cy="147600"/>
            </a:xfrm>
            <a:prstGeom prst="roundRect">
              <a:avLst>
                <a:gd name="adj" fmla="val 50000"/>
              </a:avLst>
            </a:prstGeom>
            <a:solidFill>
              <a:schemeClr val="dk2"/>
            </a:solidFill>
            <a:ln w="0">
              <a:noFill/>
            </a:ln>
          </p:spPr>
          <p:style>
            <a:lnRef idx="0"/>
            <a:fillRef idx="0"/>
            <a:effectRef idx="0"/>
            <a:fontRef idx="minor"/>
          </p:style>
        </p:sp>
        <p:sp>
          <p:nvSpPr>
            <p:cNvPr id="664" name="Google Shape;416;p35"/>
            <p:cNvSpPr/>
            <p:nvPr/>
          </p:nvSpPr>
          <p:spPr>
            <a:xfrm>
              <a:off x="349920" y="4473000"/>
              <a:ext cx="327240" cy="147600"/>
            </a:xfrm>
            <a:prstGeom prst="roundRect">
              <a:avLst>
                <a:gd name="adj" fmla="val 50000"/>
              </a:avLst>
            </a:prstGeom>
            <a:solidFill>
              <a:schemeClr val="accent3"/>
            </a:solidFill>
            <a:ln w="0">
              <a:noFill/>
            </a:ln>
          </p:spPr>
          <p:style>
            <a:lnRef idx="0"/>
            <a:fillRef idx="0"/>
            <a:effectRef idx="0"/>
            <a:fontRef idx="minor"/>
          </p:style>
        </p:sp>
        <p:sp>
          <p:nvSpPr>
            <p:cNvPr id="665" name="Google Shape;417;p35"/>
            <p:cNvSpPr/>
            <p:nvPr/>
          </p:nvSpPr>
          <p:spPr>
            <a:xfrm>
              <a:off x="843480" y="4473000"/>
              <a:ext cx="524160" cy="147600"/>
            </a:xfrm>
            <a:prstGeom prst="roundRect">
              <a:avLst>
                <a:gd name="adj" fmla="val 50000"/>
              </a:avLst>
            </a:prstGeom>
            <a:solidFill>
              <a:schemeClr val="accent5"/>
            </a:solidFill>
            <a:ln w="0">
              <a:noFill/>
            </a:ln>
          </p:spPr>
          <p:style>
            <a:lnRef idx="0"/>
            <a:fillRef idx="0"/>
            <a:effectRef idx="0"/>
            <a:fontRef idx="minor"/>
          </p:style>
        </p:sp>
        <p:sp>
          <p:nvSpPr>
            <p:cNvPr id="666" name="Google Shape;418;p35"/>
            <p:cNvSpPr/>
            <p:nvPr/>
          </p:nvSpPr>
          <p:spPr>
            <a:xfrm>
              <a:off x="1502280" y="4473000"/>
              <a:ext cx="661320" cy="147600"/>
            </a:xfrm>
            <a:prstGeom prst="roundRect">
              <a:avLst>
                <a:gd name="adj" fmla="val 50000"/>
              </a:avLst>
            </a:prstGeom>
            <a:solidFill>
              <a:schemeClr val="lt2"/>
            </a:solidFill>
            <a:ln w="0">
              <a:noFill/>
            </a:ln>
          </p:spPr>
          <p:style>
            <a:lnRef idx="0"/>
            <a:fillRef idx="0"/>
            <a:effectRef idx="0"/>
            <a:fontRef idx="minor"/>
          </p:style>
        </p:sp>
        <p:sp>
          <p:nvSpPr>
            <p:cNvPr id="667" name="Google Shape;419;p35"/>
            <p:cNvSpPr/>
            <p:nvPr/>
          </p:nvSpPr>
          <p:spPr>
            <a:xfrm>
              <a:off x="2252520" y="4473000"/>
              <a:ext cx="241200" cy="147600"/>
            </a:xfrm>
            <a:prstGeom prst="roundRect">
              <a:avLst>
                <a:gd name="adj" fmla="val 50000"/>
              </a:avLst>
            </a:prstGeom>
            <a:solidFill>
              <a:schemeClr val="accent4"/>
            </a:solidFill>
            <a:ln w="0">
              <a:noFill/>
            </a:ln>
          </p:spPr>
          <p:style>
            <a:lnRef idx="0"/>
            <a:fillRef idx="0"/>
            <a:effectRef idx="0"/>
            <a:fontRef idx="minor"/>
          </p:style>
        </p:sp>
        <p:sp>
          <p:nvSpPr>
            <p:cNvPr id="668" name="Google Shape;420;p35"/>
            <p:cNvSpPr/>
            <p:nvPr/>
          </p:nvSpPr>
          <p:spPr>
            <a:xfrm>
              <a:off x="349920" y="4681440"/>
              <a:ext cx="327240" cy="147600"/>
            </a:xfrm>
            <a:prstGeom prst="roundRect">
              <a:avLst>
                <a:gd name="adj" fmla="val 50000"/>
              </a:avLst>
            </a:prstGeom>
            <a:solidFill>
              <a:schemeClr val="accent2"/>
            </a:solidFill>
            <a:ln w="0">
              <a:noFill/>
            </a:ln>
          </p:spPr>
          <p:style>
            <a:lnRef idx="0"/>
            <a:fillRef idx="0"/>
            <a:effectRef idx="0"/>
            <a:fontRef idx="minor"/>
          </p:style>
        </p:sp>
        <p:sp>
          <p:nvSpPr>
            <p:cNvPr id="669" name="Google Shape;421;p35"/>
            <p:cNvSpPr/>
            <p:nvPr/>
          </p:nvSpPr>
          <p:spPr>
            <a:xfrm>
              <a:off x="843480" y="4681440"/>
              <a:ext cx="833760" cy="147600"/>
            </a:xfrm>
            <a:prstGeom prst="roundRect">
              <a:avLst>
                <a:gd name="adj" fmla="val 50000"/>
              </a:avLst>
            </a:prstGeom>
            <a:solidFill>
              <a:schemeClr val="accent1"/>
            </a:solidFill>
            <a:ln w="0">
              <a:noFill/>
            </a:ln>
          </p:spPr>
          <p:style>
            <a:lnRef idx="0"/>
            <a:fillRef idx="0"/>
            <a:effectRef idx="0"/>
            <a:fontRef idx="minor"/>
          </p:style>
        </p:sp>
        <p:sp>
          <p:nvSpPr>
            <p:cNvPr id="670" name="Google Shape;422;p35"/>
            <p:cNvSpPr/>
            <p:nvPr/>
          </p:nvSpPr>
          <p:spPr>
            <a:xfrm>
              <a:off x="1787760" y="4681440"/>
              <a:ext cx="354600" cy="147600"/>
            </a:xfrm>
            <a:prstGeom prst="roundRect">
              <a:avLst>
                <a:gd name="adj" fmla="val 50000"/>
              </a:avLst>
            </a:prstGeom>
            <a:solidFill>
              <a:schemeClr val="dk1"/>
            </a:solidFill>
            <a:ln w="0">
              <a:noFill/>
            </a:ln>
          </p:spPr>
          <p:style>
            <a:lnRef idx="0"/>
            <a:fillRef idx="0"/>
            <a:effectRef idx="0"/>
            <a:fontRef idx="minor"/>
          </p:style>
        </p:sp>
        <p:sp>
          <p:nvSpPr>
            <p:cNvPr id="671" name="Google Shape;423;p35"/>
            <p:cNvSpPr/>
            <p:nvPr/>
          </p:nvSpPr>
          <p:spPr>
            <a:xfrm>
              <a:off x="2252880" y="4683600"/>
              <a:ext cx="632880" cy="147600"/>
            </a:xfrm>
            <a:prstGeom prst="roundRect">
              <a:avLst>
                <a:gd name="adj" fmla="val 50000"/>
              </a:avLst>
            </a:prstGeom>
            <a:solidFill>
              <a:schemeClr val="accent6"/>
            </a:solidFill>
            <a:ln w="0">
              <a:noFill/>
            </a:ln>
          </p:spPr>
          <p:style>
            <a:lnRef idx="0"/>
            <a:fillRef idx="0"/>
            <a:effectRef idx="0"/>
            <a:fontRef idx="minor"/>
          </p:style>
        </p:sp>
        <p:sp>
          <p:nvSpPr>
            <p:cNvPr id="672" name="Google Shape;424;p35"/>
            <p:cNvSpPr/>
            <p:nvPr/>
          </p:nvSpPr>
          <p:spPr>
            <a:xfrm>
              <a:off x="771120" y="4174200"/>
              <a:ext cx="632880" cy="147600"/>
            </a:xfrm>
            <a:prstGeom prst="roundRect">
              <a:avLst>
                <a:gd name="adj" fmla="val 50000"/>
              </a:avLst>
            </a:prstGeom>
            <a:solidFill>
              <a:schemeClr val="accent6"/>
            </a:solidFill>
            <a:ln w="0">
              <a:noFill/>
            </a:ln>
          </p:spPr>
          <p:style>
            <a:lnRef idx="0"/>
            <a:fillRef idx="0"/>
            <a:effectRef idx="0"/>
            <a:fontRef idx="minor"/>
          </p:style>
        </p:sp>
        <p:sp>
          <p:nvSpPr>
            <p:cNvPr id="673" name="Google Shape;425;p35"/>
            <p:cNvSpPr/>
            <p:nvPr/>
          </p:nvSpPr>
          <p:spPr>
            <a:xfrm>
              <a:off x="771120" y="3944160"/>
              <a:ext cx="632880" cy="147600"/>
            </a:xfrm>
            <a:prstGeom prst="roundRect">
              <a:avLst>
                <a:gd name="adj" fmla="val 50000"/>
              </a:avLst>
            </a:prstGeom>
            <a:solidFill>
              <a:schemeClr val="accent6"/>
            </a:solidFill>
            <a:ln w="0">
              <a:noFill/>
            </a:ln>
          </p:spPr>
          <p:style>
            <a:lnRef idx="0"/>
            <a:fillRef idx="0"/>
            <a:effectRef idx="0"/>
            <a:fontRef idx="minor"/>
          </p:style>
        </p:sp>
        <p:sp>
          <p:nvSpPr>
            <p:cNvPr id="674" name="Google Shape;426;p35"/>
            <p:cNvSpPr/>
            <p:nvPr/>
          </p:nvSpPr>
          <p:spPr>
            <a:xfrm>
              <a:off x="1497960" y="4174200"/>
              <a:ext cx="632880" cy="147600"/>
            </a:xfrm>
            <a:prstGeom prst="roundRect">
              <a:avLst>
                <a:gd name="adj" fmla="val 50000"/>
              </a:avLst>
            </a:prstGeom>
            <a:solidFill>
              <a:schemeClr val="accent6"/>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title"/>
          </p:nvPr>
        </p:nvSpPr>
        <p:spPr>
          <a:xfrm>
            <a:off x="720000" y="292680"/>
            <a:ext cx="7710480" cy="572400"/>
          </a:xfrm>
          <a:prstGeom prst="rect">
            <a:avLst/>
          </a:prstGeom>
          <a:noFill/>
          <a:ln w="0">
            <a:noFill/>
          </a:ln>
        </p:spPr>
        <p:txBody>
          <a:bodyPr tIns="91440" bIns="91440" anchor="t">
            <a:noAutofit/>
          </a:bodyPr>
          <a:p>
            <a:pPr algn="ctr">
              <a:lnSpc>
                <a:spcPct val="100000"/>
              </a:lnSpc>
              <a:buNone/>
            </a:pPr>
            <a:r>
              <a:rPr b="0" lang="fr-FR" sz="3500" spc="-1" strike="noStrike">
                <a:solidFill>
                  <a:srgbClr val="bd64b5"/>
                </a:solidFill>
                <a:latin typeface="Source Code Pro"/>
                <a:ea typeface="Source Code Pro"/>
              </a:rPr>
              <a:t>Port scanner:</a:t>
            </a:r>
            <a:endParaRPr b="0" lang="fr-FR" sz="3500" spc="-1" strike="noStrike">
              <a:solidFill>
                <a:srgbClr val="000000"/>
              </a:solidFill>
              <a:latin typeface="Arial"/>
            </a:endParaRPr>
          </a:p>
        </p:txBody>
      </p:sp>
      <p:sp>
        <p:nvSpPr>
          <p:cNvPr id="676" name="PlaceHolder 2"/>
          <p:cNvSpPr>
            <a:spLocks noGrp="1"/>
          </p:cNvSpPr>
          <p:nvPr>
            <p:ph type="subTitle"/>
          </p:nvPr>
        </p:nvSpPr>
        <p:spPr>
          <a:xfrm>
            <a:off x="3465360" y="1528920"/>
            <a:ext cx="4965120" cy="3074760"/>
          </a:xfrm>
          <a:prstGeom prst="rect">
            <a:avLst/>
          </a:prstGeom>
          <a:noFill/>
          <a:ln w="0">
            <a:noFill/>
          </a:ln>
        </p:spPr>
        <p:txBody>
          <a:bodyPr tIns="91440" bIns="91440" anchor="t">
            <a:noAutofit/>
          </a:bodyPr>
          <a:p>
            <a:pPr>
              <a:lnSpc>
                <a:spcPct val="115000"/>
              </a:lnSpc>
              <a:buNone/>
              <a:tabLst>
                <a:tab algn="l" pos="0"/>
              </a:tabLst>
            </a:pPr>
            <a:endParaRPr b="0" lang="fr-FR" sz="3200" spc="-1" strike="noStrike">
              <a:latin typeface="Arial"/>
            </a:endParaRPr>
          </a:p>
          <a:p>
            <a:pPr>
              <a:lnSpc>
                <a:spcPct val="115000"/>
              </a:lnSpc>
              <a:buNone/>
              <a:tabLst>
                <a:tab algn="l" pos="0"/>
              </a:tabLst>
            </a:pPr>
            <a:r>
              <a:rPr b="0" lang="fr-FR" sz="1200" spc="-1" strike="noStrike">
                <a:solidFill>
                  <a:srgbClr val="e7e7e7"/>
                </a:solidFill>
                <a:latin typeface="Source Code Pro"/>
                <a:ea typeface="Source Code Pro"/>
              </a:rPr>
              <a:t>Le script "</a:t>
            </a:r>
            <a:r>
              <a:rPr b="0" lang="fr-FR" sz="1200" spc="-1" strike="noStrike">
                <a:solidFill>
                  <a:srgbClr val="fd4a4a"/>
                </a:solidFill>
                <a:latin typeface="Source Code Pro"/>
                <a:ea typeface="Source Code Pro"/>
              </a:rPr>
              <a:t>portscanner.py</a:t>
            </a:r>
            <a:r>
              <a:rPr b="0" lang="fr-FR" sz="1200" spc="-1" strike="noStrike">
                <a:solidFill>
                  <a:srgbClr val="e7e7e7"/>
                </a:solidFill>
                <a:latin typeface="Source Code Pro"/>
                <a:ea typeface="Source Code Pro"/>
              </a:rPr>
              <a:t>" est un script Python qui utilise la bibliothèque </a:t>
            </a:r>
            <a:r>
              <a:rPr b="0" lang="fr-FR" sz="1200" spc="-1" strike="noStrike">
                <a:solidFill>
                  <a:srgbClr val="fd4a4a"/>
                </a:solidFill>
                <a:latin typeface="Source Code Pro"/>
                <a:ea typeface="Source Code Pro"/>
              </a:rPr>
              <a:t>Scapy</a:t>
            </a:r>
            <a:r>
              <a:rPr b="0" lang="fr-FR" sz="1200" spc="-1" strike="noStrike">
                <a:solidFill>
                  <a:srgbClr val="e7e7e7"/>
                </a:solidFill>
                <a:latin typeface="Source Code Pro"/>
                <a:ea typeface="Source Code Pro"/>
              </a:rPr>
              <a:t> pour scanner les ports ouverts sur une adresse IP spécifiée ou une plage d'adresses IP. Le script envoie des paquets SYN pour chaque port et attend la réponse pour déterminer si le port est ouvert, fermé ou filtré. Les résultats du scan sont affichés dans la console, indiquant les ports ouverts et fermés sur chaque adresse IP scannée. Le script peut être utile pour identifier les ports ouverts sur un réseau cible et détecter d'éventuelles vulnérabilités ou points d'entrée pour une attaque.</a:t>
            </a:r>
            <a:endParaRPr b="0" lang="fr-FR" sz="1200" spc="-1" strike="noStrike">
              <a:latin typeface="Arial"/>
            </a:endParaRPr>
          </a:p>
        </p:txBody>
      </p:sp>
      <p:grpSp>
        <p:nvGrpSpPr>
          <p:cNvPr id="677" name="Google Shape;456;p37"/>
          <p:cNvGrpSpPr/>
          <p:nvPr/>
        </p:nvGrpSpPr>
        <p:grpSpPr>
          <a:xfrm>
            <a:off x="321840" y="1337400"/>
            <a:ext cx="2415240" cy="3413160"/>
            <a:chOff x="321840" y="1337400"/>
            <a:chExt cx="2415240" cy="3413160"/>
          </a:xfrm>
        </p:grpSpPr>
        <p:sp>
          <p:nvSpPr>
            <p:cNvPr id="678" name="Google Shape;457;p37"/>
            <p:cNvSpPr/>
            <p:nvPr/>
          </p:nvSpPr>
          <p:spPr>
            <a:xfrm>
              <a:off x="321840" y="1345680"/>
              <a:ext cx="354600" cy="147600"/>
            </a:xfrm>
            <a:prstGeom prst="roundRect">
              <a:avLst>
                <a:gd name="adj" fmla="val 50000"/>
              </a:avLst>
            </a:prstGeom>
            <a:solidFill>
              <a:schemeClr val="accent2"/>
            </a:solidFill>
            <a:ln w="0">
              <a:noFill/>
            </a:ln>
          </p:spPr>
          <p:style>
            <a:lnRef idx="0"/>
            <a:fillRef idx="0"/>
            <a:effectRef idx="0"/>
            <a:fontRef idx="minor"/>
          </p:style>
        </p:sp>
        <p:sp>
          <p:nvSpPr>
            <p:cNvPr id="679" name="Google Shape;458;p37"/>
            <p:cNvSpPr/>
            <p:nvPr/>
          </p:nvSpPr>
          <p:spPr>
            <a:xfrm>
              <a:off x="808200" y="1337400"/>
              <a:ext cx="354600" cy="147600"/>
            </a:xfrm>
            <a:prstGeom prst="roundRect">
              <a:avLst>
                <a:gd name="adj" fmla="val 50000"/>
              </a:avLst>
            </a:prstGeom>
            <a:solidFill>
              <a:schemeClr val="accent1"/>
            </a:solidFill>
            <a:ln w="0">
              <a:noFill/>
            </a:ln>
          </p:spPr>
          <p:style>
            <a:lnRef idx="0"/>
            <a:fillRef idx="0"/>
            <a:effectRef idx="0"/>
            <a:fontRef idx="minor"/>
          </p:style>
        </p:sp>
        <p:sp>
          <p:nvSpPr>
            <p:cNvPr id="680" name="Google Shape;459;p37"/>
            <p:cNvSpPr/>
            <p:nvPr/>
          </p:nvSpPr>
          <p:spPr>
            <a:xfrm>
              <a:off x="321840" y="1658160"/>
              <a:ext cx="354600" cy="147600"/>
            </a:xfrm>
            <a:prstGeom prst="roundRect">
              <a:avLst>
                <a:gd name="adj" fmla="val 50000"/>
              </a:avLst>
            </a:prstGeom>
            <a:solidFill>
              <a:schemeClr val="accent4"/>
            </a:solidFill>
            <a:ln w="0">
              <a:noFill/>
            </a:ln>
          </p:spPr>
          <p:style>
            <a:lnRef idx="0"/>
            <a:fillRef idx="0"/>
            <a:effectRef idx="0"/>
            <a:fontRef idx="minor"/>
          </p:style>
        </p:sp>
        <p:sp>
          <p:nvSpPr>
            <p:cNvPr id="681" name="Google Shape;460;p37"/>
            <p:cNvSpPr/>
            <p:nvPr/>
          </p:nvSpPr>
          <p:spPr>
            <a:xfrm>
              <a:off x="321840" y="1984680"/>
              <a:ext cx="354600" cy="147600"/>
            </a:xfrm>
            <a:prstGeom prst="roundRect">
              <a:avLst>
                <a:gd name="adj" fmla="val 50000"/>
              </a:avLst>
            </a:prstGeom>
            <a:solidFill>
              <a:schemeClr val="dk2"/>
            </a:solidFill>
            <a:ln w="0">
              <a:noFill/>
            </a:ln>
          </p:spPr>
          <p:style>
            <a:lnRef idx="0"/>
            <a:fillRef idx="0"/>
            <a:effectRef idx="0"/>
            <a:fontRef idx="minor"/>
          </p:style>
        </p:sp>
        <p:sp>
          <p:nvSpPr>
            <p:cNvPr id="682" name="Google Shape;461;p37"/>
            <p:cNvSpPr/>
            <p:nvPr/>
          </p:nvSpPr>
          <p:spPr>
            <a:xfrm>
              <a:off x="321840" y="2311560"/>
              <a:ext cx="354600" cy="147600"/>
            </a:xfrm>
            <a:prstGeom prst="roundRect">
              <a:avLst>
                <a:gd name="adj" fmla="val 50000"/>
              </a:avLst>
            </a:prstGeom>
            <a:solidFill>
              <a:schemeClr val="accent3"/>
            </a:solidFill>
            <a:ln w="0">
              <a:noFill/>
            </a:ln>
          </p:spPr>
          <p:style>
            <a:lnRef idx="0"/>
            <a:fillRef idx="0"/>
            <a:effectRef idx="0"/>
            <a:fontRef idx="minor"/>
          </p:style>
        </p:sp>
        <p:sp>
          <p:nvSpPr>
            <p:cNvPr id="683" name="Google Shape;462;p37"/>
            <p:cNvSpPr/>
            <p:nvPr/>
          </p:nvSpPr>
          <p:spPr>
            <a:xfrm>
              <a:off x="756720" y="2311560"/>
              <a:ext cx="454320" cy="147600"/>
            </a:xfrm>
            <a:prstGeom prst="roundRect">
              <a:avLst>
                <a:gd name="adj" fmla="val 50000"/>
              </a:avLst>
            </a:prstGeom>
            <a:solidFill>
              <a:schemeClr val="accent5"/>
            </a:solidFill>
            <a:ln w="0">
              <a:noFill/>
            </a:ln>
          </p:spPr>
          <p:style>
            <a:lnRef idx="0"/>
            <a:fillRef idx="0"/>
            <a:effectRef idx="0"/>
            <a:fontRef idx="minor"/>
          </p:style>
        </p:sp>
        <p:sp>
          <p:nvSpPr>
            <p:cNvPr id="684" name="Google Shape;463;p37"/>
            <p:cNvSpPr/>
            <p:nvPr/>
          </p:nvSpPr>
          <p:spPr>
            <a:xfrm>
              <a:off x="1291320" y="2311560"/>
              <a:ext cx="354600" cy="147600"/>
            </a:xfrm>
            <a:prstGeom prst="roundRect">
              <a:avLst>
                <a:gd name="adj" fmla="val 50000"/>
              </a:avLst>
            </a:prstGeom>
            <a:solidFill>
              <a:schemeClr val="accent4"/>
            </a:solidFill>
            <a:ln w="0">
              <a:noFill/>
            </a:ln>
          </p:spPr>
          <p:style>
            <a:lnRef idx="0"/>
            <a:fillRef idx="0"/>
            <a:effectRef idx="0"/>
            <a:fontRef idx="minor"/>
          </p:style>
        </p:sp>
        <p:sp>
          <p:nvSpPr>
            <p:cNvPr id="685" name="Google Shape;464;p37"/>
            <p:cNvSpPr/>
            <p:nvPr/>
          </p:nvSpPr>
          <p:spPr>
            <a:xfrm>
              <a:off x="321840" y="2622240"/>
              <a:ext cx="327240" cy="147600"/>
            </a:xfrm>
            <a:prstGeom prst="roundRect">
              <a:avLst>
                <a:gd name="adj" fmla="val 50000"/>
              </a:avLst>
            </a:prstGeom>
            <a:solidFill>
              <a:schemeClr val="dk1"/>
            </a:solidFill>
            <a:ln w="0">
              <a:noFill/>
            </a:ln>
          </p:spPr>
          <p:style>
            <a:lnRef idx="0"/>
            <a:fillRef idx="0"/>
            <a:effectRef idx="0"/>
            <a:fontRef idx="minor"/>
          </p:style>
        </p:sp>
        <p:sp>
          <p:nvSpPr>
            <p:cNvPr id="686" name="Google Shape;465;p37"/>
            <p:cNvSpPr/>
            <p:nvPr/>
          </p:nvSpPr>
          <p:spPr>
            <a:xfrm>
              <a:off x="321840" y="2964960"/>
              <a:ext cx="327240" cy="147600"/>
            </a:xfrm>
            <a:prstGeom prst="roundRect">
              <a:avLst>
                <a:gd name="adj" fmla="val 50000"/>
              </a:avLst>
            </a:prstGeom>
            <a:solidFill>
              <a:schemeClr val="accent5"/>
            </a:solidFill>
            <a:ln w="0">
              <a:noFill/>
            </a:ln>
          </p:spPr>
          <p:style>
            <a:lnRef idx="0"/>
            <a:fillRef idx="0"/>
            <a:effectRef idx="0"/>
            <a:fontRef idx="minor"/>
          </p:style>
        </p:sp>
        <p:sp>
          <p:nvSpPr>
            <p:cNvPr id="687" name="Google Shape;466;p37"/>
            <p:cNvSpPr/>
            <p:nvPr/>
          </p:nvSpPr>
          <p:spPr>
            <a:xfrm>
              <a:off x="321840" y="3273840"/>
              <a:ext cx="327240" cy="147600"/>
            </a:xfrm>
            <a:prstGeom prst="roundRect">
              <a:avLst>
                <a:gd name="adj" fmla="val 50000"/>
              </a:avLst>
            </a:prstGeom>
            <a:solidFill>
              <a:schemeClr val="dk2"/>
            </a:solidFill>
            <a:ln w="0">
              <a:noFill/>
            </a:ln>
          </p:spPr>
          <p:style>
            <a:lnRef idx="0"/>
            <a:fillRef idx="0"/>
            <a:effectRef idx="0"/>
            <a:fontRef idx="minor"/>
          </p:style>
        </p:sp>
        <p:sp>
          <p:nvSpPr>
            <p:cNvPr id="688" name="Google Shape;467;p37"/>
            <p:cNvSpPr/>
            <p:nvPr/>
          </p:nvSpPr>
          <p:spPr>
            <a:xfrm>
              <a:off x="321840" y="3582720"/>
              <a:ext cx="327240" cy="147600"/>
            </a:xfrm>
            <a:prstGeom prst="roundRect">
              <a:avLst>
                <a:gd name="adj" fmla="val 50000"/>
              </a:avLst>
            </a:prstGeom>
            <a:solidFill>
              <a:schemeClr val="accent4"/>
            </a:solidFill>
            <a:ln w="0">
              <a:noFill/>
            </a:ln>
          </p:spPr>
          <p:style>
            <a:lnRef idx="0"/>
            <a:fillRef idx="0"/>
            <a:effectRef idx="0"/>
            <a:fontRef idx="minor"/>
          </p:style>
        </p:sp>
        <p:sp>
          <p:nvSpPr>
            <p:cNvPr id="689" name="Google Shape;468;p37"/>
            <p:cNvSpPr/>
            <p:nvPr/>
          </p:nvSpPr>
          <p:spPr>
            <a:xfrm>
              <a:off x="335520" y="4363920"/>
              <a:ext cx="327240" cy="147600"/>
            </a:xfrm>
            <a:prstGeom prst="roundRect">
              <a:avLst>
                <a:gd name="adj" fmla="val 50000"/>
              </a:avLst>
            </a:prstGeom>
            <a:solidFill>
              <a:schemeClr val="dk2"/>
            </a:solidFill>
            <a:ln w="0">
              <a:noFill/>
            </a:ln>
          </p:spPr>
          <p:style>
            <a:lnRef idx="0"/>
            <a:fillRef idx="0"/>
            <a:effectRef idx="0"/>
            <a:fontRef idx="minor"/>
          </p:style>
        </p:sp>
        <p:sp>
          <p:nvSpPr>
            <p:cNvPr id="690" name="Google Shape;469;p37"/>
            <p:cNvSpPr/>
            <p:nvPr/>
          </p:nvSpPr>
          <p:spPr>
            <a:xfrm>
              <a:off x="756720" y="2622240"/>
              <a:ext cx="327240" cy="147600"/>
            </a:xfrm>
            <a:prstGeom prst="roundRect">
              <a:avLst>
                <a:gd name="adj" fmla="val 50000"/>
              </a:avLst>
            </a:prstGeom>
            <a:solidFill>
              <a:schemeClr val="lt2"/>
            </a:solidFill>
            <a:ln w="0">
              <a:noFill/>
            </a:ln>
          </p:spPr>
          <p:style>
            <a:lnRef idx="0"/>
            <a:fillRef idx="0"/>
            <a:effectRef idx="0"/>
            <a:fontRef idx="minor"/>
          </p:style>
        </p:sp>
        <p:sp>
          <p:nvSpPr>
            <p:cNvPr id="691" name="Google Shape;470;p37"/>
            <p:cNvSpPr/>
            <p:nvPr/>
          </p:nvSpPr>
          <p:spPr>
            <a:xfrm>
              <a:off x="717840" y="2964960"/>
              <a:ext cx="327240" cy="147600"/>
            </a:xfrm>
            <a:prstGeom prst="roundRect">
              <a:avLst>
                <a:gd name="adj" fmla="val 50000"/>
              </a:avLst>
            </a:prstGeom>
            <a:solidFill>
              <a:schemeClr val="accent3"/>
            </a:solidFill>
            <a:ln w="0">
              <a:noFill/>
            </a:ln>
          </p:spPr>
          <p:style>
            <a:lnRef idx="0"/>
            <a:fillRef idx="0"/>
            <a:effectRef idx="0"/>
            <a:fontRef idx="minor"/>
          </p:style>
        </p:sp>
        <p:sp>
          <p:nvSpPr>
            <p:cNvPr id="692" name="Google Shape;471;p37"/>
            <p:cNvSpPr/>
            <p:nvPr/>
          </p:nvSpPr>
          <p:spPr>
            <a:xfrm>
              <a:off x="756720" y="3273840"/>
              <a:ext cx="327240" cy="147600"/>
            </a:xfrm>
            <a:prstGeom prst="roundRect">
              <a:avLst>
                <a:gd name="adj" fmla="val 50000"/>
              </a:avLst>
            </a:prstGeom>
            <a:solidFill>
              <a:schemeClr val="dk1"/>
            </a:solidFill>
            <a:ln w="0">
              <a:noFill/>
            </a:ln>
          </p:spPr>
          <p:style>
            <a:lnRef idx="0"/>
            <a:fillRef idx="0"/>
            <a:effectRef idx="0"/>
            <a:fontRef idx="minor"/>
          </p:style>
        </p:sp>
        <p:sp>
          <p:nvSpPr>
            <p:cNvPr id="693" name="Google Shape;472;p37"/>
            <p:cNvSpPr/>
            <p:nvPr/>
          </p:nvSpPr>
          <p:spPr>
            <a:xfrm>
              <a:off x="756720" y="3599640"/>
              <a:ext cx="327240" cy="147600"/>
            </a:xfrm>
            <a:prstGeom prst="roundRect">
              <a:avLst>
                <a:gd name="adj" fmla="val 50000"/>
              </a:avLst>
            </a:prstGeom>
            <a:solidFill>
              <a:schemeClr val="accent2"/>
            </a:solidFill>
            <a:ln w="0">
              <a:noFill/>
            </a:ln>
          </p:spPr>
          <p:style>
            <a:lnRef idx="0"/>
            <a:fillRef idx="0"/>
            <a:effectRef idx="0"/>
            <a:fontRef idx="minor"/>
          </p:style>
        </p:sp>
        <p:sp>
          <p:nvSpPr>
            <p:cNvPr id="694" name="Google Shape;473;p37"/>
            <p:cNvSpPr/>
            <p:nvPr/>
          </p:nvSpPr>
          <p:spPr>
            <a:xfrm>
              <a:off x="756720" y="3925800"/>
              <a:ext cx="327240" cy="147600"/>
            </a:xfrm>
            <a:prstGeom prst="roundRect">
              <a:avLst>
                <a:gd name="adj" fmla="val 50000"/>
              </a:avLst>
            </a:prstGeom>
            <a:solidFill>
              <a:schemeClr val="accent1"/>
            </a:solidFill>
            <a:ln w="0">
              <a:noFill/>
            </a:ln>
          </p:spPr>
          <p:style>
            <a:lnRef idx="0"/>
            <a:fillRef idx="0"/>
            <a:effectRef idx="0"/>
            <a:fontRef idx="minor"/>
          </p:style>
        </p:sp>
        <p:sp>
          <p:nvSpPr>
            <p:cNvPr id="695" name="Google Shape;474;p37"/>
            <p:cNvSpPr/>
            <p:nvPr/>
          </p:nvSpPr>
          <p:spPr>
            <a:xfrm>
              <a:off x="1160640" y="2622240"/>
              <a:ext cx="632880" cy="147600"/>
            </a:xfrm>
            <a:prstGeom prst="roundRect">
              <a:avLst>
                <a:gd name="adj" fmla="val 50000"/>
              </a:avLst>
            </a:prstGeom>
            <a:solidFill>
              <a:schemeClr val="accent2"/>
            </a:solidFill>
            <a:ln w="0">
              <a:noFill/>
            </a:ln>
          </p:spPr>
          <p:style>
            <a:lnRef idx="0"/>
            <a:fillRef idx="0"/>
            <a:effectRef idx="0"/>
            <a:fontRef idx="minor"/>
          </p:style>
        </p:sp>
        <p:sp>
          <p:nvSpPr>
            <p:cNvPr id="696" name="Google Shape;475;p37"/>
            <p:cNvSpPr/>
            <p:nvPr/>
          </p:nvSpPr>
          <p:spPr>
            <a:xfrm>
              <a:off x="1160640" y="2964960"/>
              <a:ext cx="884520" cy="147600"/>
            </a:xfrm>
            <a:prstGeom prst="roundRect">
              <a:avLst>
                <a:gd name="adj" fmla="val 50000"/>
              </a:avLst>
            </a:prstGeom>
            <a:solidFill>
              <a:schemeClr val="dk1"/>
            </a:solidFill>
            <a:ln w="0">
              <a:noFill/>
            </a:ln>
          </p:spPr>
          <p:style>
            <a:lnRef idx="0"/>
            <a:fillRef idx="0"/>
            <a:effectRef idx="0"/>
            <a:fontRef idx="minor"/>
          </p:style>
        </p:sp>
        <p:sp>
          <p:nvSpPr>
            <p:cNvPr id="697" name="Google Shape;476;p37"/>
            <p:cNvSpPr/>
            <p:nvPr/>
          </p:nvSpPr>
          <p:spPr>
            <a:xfrm>
              <a:off x="1191600" y="3273840"/>
              <a:ext cx="1029600" cy="147600"/>
            </a:xfrm>
            <a:prstGeom prst="roundRect">
              <a:avLst>
                <a:gd name="adj" fmla="val 50000"/>
              </a:avLst>
            </a:prstGeom>
            <a:solidFill>
              <a:schemeClr val="accent5"/>
            </a:solidFill>
            <a:ln w="0">
              <a:noFill/>
            </a:ln>
          </p:spPr>
          <p:style>
            <a:lnRef idx="0"/>
            <a:fillRef idx="0"/>
            <a:effectRef idx="0"/>
            <a:fontRef idx="minor"/>
          </p:style>
        </p:sp>
        <p:sp>
          <p:nvSpPr>
            <p:cNvPr id="698" name="Google Shape;477;p37"/>
            <p:cNvSpPr/>
            <p:nvPr/>
          </p:nvSpPr>
          <p:spPr>
            <a:xfrm>
              <a:off x="1191600" y="3618360"/>
              <a:ext cx="1029600" cy="147600"/>
            </a:xfrm>
            <a:prstGeom prst="roundRect">
              <a:avLst>
                <a:gd name="adj" fmla="val 50000"/>
              </a:avLst>
            </a:prstGeom>
            <a:solidFill>
              <a:schemeClr val="dk2"/>
            </a:solidFill>
            <a:ln w="0">
              <a:noFill/>
            </a:ln>
          </p:spPr>
          <p:style>
            <a:lnRef idx="0"/>
            <a:fillRef idx="0"/>
            <a:effectRef idx="0"/>
            <a:fontRef idx="minor"/>
          </p:style>
        </p:sp>
        <p:sp>
          <p:nvSpPr>
            <p:cNvPr id="699" name="Google Shape;478;p37"/>
            <p:cNvSpPr/>
            <p:nvPr/>
          </p:nvSpPr>
          <p:spPr>
            <a:xfrm>
              <a:off x="1191600" y="3925800"/>
              <a:ext cx="1029600" cy="147600"/>
            </a:xfrm>
            <a:prstGeom prst="roundRect">
              <a:avLst>
                <a:gd name="adj" fmla="val 50000"/>
              </a:avLst>
            </a:prstGeom>
            <a:solidFill>
              <a:schemeClr val="accent3"/>
            </a:solidFill>
            <a:ln w="0">
              <a:noFill/>
            </a:ln>
          </p:spPr>
          <p:style>
            <a:lnRef idx="0"/>
            <a:fillRef idx="0"/>
            <a:effectRef idx="0"/>
            <a:fontRef idx="minor"/>
          </p:style>
        </p:sp>
        <p:sp>
          <p:nvSpPr>
            <p:cNvPr id="700" name="Google Shape;479;p37"/>
            <p:cNvSpPr/>
            <p:nvPr/>
          </p:nvSpPr>
          <p:spPr>
            <a:xfrm>
              <a:off x="1870200" y="2622240"/>
              <a:ext cx="576720" cy="147600"/>
            </a:xfrm>
            <a:prstGeom prst="roundRect">
              <a:avLst>
                <a:gd name="adj" fmla="val 50000"/>
              </a:avLst>
            </a:prstGeom>
            <a:solidFill>
              <a:schemeClr val="accent5"/>
            </a:solidFill>
            <a:ln w="0">
              <a:noFill/>
            </a:ln>
          </p:spPr>
          <p:style>
            <a:lnRef idx="0"/>
            <a:fillRef idx="0"/>
            <a:effectRef idx="0"/>
            <a:fontRef idx="minor"/>
          </p:style>
        </p:sp>
        <p:sp>
          <p:nvSpPr>
            <p:cNvPr id="701" name="Google Shape;480;p37"/>
            <p:cNvSpPr/>
            <p:nvPr/>
          </p:nvSpPr>
          <p:spPr>
            <a:xfrm>
              <a:off x="2160360" y="2948040"/>
              <a:ext cx="576720" cy="147600"/>
            </a:xfrm>
            <a:prstGeom prst="roundRect">
              <a:avLst>
                <a:gd name="adj" fmla="val 50000"/>
              </a:avLst>
            </a:prstGeom>
            <a:solidFill>
              <a:schemeClr val="accent1"/>
            </a:solidFill>
            <a:ln w="0">
              <a:noFill/>
            </a:ln>
          </p:spPr>
          <p:style>
            <a:lnRef idx="0"/>
            <a:fillRef idx="0"/>
            <a:effectRef idx="0"/>
            <a:fontRef idx="minor"/>
          </p:style>
        </p:sp>
        <p:sp>
          <p:nvSpPr>
            <p:cNvPr id="702" name="Google Shape;481;p37"/>
            <p:cNvSpPr/>
            <p:nvPr/>
          </p:nvSpPr>
          <p:spPr>
            <a:xfrm>
              <a:off x="2329200" y="3273840"/>
              <a:ext cx="354600" cy="147600"/>
            </a:xfrm>
            <a:prstGeom prst="roundRect">
              <a:avLst>
                <a:gd name="adj" fmla="val 50000"/>
              </a:avLst>
            </a:prstGeom>
            <a:solidFill>
              <a:schemeClr val="accent2"/>
            </a:solidFill>
            <a:ln w="0">
              <a:noFill/>
            </a:ln>
          </p:spPr>
          <p:style>
            <a:lnRef idx="0"/>
            <a:fillRef idx="0"/>
            <a:effectRef idx="0"/>
            <a:fontRef idx="minor"/>
          </p:style>
        </p:sp>
        <p:sp>
          <p:nvSpPr>
            <p:cNvPr id="703" name="Google Shape;482;p37"/>
            <p:cNvSpPr/>
            <p:nvPr/>
          </p:nvSpPr>
          <p:spPr>
            <a:xfrm>
              <a:off x="2329200" y="3925800"/>
              <a:ext cx="354600" cy="147600"/>
            </a:xfrm>
            <a:prstGeom prst="roundRect">
              <a:avLst>
                <a:gd name="adj" fmla="val 50000"/>
              </a:avLst>
            </a:prstGeom>
            <a:solidFill>
              <a:schemeClr val="lt2"/>
            </a:solidFill>
            <a:ln w="0">
              <a:noFill/>
            </a:ln>
          </p:spPr>
          <p:style>
            <a:lnRef idx="0"/>
            <a:fillRef idx="0"/>
            <a:effectRef idx="0"/>
            <a:fontRef idx="minor"/>
          </p:style>
        </p:sp>
        <p:sp>
          <p:nvSpPr>
            <p:cNvPr id="704" name="Google Shape;483;p37"/>
            <p:cNvSpPr/>
            <p:nvPr/>
          </p:nvSpPr>
          <p:spPr>
            <a:xfrm>
              <a:off x="335520" y="4602960"/>
              <a:ext cx="327240" cy="147600"/>
            </a:xfrm>
            <a:prstGeom prst="roundRect">
              <a:avLst>
                <a:gd name="adj" fmla="val 50000"/>
              </a:avLst>
            </a:prstGeom>
            <a:solidFill>
              <a:schemeClr val="dk2"/>
            </a:solidFill>
            <a:ln w="0">
              <a:noFill/>
            </a:ln>
          </p:spPr>
          <p:style>
            <a:lnRef idx="0"/>
            <a:fillRef idx="0"/>
            <a:effectRef idx="0"/>
            <a:fontRef idx="minor"/>
          </p:style>
        </p:sp>
        <p:sp>
          <p:nvSpPr>
            <p:cNvPr id="705" name="Google Shape;484;p37"/>
            <p:cNvSpPr/>
            <p:nvPr/>
          </p:nvSpPr>
          <p:spPr>
            <a:xfrm>
              <a:off x="1236960" y="1349280"/>
              <a:ext cx="632880" cy="147600"/>
            </a:xfrm>
            <a:prstGeom prst="roundRect">
              <a:avLst>
                <a:gd name="adj" fmla="val 50000"/>
              </a:avLst>
            </a:prstGeom>
            <a:solidFill>
              <a:schemeClr val="accent6"/>
            </a:solidFill>
            <a:ln w="0">
              <a:noFill/>
            </a:ln>
          </p:spPr>
          <p:style>
            <a:lnRef idx="0"/>
            <a:fillRef idx="0"/>
            <a:effectRef idx="0"/>
            <a:fontRef idx="minor"/>
          </p:style>
        </p:sp>
        <p:sp>
          <p:nvSpPr>
            <p:cNvPr id="706" name="Google Shape;485;p37"/>
            <p:cNvSpPr/>
            <p:nvPr/>
          </p:nvSpPr>
          <p:spPr>
            <a:xfrm>
              <a:off x="808200" y="1658160"/>
              <a:ext cx="632880" cy="147600"/>
            </a:xfrm>
            <a:prstGeom prst="roundRect">
              <a:avLst>
                <a:gd name="adj" fmla="val 50000"/>
              </a:avLst>
            </a:prstGeom>
            <a:solidFill>
              <a:schemeClr val="accent6"/>
            </a:solidFill>
            <a:ln w="0">
              <a:noFill/>
            </a:ln>
          </p:spPr>
          <p:style>
            <a:lnRef idx="0"/>
            <a:fillRef idx="0"/>
            <a:effectRef idx="0"/>
            <a:fontRef idx="minor"/>
          </p:style>
        </p:sp>
        <p:sp>
          <p:nvSpPr>
            <p:cNvPr id="707" name="Google Shape;486;p37"/>
            <p:cNvSpPr/>
            <p:nvPr/>
          </p:nvSpPr>
          <p:spPr>
            <a:xfrm>
              <a:off x="1541520" y="1653840"/>
              <a:ext cx="632880" cy="147600"/>
            </a:xfrm>
            <a:prstGeom prst="roundRect">
              <a:avLst>
                <a:gd name="adj" fmla="val 50000"/>
              </a:avLst>
            </a:prstGeom>
            <a:solidFill>
              <a:schemeClr val="accent6"/>
            </a:solidFill>
            <a:ln w="0">
              <a:noFill/>
            </a:ln>
          </p:spPr>
          <p:style>
            <a:lnRef idx="0"/>
            <a:fillRef idx="0"/>
            <a:effectRef idx="0"/>
            <a:fontRef idx="minor"/>
          </p:style>
        </p:sp>
        <p:sp>
          <p:nvSpPr>
            <p:cNvPr id="708" name="Google Shape;487;p37"/>
            <p:cNvSpPr/>
            <p:nvPr/>
          </p:nvSpPr>
          <p:spPr>
            <a:xfrm>
              <a:off x="808200" y="1984680"/>
              <a:ext cx="402480" cy="147600"/>
            </a:xfrm>
            <a:prstGeom prst="roundRect">
              <a:avLst>
                <a:gd name="adj" fmla="val 50000"/>
              </a:avLst>
            </a:prstGeom>
            <a:solidFill>
              <a:schemeClr val="accent6"/>
            </a:solidFill>
            <a:ln w="0">
              <a:noFill/>
            </a:ln>
          </p:spPr>
          <p:style>
            <a:lnRef idx="0"/>
            <a:fillRef idx="0"/>
            <a:effectRef idx="0"/>
            <a:fontRef idx="minor"/>
          </p:style>
        </p:sp>
        <p:sp>
          <p:nvSpPr>
            <p:cNvPr id="709" name="Google Shape;488;p37"/>
            <p:cNvSpPr/>
            <p:nvPr/>
          </p:nvSpPr>
          <p:spPr>
            <a:xfrm>
              <a:off x="1726200" y="2309400"/>
              <a:ext cx="402480" cy="147600"/>
            </a:xfrm>
            <a:prstGeom prst="roundRect">
              <a:avLst>
                <a:gd name="adj" fmla="val 50000"/>
              </a:avLst>
            </a:prstGeom>
            <a:solidFill>
              <a:schemeClr val="accent6"/>
            </a:solidFill>
            <a:ln w="0">
              <a:noFill/>
            </a:ln>
          </p:spPr>
          <p:style>
            <a:lnRef idx="0"/>
            <a:fillRef idx="0"/>
            <a:effectRef idx="0"/>
            <a:fontRef idx="minor"/>
          </p:style>
        </p:sp>
        <p:sp>
          <p:nvSpPr>
            <p:cNvPr id="710" name="Google Shape;489;p37"/>
            <p:cNvSpPr/>
            <p:nvPr/>
          </p:nvSpPr>
          <p:spPr>
            <a:xfrm>
              <a:off x="2329200" y="3618360"/>
              <a:ext cx="402480" cy="147600"/>
            </a:xfrm>
            <a:prstGeom prst="roundRect">
              <a:avLst>
                <a:gd name="adj" fmla="val 50000"/>
              </a:avLst>
            </a:prstGeom>
            <a:solidFill>
              <a:schemeClr val="accent6"/>
            </a:solidFill>
            <a:ln w="0">
              <a:noFill/>
            </a:ln>
          </p:spPr>
          <p:style>
            <a:lnRef idx="0"/>
            <a:fillRef idx="0"/>
            <a:effectRef idx="0"/>
            <a:fontRef idx="minor"/>
          </p:style>
        </p:sp>
        <p:sp>
          <p:nvSpPr>
            <p:cNvPr id="711" name="Google Shape;490;p37"/>
            <p:cNvSpPr/>
            <p:nvPr/>
          </p:nvSpPr>
          <p:spPr>
            <a:xfrm>
              <a:off x="756720" y="4577400"/>
              <a:ext cx="632880" cy="147600"/>
            </a:xfrm>
            <a:prstGeom prst="roundRect">
              <a:avLst>
                <a:gd name="adj" fmla="val 50000"/>
              </a:avLst>
            </a:prstGeom>
            <a:solidFill>
              <a:schemeClr val="accent6"/>
            </a:solidFill>
            <a:ln w="0">
              <a:noFill/>
            </a:ln>
          </p:spPr>
          <p:style>
            <a:lnRef idx="0"/>
            <a:fillRef idx="0"/>
            <a:effectRef idx="0"/>
            <a:fontRef idx="minor"/>
          </p:style>
        </p:sp>
        <p:sp>
          <p:nvSpPr>
            <p:cNvPr id="712" name="Google Shape;491;p37"/>
            <p:cNvSpPr/>
            <p:nvPr/>
          </p:nvSpPr>
          <p:spPr>
            <a:xfrm>
              <a:off x="756720" y="4347360"/>
              <a:ext cx="632880" cy="147600"/>
            </a:xfrm>
            <a:prstGeom prst="roundRect">
              <a:avLst>
                <a:gd name="adj" fmla="val 50000"/>
              </a:avLst>
            </a:prstGeom>
            <a:solidFill>
              <a:schemeClr val="accent6"/>
            </a:solidFill>
            <a:ln w="0">
              <a:noFill/>
            </a:ln>
          </p:spPr>
          <p:style>
            <a:lnRef idx="0"/>
            <a:fillRef idx="0"/>
            <a:effectRef idx="0"/>
            <a:fontRef idx="minor"/>
          </p:style>
        </p:sp>
      </p:grpSp>
      <p:sp>
        <p:nvSpPr>
          <p:cNvPr id="713" name="Google Shape;492;p37"/>
          <p:cNvSpPr/>
          <p:nvPr/>
        </p:nvSpPr>
        <p:spPr>
          <a:xfrm>
            <a:off x="8277840" y="133740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614880" y="222120"/>
            <a:ext cx="7710480" cy="572400"/>
          </a:xfrm>
          <a:prstGeom prst="rect">
            <a:avLst/>
          </a:prstGeom>
          <a:noFill/>
          <a:ln w="0">
            <a:noFill/>
          </a:ln>
        </p:spPr>
        <p:txBody>
          <a:bodyPr tIns="91440" bIns="91440" anchor="t">
            <a:noAutofit/>
          </a:bodyPr>
          <a:p>
            <a:pPr algn="ctr">
              <a:lnSpc>
                <a:spcPct val="100000"/>
              </a:lnSpc>
              <a:buNone/>
            </a:pPr>
            <a:r>
              <a:rPr b="0" lang="fr-FR" sz="3500" spc="-1" strike="noStrike">
                <a:solidFill>
                  <a:srgbClr val="bd64b5"/>
                </a:solidFill>
                <a:latin typeface="Source Code Pro"/>
                <a:ea typeface="Source Code Pro"/>
              </a:rPr>
              <a:t>Port scanner:</a:t>
            </a:r>
            <a:endParaRPr b="0" lang="fr-FR" sz="3500" spc="-1" strike="noStrike">
              <a:solidFill>
                <a:srgbClr val="000000"/>
              </a:solidFill>
              <a:latin typeface="Arial"/>
            </a:endParaRPr>
          </a:p>
        </p:txBody>
      </p:sp>
      <p:grpSp>
        <p:nvGrpSpPr>
          <p:cNvPr id="715" name="Google Shape;456;p37"/>
          <p:cNvGrpSpPr/>
          <p:nvPr/>
        </p:nvGrpSpPr>
        <p:grpSpPr>
          <a:xfrm>
            <a:off x="225000" y="1337400"/>
            <a:ext cx="1936080" cy="3413160"/>
            <a:chOff x="225000" y="1337400"/>
            <a:chExt cx="1936080" cy="3413160"/>
          </a:xfrm>
        </p:grpSpPr>
        <p:sp>
          <p:nvSpPr>
            <p:cNvPr id="716" name="Google Shape;457;p37"/>
            <p:cNvSpPr/>
            <p:nvPr/>
          </p:nvSpPr>
          <p:spPr>
            <a:xfrm>
              <a:off x="225000" y="1345680"/>
              <a:ext cx="284040" cy="147600"/>
            </a:xfrm>
            <a:prstGeom prst="roundRect">
              <a:avLst>
                <a:gd name="adj" fmla="val 50000"/>
              </a:avLst>
            </a:prstGeom>
            <a:solidFill>
              <a:schemeClr val="accent2"/>
            </a:solidFill>
            <a:ln w="0">
              <a:noFill/>
            </a:ln>
          </p:spPr>
          <p:style>
            <a:lnRef idx="0"/>
            <a:fillRef idx="0"/>
            <a:effectRef idx="0"/>
            <a:fontRef idx="minor"/>
          </p:style>
        </p:sp>
        <p:sp>
          <p:nvSpPr>
            <p:cNvPr id="717" name="Google Shape;458;p37"/>
            <p:cNvSpPr/>
            <p:nvPr/>
          </p:nvSpPr>
          <p:spPr>
            <a:xfrm>
              <a:off x="614880" y="1337400"/>
              <a:ext cx="284040" cy="147600"/>
            </a:xfrm>
            <a:prstGeom prst="roundRect">
              <a:avLst>
                <a:gd name="adj" fmla="val 50000"/>
              </a:avLst>
            </a:prstGeom>
            <a:solidFill>
              <a:schemeClr val="accent1"/>
            </a:solidFill>
            <a:ln w="0">
              <a:noFill/>
            </a:ln>
          </p:spPr>
          <p:style>
            <a:lnRef idx="0"/>
            <a:fillRef idx="0"/>
            <a:effectRef idx="0"/>
            <a:fontRef idx="minor"/>
          </p:style>
        </p:sp>
        <p:sp>
          <p:nvSpPr>
            <p:cNvPr id="718" name="Google Shape;459;p37"/>
            <p:cNvSpPr/>
            <p:nvPr/>
          </p:nvSpPr>
          <p:spPr>
            <a:xfrm>
              <a:off x="225000" y="1658160"/>
              <a:ext cx="284040" cy="147600"/>
            </a:xfrm>
            <a:prstGeom prst="roundRect">
              <a:avLst>
                <a:gd name="adj" fmla="val 50000"/>
              </a:avLst>
            </a:prstGeom>
            <a:solidFill>
              <a:schemeClr val="accent4"/>
            </a:solidFill>
            <a:ln w="0">
              <a:noFill/>
            </a:ln>
          </p:spPr>
          <p:style>
            <a:lnRef idx="0"/>
            <a:fillRef idx="0"/>
            <a:effectRef idx="0"/>
            <a:fontRef idx="minor"/>
          </p:style>
        </p:sp>
        <p:sp>
          <p:nvSpPr>
            <p:cNvPr id="719" name="Google Shape;460;p37"/>
            <p:cNvSpPr/>
            <p:nvPr/>
          </p:nvSpPr>
          <p:spPr>
            <a:xfrm>
              <a:off x="225000" y="1984680"/>
              <a:ext cx="284040" cy="147600"/>
            </a:xfrm>
            <a:prstGeom prst="roundRect">
              <a:avLst>
                <a:gd name="adj" fmla="val 50000"/>
              </a:avLst>
            </a:prstGeom>
            <a:solidFill>
              <a:schemeClr val="dk2"/>
            </a:solidFill>
            <a:ln w="0">
              <a:noFill/>
            </a:ln>
          </p:spPr>
          <p:style>
            <a:lnRef idx="0"/>
            <a:fillRef idx="0"/>
            <a:effectRef idx="0"/>
            <a:fontRef idx="minor"/>
          </p:style>
        </p:sp>
        <p:sp>
          <p:nvSpPr>
            <p:cNvPr id="720" name="Google Shape;461;p37"/>
            <p:cNvSpPr/>
            <p:nvPr/>
          </p:nvSpPr>
          <p:spPr>
            <a:xfrm>
              <a:off x="225000" y="2311560"/>
              <a:ext cx="284040" cy="147600"/>
            </a:xfrm>
            <a:prstGeom prst="roundRect">
              <a:avLst>
                <a:gd name="adj" fmla="val 50000"/>
              </a:avLst>
            </a:prstGeom>
            <a:solidFill>
              <a:schemeClr val="accent3"/>
            </a:solidFill>
            <a:ln w="0">
              <a:noFill/>
            </a:ln>
          </p:spPr>
          <p:style>
            <a:lnRef idx="0"/>
            <a:fillRef idx="0"/>
            <a:effectRef idx="0"/>
            <a:fontRef idx="minor"/>
          </p:style>
        </p:sp>
        <p:sp>
          <p:nvSpPr>
            <p:cNvPr id="721" name="Google Shape;462;p37"/>
            <p:cNvSpPr/>
            <p:nvPr/>
          </p:nvSpPr>
          <p:spPr>
            <a:xfrm>
              <a:off x="573480" y="2311560"/>
              <a:ext cx="363960" cy="147600"/>
            </a:xfrm>
            <a:prstGeom prst="roundRect">
              <a:avLst>
                <a:gd name="adj" fmla="val 50000"/>
              </a:avLst>
            </a:prstGeom>
            <a:solidFill>
              <a:schemeClr val="accent5"/>
            </a:solidFill>
            <a:ln w="0">
              <a:noFill/>
            </a:ln>
          </p:spPr>
          <p:style>
            <a:lnRef idx="0"/>
            <a:fillRef idx="0"/>
            <a:effectRef idx="0"/>
            <a:fontRef idx="minor"/>
          </p:style>
        </p:sp>
        <p:sp>
          <p:nvSpPr>
            <p:cNvPr id="722" name="Google Shape;463;p37"/>
            <p:cNvSpPr/>
            <p:nvPr/>
          </p:nvSpPr>
          <p:spPr>
            <a:xfrm>
              <a:off x="1001880" y="2311560"/>
              <a:ext cx="284040" cy="147600"/>
            </a:xfrm>
            <a:prstGeom prst="roundRect">
              <a:avLst>
                <a:gd name="adj" fmla="val 50000"/>
              </a:avLst>
            </a:prstGeom>
            <a:solidFill>
              <a:schemeClr val="accent4"/>
            </a:solidFill>
            <a:ln w="0">
              <a:noFill/>
            </a:ln>
          </p:spPr>
          <p:style>
            <a:lnRef idx="0"/>
            <a:fillRef idx="0"/>
            <a:effectRef idx="0"/>
            <a:fontRef idx="minor"/>
          </p:style>
        </p:sp>
        <p:sp>
          <p:nvSpPr>
            <p:cNvPr id="723" name="Google Shape;464;p37"/>
            <p:cNvSpPr/>
            <p:nvPr/>
          </p:nvSpPr>
          <p:spPr>
            <a:xfrm>
              <a:off x="225000" y="2622240"/>
              <a:ext cx="262440" cy="147600"/>
            </a:xfrm>
            <a:prstGeom prst="roundRect">
              <a:avLst>
                <a:gd name="adj" fmla="val 50000"/>
              </a:avLst>
            </a:prstGeom>
            <a:solidFill>
              <a:schemeClr val="dk1"/>
            </a:solidFill>
            <a:ln w="0">
              <a:noFill/>
            </a:ln>
          </p:spPr>
          <p:style>
            <a:lnRef idx="0"/>
            <a:fillRef idx="0"/>
            <a:effectRef idx="0"/>
            <a:fontRef idx="minor"/>
          </p:style>
        </p:sp>
        <p:sp>
          <p:nvSpPr>
            <p:cNvPr id="724" name="Google Shape;465;p37"/>
            <p:cNvSpPr/>
            <p:nvPr/>
          </p:nvSpPr>
          <p:spPr>
            <a:xfrm>
              <a:off x="225000" y="2964960"/>
              <a:ext cx="262440" cy="147600"/>
            </a:xfrm>
            <a:prstGeom prst="roundRect">
              <a:avLst>
                <a:gd name="adj" fmla="val 50000"/>
              </a:avLst>
            </a:prstGeom>
            <a:solidFill>
              <a:schemeClr val="accent5"/>
            </a:solidFill>
            <a:ln w="0">
              <a:noFill/>
            </a:ln>
          </p:spPr>
          <p:style>
            <a:lnRef idx="0"/>
            <a:fillRef idx="0"/>
            <a:effectRef idx="0"/>
            <a:fontRef idx="minor"/>
          </p:style>
        </p:sp>
        <p:sp>
          <p:nvSpPr>
            <p:cNvPr id="725" name="Google Shape;466;p37"/>
            <p:cNvSpPr/>
            <p:nvPr/>
          </p:nvSpPr>
          <p:spPr>
            <a:xfrm>
              <a:off x="225000" y="3273840"/>
              <a:ext cx="262440" cy="147600"/>
            </a:xfrm>
            <a:prstGeom prst="roundRect">
              <a:avLst>
                <a:gd name="adj" fmla="val 50000"/>
              </a:avLst>
            </a:prstGeom>
            <a:solidFill>
              <a:schemeClr val="dk2"/>
            </a:solidFill>
            <a:ln w="0">
              <a:noFill/>
            </a:ln>
          </p:spPr>
          <p:style>
            <a:lnRef idx="0"/>
            <a:fillRef idx="0"/>
            <a:effectRef idx="0"/>
            <a:fontRef idx="minor"/>
          </p:style>
        </p:sp>
        <p:sp>
          <p:nvSpPr>
            <p:cNvPr id="726" name="Google Shape;467;p37"/>
            <p:cNvSpPr/>
            <p:nvPr/>
          </p:nvSpPr>
          <p:spPr>
            <a:xfrm>
              <a:off x="225000" y="3582720"/>
              <a:ext cx="262440" cy="147600"/>
            </a:xfrm>
            <a:prstGeom prst="roundRect">
              <a:avLst>
                <a:gd name="adj" fmla="val 50000"/>
              </a:avLst>
            </a:prstGeom>
            <a:solidFill>
              <a:schemeClr val="accent4"/>
            </a:solidFill>
            <a:ln w="0">
              <a:noFill/>
            </a:ln>
          </p:spPr>
          <p:style>
            <a:lnRef idx="0"/>
            <a:fillRef idx="0"/>
            <a:effectRef idx="0"/>
            <a:fontRef idx="minor"/>
          </p:style>
        </p:sp>
        <p:sp>
          <p:nvSpPr>
            <p:cNvPr id="727" name="Google Shape;468;p37"/>
            <p:cNvSpPr/>
            <p:nvPr/>
          </p:nvSpPr>
          <p:spPr>
            <a:xfrm>
              <a:off x="236160" y="4363920"/>
              <a:ext cx="262440" cy="147600"/>
            </a:xfrm>
            <a:prstGeom prst="roundRect">
              <a:avLst>
                <a:gd name="adj" fmla="val 50000"/>
              </a:avLst>
            </a:prstGeom>
            <a:solidFill>
              <a:schemeClr val="dk2"/>
            </a:solidFill>
            <a:ln w="0">
              <a:noFill/>
            </a:ln>
          </p:spPr>
          <p:style>
            <a:lnRef idx="0"/>
            <a:fillRef idx="0"/>
            <a:effectRef idx="0"/>
            <a:fontRef idx="minor"/>
          </p:style>
        </p:sp>
        <p:sp>
          <p:nvSpPr>
            <p:cNvPr id="728" name="Google Shape;469;p37"/>
            <p:cNvSpPr/>
            <p:nvPr/>
          </p:nvSpPr>
          <p:spPr>
            <a:xfrm>
              <a:off x="573480" y="2622240"/>
              <a:ext cx="262440" cy="147600"/>
            </a:xfrm>
            <a:prstGeom prst="roundRect">
              <a:avLst>
                <a:gd name="adj" fmla="val 50000"/>
              </a:avLst>
            </a:prstGeom>
            <a:solidFill>
              <a:schemeClr val="lt2"/>
            </a:solidFill>
            <a:ln w="0">
              <a:noFill/>
            </a:ln>
          </p:spPr>
          <p:style>
            <a:lnRef idx="0"/>
            <a:fillRef idx="0"/>
            <a:effectRef idx="0"/>
            <a:fontRef idx="minor"/>
          </p:style>
        </p:sp>
        <p:sp>
          <p:nvSpPr>
            <p:cNvPr id="729" name="Google Shape;470;p37"/>
            <p:cNvSpPr/>
            <p:nvPr/>
          </p:nvSpPr>
          <p:spPr>
            <a:xfrm>
              <a:off x="542520" y="2964960"/>
              <a:ext cx="262440" cy="147600"/>
            </a:xfrm>
            <a:prstGeom prst="roundRect">
              <a:avLst>
                <a:gd name="adj" fmla="val 50000"/>
              </a:avLst>
            </a:prstGeom>
            <a:solidFill>
              <a:schemeClr val="accent3"/>
            </a:solidFill>
            <a:ln w="0">
              <a:noFill/>
            </a:ln>
          </p:spPr>
          <p:style>
            <a:lnRef idx="0"/>
            <a:fillRef idx="0"/>
            <a:effectRef idx="0"/>
            <a:fontRef idx="minor"/>
          </p:style>
        </p:sp>
        <p:sp>
          <p:nvSpPr>
            <p:cNvPr id="730" name="Google Shape;471;p37"/>
            <p:cNvSpPr/>
            <p:nvPr/>
          </p:nvSpPr>
          <p:spPr>
            <a:xfrm>
              <a:off x="573480" y="3273840"/>
              <a:ext cx="262440" cy="147600"/>
            </a:xfrm>
            <a:prstGeom prst="roundRect">
              <a:avLst>
                <a:gd name="adj" fmla="val 50000"/>
              </a:avLst>
            </a:prstGeom>
            <a:solidFill>
              <a:schemeClr val="dk1"/>
            </a:solidFill>
            <a:ln w="0">
              <a:noFill/>
            </a:ln>
          </p:spPr>
          <p:style>
            <a:lnRef idx="0"/>
            <a:fillRef idx="0"/>
            <a:effectRef idx="0"/>
            <a:fontRef idx="minor"/>
          </p:style>
        </p:sp>
        <p:sp>
          <p:nvSpPr>
            <p:cNvPr id="731" name="Google Shape;472;p37"/>
            <p:cNvSpPr/>
            <p:nvPr/>
          </p:nvSpPr>
          <p:spPr>
            <a:xfrm>
              <a:off x="573480" y="3599640"/>
              <a:ext cx="262440" cy="147600"/>
            </a:xfrm>
            <a:prstGeom prst="roundRect">
              <a:avLst>
                <a:gd name="adj" fmla="val 50000"/>
              </a:avLst>
            </a:prstGeom>
            <a:solidFill>
              <a:schemeClr val="accent2"/>
            </a:solidFill>
            <a:ln w="0">
              <a:noFill/>
            </a:ln>
          </p:spPr>
          <p:style>
            <a:lnRef idx="0"/>
            <a:fillRef idx="0"/>
            <a:effectRef idx="0"/>
            <a:fontRef idx="minor"/>
          </p:style>
        </p:sp>
        <p:sp>
          <p:nvSpPr>
            <p:cNvPr id="732" name="Google Shape;473;p37"/>
            <p:cNvSpPr/>
            <p:nvPr/>
          </p:nvSpPr>
          <p:spPr>
            <a:xfrm>
              <a:off x="573480" y="3925800"/>
              <a:ext cx="262440" cy="147600"/>
            </a:xfrm>
            <a:prstGeom prst="roundRect">
              <a:avLst>
                <a:gd name="adj" fmla="val 50000"/>
              </a:avLst>
            </a:prstGeom>
            <a:solidFill>
              <a:schemeClr val="accent1"/>
            </a:solidFill>
            <a:ln w="0">
              <a:noFill/>
            </a:ln>
          </p:spPr>
          <p:style>
            <a:lnRef idx="0"/>
            <a:fillRef idx="0"/>
            <a:effectRef idx="0"/>
            <a:fontRef idx="minor"/>
          </p:style>
        </p:sp>
        <p:sp>
          <p:nvSpPr>
            <p:cNvPr id="733" name="Google Shape;474;p37"/>
            <p:cNvSpPr/>
            <p:nvPr/>
          </p:nvSpPr>
          <p:spPr>
            <a:xfrm>
              <a:off x="897120" y="2622240"/>
              <a:ext cx="507240" cy="147600"/>
            </a:xfrm>
            <a:prstGeom prst="roundRect">
              <a:avLst>
                <a:gd name="adj" fmla="val 50000"/>
              </a:avLst>
            </a:prstGeom>
            <a:solidFill>
              <a:schemeClr val="accent2"/>
            </a:solidFill>
            <a:ln w="0">
              <a:noFill/>
            </a:ln>
          </p:spPr>
          <p:style>
            <a:lnRef idx="0"/>
            <a:fillRef idx="0"/>
            <a:effectRef idx="0"/>
            <a:fontRef idx="minor"/>
          </p:style>
        </p:sp>
        <p:sp>
          <p:nvSpPr>
            <p:cNvPr id="734" name="Google Shape;475;p37"/>
            <p:cNvSpPr/>
            <p:nvPr/>
          </p:nvSpPr>
          <p:spPr>
            <a:xfrm>
              <a:off x="897120" y="2964960"/>
              <a:ext cx="708840" cy="147600"/>
            </a:xfrm>
            <a:prstGeom prst="roundRect">
              <a:avLst>
                <a:gd name="adj" fmla="val 50000"/>
              </a:avLst>
            </a:prstGeom>
            <a:solidFill>
              <a:schemeClr val="dk1"/>
            </a:solidFill>
            <a:ln w="0">
              <a:noFill/>
            </a:ln>
          </p:spPr>
          <p:style>
            <a:lnRef idx="0"/>
            <a:fillRef idx="0"/>
            <a:effectRef idx="0"/>
            <a:fontRef idx="minor"/>
          </p:style>
        </p:sp>
        <p:sp>
          <p:nvSpPr>
            <p:cNvPr id="735" name="Google Shape;476;p37"/>
            <p:cNvSpPr/>
            <p:nvPr/>
          </p:nvSpPr>
          <p:spPr>
            <a:xfrm>
              <a:off x="922320" y="3273840"/>
              <a:ext cx="825120" cy="147600"/>
            </a:xfrm>
            <a:prstGeom prst="roundRect">
              <a:avLst>
                <a:gd name="adj" fmla="val 50000"/>
              </a:avLst>
            </a:prstGeom>
            <a:solidFill>
              <a:schemeClr val="accent5"/>
            </a:solidFill>
            <a:ln w="0">
              <a:noFill/>
            </a:ln>
          </p:spPr>
          <p:style>
            <a:lnRef idx="0"/>
            <a:fillRef idx="0"/>
            <a:effectRef idx="0"/>
            <a:fontRef idx="minor"/>
          </p:style>
        </p:sp>
        <p:sp>
          <p:nvSpPr>
            <p:cNvPr id="736" name="Google Shape;477;p37"/>
            <p:cNvSpPr/>
            <p:nvPr/>
          </p:nvSpPr>
          <p:spPr>
            <a:xfrm>
              <a:off x="922320" y="3618360"/>
              <a:ext cx="825120" cy="147600"/>
            </a:xfrm>
            <a:prstGeom prst="roundRect">
              <a:avLst>
                <a:gd name="adj" fmla="val 50000"/>
              </a:avLst>
            </a:prstGeom>
            <a:solidFill>
              <a:schemeClr val="dk2"/>
            </a:solidFill>
            <a:ln w="0">
              <a:noFill/>
            </a:ln>
          </p:spPr>
          <p:style>
            <a:lnRef idx="0"/>
            <a:fillRef idx="0"/>
            <a:effectRef idx="0"/>
            <a:fontRef idx="minor"/>
          </p:style>
        </p:sp>
        <p:sp>
          <p:nvSpPr>
            <p:cNvPr id="737" name="Google Shape;478;p37"/>
            <p:cNvSpPr/>
            <p:nvPr/>
          </p:nvSpPr>
          <p:spPr>
            <a:xfrm>
              <a:off x="922320" y="3925800"/>
              <a:ext cx="825120" cy="147600"/>
            </a:xfrm>
            <a:prstGeom prst="roundRect">
              <a:avLst>
                <a:gd name="adj" fmla="val 50000"/>
              </a:avLst>
            </a:prstGeom>
            <a:solidFill>
              <a:schemeClr val="accent3"/>
            </a:solidFill>
            <a:ln w="0">
              <a:noFill/>
            </a:ln>
          </p:spPr>
          <p:style>
            <a:lnRef idx="0"/>
            <a:fillRef idx="0"/>
            <a:effectRef idx="0"/>
            <a:fontRef idx="minor"/>
          </p:style>
        </p:sp>
        <p:sp>
          <p:nvSpPr>
            <p:cNvPr id="738" name="Google Shape;479;p37"/>
            <p:cNvSpPr/>
            <p:nvPr/>
          </p:nvSpPr>
          <p:spPr>
            <a:xfrm>
              <a:off x="1465920" y="2622240"/>
              <a:ext cx="462240" cy="147600"/>
            </a:xfrm>
            <a:prstGeom prst="roundRect">
              <a:avLst>
                <a:gd name="adj" fmla="val 50000"/>
              </a:avLst>
            </a:prstGeom>
            <a:solidFill>
              <a:schemeClr val="accent5"/>
            </a:solidFill>
            <a:ln w="0">
              <a:noFill/>
            </a:ln>
          </p:spPr>
          <p:style>
            <a:lnRef idx="0"/>
            <a:fillRef idx="0"/>
            <a:effectRef idx="0"/>
            <a:fontRef idx="minor"/>
          </p:style>
        </p:sp>
        <p:sp>
          <p:nvSpPr>
            <p:cNvPr id="739" name="Google Shape;480;p37"/>
            <p:cNvSpPr/>
            <p:nvPr/>
          </p:nvSpPr>
          <p:spPr>
            <a:xfrm>
              <a:off x="1698840" y="2948040"/>
              <a:ext cx="462240" cy="147600"/>
            </a:xfrm>
            <a:prstGeom prst="roundRect">
              <a:avLst>
                <a:gd name="adj" fmla="val 50000"/>
              </a:avLst>
            </a:prstGeom>
            <a:solidFill>
              <a:schemeClr val="accent1"/>
            </a:solidFill>
            <a:ln w="0">
              <a:noFill/>
            </a:ln>
          </p:spPr>
          <p:style>
            <a:lnRef idx="0"/>
            <a:fillRef idx="0"/>
            <a:effectRef idx="0"/>
            <a:fontRef idx="minor"/>
          </p:style>
        </p:sp>
        <p:sp>
          <p:nvSpPr>
            <p:cNvPr id="740" name="Google Shape;481;p37"/>
            <p:cNvSpPr/>
            <p:nvPr/>
          </p:nvSpPr>
          <p:spPr>
            <a:xfrm>
              <a:off x="1834200" y="3273840"/>
              <a:ext cx="284040" cy="147600"/>
            </a:xfrm>
            <a:prstGeom prst="roundRect">
              <a:avLst>
                <a:gd name="adj" fmla="val 50000"/>
              </a:avLst>
            </a:prstGeom>
            <a:solidFill>
              <a:schemeClr val="accent2"/>
            </a:solidFill>
            <a:ln w="0">
              <a:noFill/>
            </a:ln>
          </p:spPr>
          <p:style>
            <a:lnRef idx="0"/>
            <a:fillRef idx="0"/>
            <a:effectRef idx="0"/>
            <a:fontRef idx="minor"/>
          </p:style>
        </p:sp>
        <p:sp>
          <p:nvSpPr>
            <p:cNvPr id="741" name="Google Shape;482;p37"/>
            <p:cNvSpPr/>
            <p:nvPr/>
          </p:nvSpPr>
          <p:spPr>
            <a:xfrm>
              <a:off x="1834200" y="3925800"/>
              <a:ext cx="284040" cy="147600"/>
            </a:xfrm>
            <a:prstGeom prst="roundRect">
              <a:avLst>
                <a:gd name="adj" fmla="val 50000"/>
              </a:avLst>
            </a:prstGeom>
            <a:solidFill>
              <a:schemeClr val="lt2"/>
            </a:solidFill>
            <a:ln w="0">
              <a:noFill/>
            </a:ln>
          </p:spPr>
          <p:style>
            <a:lnRef idx="0"/>
            <a:fillRef idx="0"/>
            <a:effectRef idx="0"/>
            <a:fontRef idx="minor"/>
          </p:style>
        </p:sp>
        <p:sp>
          <p:nvSpPr>
            <p:cNvPr id="742" name="Google Shape;483;p37"/>
            <p:cNvSpPr/>
            <p:nvPr/>
          </p:nvSpPr>
          <p:spPr>
            <a:xfrm>
              <a:off x="236160" y="4602960"/>
              <a:ext cx="262440" cy="147600"/>
            </a:xfrm>
            <a:prstGeom prst="roundRect">
              <a:avLst>
                <a:gd name="adj" fmla="val 50000"/>
              </a:avLst>
            </a:prstGeom>
            <a:solidFill>
              <a:schemeClr val="dk2"/>
            </a:solidFill>
            <a:ln w="0">
              <a:noFill/>
            </a:ln>
          </p:spPr>
          <p:style>
            <a:lnRef idx="0"/>
            <a:fillRef idx="0"/>
            <a:effectRef idx="0"/>
            <a:fontRef idx="minor"/>
          </p:style>
        </p:sp>
        <p:sp>
          <p:nvSpPr>
            <p:cNvPr id="743" name="Google Shape;484;p37"/>
            <p:cNvSpPr/>
            <p:nvPr/>
          </p:nvSpPr>
          <p:spPr>
            <a:xfrm>
              <a:off x="958320" y="1349280"/>
              <a:ext cx="507240" cy="147600"/>
            </a:xfrm>
            <a:prstGeom prst="roundRect">
              <a:avLst>
                <a:gd name="adj" fmla="val 50000"/>
              </a:avLst>
            </a:prstGeom>
            <a:solidFill>
              <a:schemeClr val="accent6"/>
            </a:solidFill>
            <a:ln w="0">
              <a:noFill/>
            </a:ln>
          </p:spPr>
          <p:style>
            <a:lnRef idx="0"/>
            <a:fillRef idx="0"/>
            <a:effectRef idx="0"/>
            <a:fontRef idx="minor"/>
          </p:style>
        </p:sp>
        <p:sp>
          <p:nvSpPr>
            <p:cNvPr id="744" name="Google Shape;485;p37"/>
            <p:cNvSpPr/>
            <p:nvPr/>
          </p:nvSpPr>
          <p:spPr>
            <a:xfrm>
              <a:off x="614880" y="1658160"/>
              <a:ext cx="507240" cy="147600"/>
            </a:xfrm>
            <a:prstGeom prst="roundRect">
              <a:avLst>
                <a:gd name="adj" fmla="val 50000"/>
              </a:avLst>
            </a:prstGeom>
            <a:solidFill>
              <a:schemeClr val="accent6"/>
            </a:solidFill>
            <a:ln w="0">
              <a:noFill/>
            </a:ln>
          </p:spPr>
          <p:style>
            <a:lnRef idx="0"/>
            <a:fillRef idx="0"/>
            <a:effectRef idx="0"/>
            <a:fontRef idx="minor"/>
          </p:style>
        </p:sp>
        <p:sp>
          <p:nvSpPr>
            <p:cNvPr id="745" name="Google Shape;486;p37"/>
            <p:cNvSpPr/>
            <p:nvPr/>
          </p:nvSpPr>
          <p:spPr>
            <a:xfrm>
              <a:off x="1202760" y="1653840"/>
              <a:ext cx="507240" cy="147600"/>
            </a:xfrm>
            <a:prstGeom prst="roundRect">
              <a:avLst>
                <a:gd name="adj" fmla="val 50000"/>
              </a:avLst>
            </a:prstGeom>
            <a:solidFill>
              <a:schemeClr val="accent6"/>
            </a:solidFill>
            <a:ln w="0">
              <a:noFill/>
            </a:ln>
          </p:spPr>
          <p:style>
            <a:lnRef idx="0"/>
            <a:fillRef idx="0"/>
            <a:effectRef idx="0"/>
            <a:fontRef idx="minor"/>
          </p:style>
        </p:sp>
        <p:sp>
          <p:nvSpPr>
            <p:cNvPr id="746" name="Google Shape;487;p37"/>
            <p:cNvSpPr/>
            <p:nvPr/>
          </p:nvSpPr>
          <p:spPr>
            <a:xfrm>
              <a:off x="614880" y="1984680"/>
              <a:ext cx="322560" cy="147600"/>
            </a:xfrm>
            <a:prstGeom prst="roundRect">
              <a:avLst>
                <a:gd name="adj" fmla="val 50000"/>
              </a:avLst>
            </a:prstGeom>
            <a:solidFill>
              <a:schemeClr val="accent6"/>
            </a:solidFill>
            <a:ln w="0">
              <a:noFill/>
            </a:ln>
          </p:spPr>
          <p:style>
            <a:lnRef idx="0"/>
            <a:fillRef idx="0"/>
            <a:effectRef idx="0"/>
            <a:fontRef idx="minor"/>
          </p:style>
        </p:sp>
        <p:sp>
          <p:nvSpPr>
            <p:cNvPr id="747" name="Google Shape;488;p37"/>
            <p:cNvSpPr/>
            <p:nvPr/>
          </p:nvSpPr>
          <p:spPr>
            <a:xfrm>
              <a:off x="1350720" y="2309400"/>
              <a:ext cx="322560" cy="147600"/>
            </a:xfrm>
            <a:prstGeom prst="roundRect">
              <a:avLst>
                <a:gd name="adj" fmla="val 50000"/>
              </a:avLst>
            </a:prstGeom>
            <a:solidFill>
              <a:schemeClr val="accent6"/>
            </a:solidFill>
            <a:ln w="0">
              <a:noFill/>
            </a:ln>
          </p:spPr>
          <p:style>
            <a:lnRef idx="0"/>
            <a:fillRef idx="0"/>
            <a:effectRef idx="0"/>
            <a:fontRef idx="minor"/>
          </p:style>
        </p:sp>
        <p:sp>
          <p:nvSpPr>
            <p:cNvPr id="748" name="Google Shape;489;p37"/>
            <p:cNvSpPr/>
            <p:nvPr/>
          </p:nvSpPr>
          <p:spPr>
            <a:xfrm>
              <a:off x="1834200" y="3618360"/>
              <a:ext cx="322560" cy="147600"/>
            </a:xfrm>
            <a:prstGeom prst="roundRect">
              <a:avLst>
                <a:gd name="adj" fmla="val 50000"/>
              </a:avLst>
            </a:prstGeom>
            <a:solidFill>
              <a:schemeClr val="accent6"/>
            </a:solidFill>
            <a:ln w="0">
              <a:noFill/>
            </a:ln>
          </p:spPr>
          <p:style>
            <a:lnRef idx="0"/>
            <a:fillRef idx="0"/>
            <a:effectRef idx="0"/>
            <a:fontRef idx="minor"/>
          </p:style>
        </p:sp>
        <p:sp>
          <p:nvSpPr>
            <p:cNvPr id="749" name="Google Shape;490;p37"/>
            <p:cNvSpPr/>
            <p:nvPr/>
          </p:nvSpPr>
          <p:spPr>
            <a:xfrm>
              <a:off x="573480" y="4577400"/>
              <a:ext cx="507240" cy="147600"/>
            </a:xfrm>
            <a:prstGeom prst="roundRect">
              <a:avLst>
                <a:gd name="adj" fmla="val 50000"/>
              </a:avLst>
            </a:prstGeom>
            <a:solidFill>
              <a:schemeClr val="accent6"/>
            </a:solidFill>
            <a:ln w="0">
              <a:noFill/>
            </a:ln>
          </p:spPr>
          <p:style>
            <a:lnRef idx="0"/>
            <a:fillRef idx="0"/>
            <a:effectRef idx="0"/>
            <a:fontRef idx="minor"/>
          </p:style>
        </p:sp>
        <p:sp>
          <p:nvSpPr>
            <p:cNvPr id="750" name="Google Shape;491;p37"/>
            <p:cNvSpPr/>
            <p:nvPr/>
          </p:nvSpPr>
          <p:spPr>
            <a:xfrm>
              <a:off x="573480" y="4347360"/>
              <a:ext cx="507240" cy="147600"/>
            </a:xfrm>
            <a:prstGeom prst="roundRect">
              <a:avLst>
                <a:gd name="adj" fmla="val 50000"/>
              </a:avLst>
            </a:prstGeom>
            <a:solidFill>
              <a:schemeClr val="accent6"/>
            </a:solidFill>
            <a:ln w="0">
              <a:noFill/>
            </a:ln>
          </p:spPr>
          <p:style>
            <a:lnRef idx="0"/>
            <a:fillRef idx="0"/>
            <a:effectRef idx="0"/>
            <a:fontRef idx="minor"/>
          </p:style>
        </p:sp>
      </p:grpSp>
      <p:sp>
        <p:nvSpPr>
          <p:cNvPr id="751" name="Google Shape;492;p37"/>
          <p:cNvSpPr/>
          <p:nvPr/>
        </p:nvSpPr>
        <p:spPr>
          <a:xfrm>
            <a:off x="8277840" y="1337400"/>
            <a:ext cx="519120" cy="791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9600" spc="-1" strike="noStrike">
                <a:solidFill>
                  <a:srgbClr val="e81a81"/>
                </a:solidFill>
                <a:latin typeface="Comfortaa"/>
                <a:ea typeface="Comfortaa"/>
              </a:rPr>
              <a:t>*</a:t>
            </a:r>
            <a:endParaRPr b="0" lang="fr-FR" sz="9600" spc="-1" strike="noStrike">
              <a:latin typeface="Arial"/>
            </a:endParaRPr>
          </a:p>
        </p:txBody>
      </p:sp>
      <p:pic>
        <p:nvPicPr>
          <p:cNvPr id="752" name="Image 3" descr=""/>
          <p:cNvPicPr/>
          <p:nvPr/>
        </p:nvPicPr>
        <p:blipFill>
          <a:blip r:embed="rId1"/>
          <a:stretch/>
        </p:blipFill>
        <p:spPr>
          <a:xfrm>
            <a:off x="2284200" y="1170720"/>
            <a:ext cx="6859440" cy="3972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555</TotalTime>
  <Application>LibreOffice/7.2.5.2$Windows_X86_64 LibreOffice_project/499f9727c189e6ef3471021d6132d4c694f357e5</Application>
  <AppVersion>15.0000</AppVersion>
  <Words>1224</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2023-05-09T07:43:06Z</dcterms:modified>
  <cp:revision>28</cp:revision>
  <dc:subject/>
  <dc:title>Python-powered  enumeration   tool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31</vt:i4>
  </property>
  <property fmtid="{D5CDD505-2E9C-101B-9397-08002B2CF9AE}" pid="3" name="PresentationFormat">
    <vt:lpwstr>Affichage à l'écran (16:9)</vt:lpwstr>
  </property>
  <property fmtid="{D5CDD505-2E9C-101B-9397-08002B2CF9AE}" pid="4" name="Slides">
    <vt:i4>31</vt:i4>
  </property>
</Properties>
</file>