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3060952-71BA-4A73-9938-4FF16B9B96C1}"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907767B-7386-44A9-A3AF-B1BE6D001BCC}"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4. </a:t>
            </a:r>
            <a:r>
              <a:rPr lang="en-US" altLang="en-US">
                <a:latin typeface="Arial" pitchFamily="34" charset="0"/>
                <a:ea typeface="Arial" pitchFamily="34" charset="0"/>
              </a:rPr>
              <a:t>The cell wall stress response in S.cerevisiae pathway predicted by IMPRes in (A) and SteinerNet in (B). (A) The nodes are colored based on their pathway. Green is pathway ‘MAPK signaling pathway – yeast’. Yellow is pathway ‘Autophagy – yeast’. Edges are labeled with annotations in KEGG. Red circled genes are genes participate in CWI pathway. (B) Node color does not have meaning in SteinerNet result. Red circled genes are genes participate in CWI pathway. All edges are from protein–protein interactions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2019. Published by Oxford University Press.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84A383C9-F887-4D22-80DE-0406C38EB7D5}"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z467"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36, Issue 1, 1 January 2020, Pages 169–176, </a:t>
            </a:r>
            <a:r>
              <a:rPr lang="en-US" altLang="en-US" sz="1000">
                <a:solidFill>
                  <a:srgbClr val="333333"/>
                </a:solidFill>
                <a:hlinkClick r:id="rId3"/>
              </a:rPr>
              <a:t>https://doi.org/10.1093/bioinformatics/btz467</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4. </a:t>
            </a:r>
            <a:r>
              <a:rPr lang="en-US" altLang="en-US" b="0"/>
              <a:t>The cell wall stress response in S.cerevisiae pathway predicted by IMPRes in (A) and SteinerNet in (B). (A)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4255987"/>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4. The cell wall stress response in S.cerevisiae pathway predicted by IMPRes in (A) and SteinerNet in (B). (A)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2022-01-25T13:17:05Z</dcterms:modified>
</cp:coreProperties>
</file>