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2112D368-B576-4ABF-BCCC-B18DB4472FA7}"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E159FA9-8B8B-4A13-AF87-FC3D4442C6D4}"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 5. </a:t>
            </a:r>
            <a:r>
              <a:rPr lang="en-US" altLang="en-US">
                <a:latin typeface="Arial" pitchFamily="34" charset="0"/>
                <a:ea typeface="Arial" pitchFamily="34" charset="0"/>
              </a:rPr>
              <a:t>The IMPRes results on a yeast perturbation experiment in which the gene GAL80 is knocked out. The genes are colored based on their log2 expression ratio against wild-type. The genes that belong to the same pathway are grouped together using different colors. For gene GAL4 and GAL80, they do not have pathway information in KEGG. They can only be connected by PPI, and thus their pathway annotation in the graph is unknown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2019. Published by Oxford University Press. All rights reserved. For permissions, please e-mail: journals.permissions@oup.comThis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7A84A0AF-7151-4BE0-9BFD-234F092A4DF4}"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oinformatics/btz467"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Bioinformatics</a:t>
            </a:r>
            <a:r>
              <a:rPr lang="en-US" altLang="en-US" sz="1000">
                <a:solidFill>
                  <a:srgbClr val="333333"/>
                </a:solidFill>
              </a:rPr>
              <a:t>, Volume 36, Issue 1, 1 January 2020, Pages 169–176, </a:t>
            </a:r>
            <a:r>
              <a:rPr lang="en-US" altLang="en-US" sz="1000">
                <a:solidFill>
                  <a:srgbClr val="333333"/>
                </a:solidFill>
                <a:hlinkClick r:id="rId3"/>
              </a:rPr>
              <a:t>https://doi.org/10.1093/bioinformatics/btz467</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 5. </a:t>
            </a:r>
            <a:r>
              <a:rPr lang="en-US" altLang="en-US" b="0"/>
              <a:t>The IMPRes results on a yeast perturbation experiment in which the gene GAL80 is knocked out. The genes are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3732457"/>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 5. The IMPRes results on a yeast perturbation experiment in which the gene GAL80 is knocked out. The genes are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2022-01-25T13:23:17Z</dcterms:modified>
</cp:coreProperties>
</file>