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DBE33F41-092A-4E35-8989-87EA4A725C76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21104382-0BC6-41F5-B4E7-5E498AE7BF4F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Fig. 2.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An illustration of class-instance relation. Suppose in KEGG, gene A has relations with B and C in two separate pathways. After class-instance expanding, gene A would have two instances, where the instance in path1 interacts with instance of B and the instance in path2 interacts with instance of C. The original genes A, B and C become classes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2019. Published by Oxford University Press. All rights reserved. For permissions, please e-mail: journals.permissions@oup.comThis article is published and distributed under the terms of the Oxford University Press, Standard Journals Publication Model (https://academic.oup.com/journals/pages/open_access/funder_policies/chorus/standard_publication_model)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048B75BA-40D8-49A9-A8D5-9A8877F22DD7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bioinformatics/btz467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Bioinformatics</a:t>
            </a:r>
            <a:r>
              <a:rPr lang="en-US" altLang="en-US" sz="1000">
                <a:solidFill>
                  <a:srgbClr val="333333"/>
                </a:solidFill>
              </a:rPr>
              <a:t>, Volume 36, Issue 1, 1 January 2020, Pages 169–176,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https://doi.org/10.1093/bioinformatics/btz467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Fig. 2. </a:t>
            </a:r>
            <a:r>
              <a:rPr lang="en-US" altLang="en-US" b="0"/>
              <a:t>An illustration of class-instance relation. Suppose in KEGG, gene A has relations with B and C in two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291944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Fig. 2. An illustration of class-instance relation. Suppose in KEGG, gene A has relations with B and C in two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2022-01-25T10:43:11Z</dcterms:modified>
</cp:coreProperties>
</file>