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75E5F141-EEC2-4047-BF10-413B6668A5D2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369D8759-43FF-45BA-9525-BB33B23B949C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Fig. 1.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Workflow of IMPRes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2019. Published by Oxford University Press. All rights reserved. For permissions, please e-mail: journals.permissions@oup.comThis article is published and distributed under the terms of the Oxford University Press, Standard Journals Publication Model (https://academic.oup.com/journals/pages/open_access/funder_policies/chorus/standard_publication_model)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1CA1A245-F9D8-4769-AF96-06C8D9F5EC59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bioinformatics/btz467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Bioinformatics</a:t>
            </a:r>
            <a:r>
              <a:rPr lang="en-US" altLang="en-US" sz="1000">
                <a:solidFill>
                  <a:srgbClr val="333333"/>
                </a:solidFill>
              </a:rPr>
              <a:t>, Volume 36, Issue 1, 1 January 2020, Pages 169–176,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https://doi.org/10.1093/bioinformatics/btz467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Fig. 1. </a:t>
            </a:r>
            <a:r>
              <a:rPr lang="en-US" altLang="en-US" b="0"/>
              <a:t>Workflow of IMPRes
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552700" y="1371600"/>
            <a:ext cx="4042933" cy="4457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Fig. 1. Workflow of IMPRes
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2022-01-25T10:36:39Z</dcterms:modified>
</cp:coreProperties>
</file>