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89F6-DCA7-41A2-ACD9-003B7B1A58E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157C-1138-4843-92F4-B67713A8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55" y="3815106"/>
            <a:ext cx="2266800" cy="2518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40" y="4014607"/>
            <a:ext cx="2119667" cy="211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" y="4140987"/>
            <a:ext cx="3112437" cy="2071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792" y="3763718"/>
            <a:ext cx="3205113" cy="23665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6479" y="152400"/>
            <a:ext cx="98414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four types of stamps that you may find. They will have pictures of either faces, places, tools, or animals (as shown below)</a:t>
            </a:r>
          </a:p>
          <a:p>
            <a:pPr algn="ctr"/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next screen, you will be shown the number of points that correspond to each stamp. Negative values (e.g. -4) mean you lose that many points.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memorize this information on the next screen.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You’ll be asked to recall their point values and must answer them all correctly in order to proceed with the game. 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you get any wrong, you can view the correct answers again and retry.)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1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80" y="4036566"/>
            <a:ext cx="2028800" cy="2821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60" y="4042281"/>
            <a:ext cx="2028800" cy="2821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9" y="4036566"/>
            <a:ext cx="2028800" cy="2821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39" y="4036567"/>
            <a:ext cx="2028800" cy="28214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4160" y="635338"/>
            <a:ext cx="115011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four different types of machines that can give you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stamps. They can be identified by various combinations of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shape (examples below)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select a machine, it will give you a stamp. There is no way of knowing what stamp you will get before selecting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3</cp:revision>
  <dcterms:created xsi:type="dcterms:W3CDTF">2016-12-01T16:56:54Z</dcterms:created>
  <dcterms:modified xsi:type="dcterms:W3CDTF">2016-12-01T17:07:42Z</dcterms:modified>
</cp:coreProperties>
</file>