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7"/>
    <p:restoredTop sz="94695"/>
  </p:normalViewPr>
  <p:slideViewPr>
    <p:cSldViewPr snapToGrid="0">
      <p:cViewPr varScale="1">
        <p:scale>
          <a:sx n="100" d="100"/>
          <a:sy n="100" d="100"/>
        </p:scale>
        <p:origin x="19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5D01C-DF83-5345-8969-B4423BC7BDA2}" type="datetimeFigureOut">
              <a:rPr lang="en-EG" smtClean="0"/>
              <a:t>17/05/2023</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6A23E-9863-3747-85CF-0E482756CC3F}" type="slidenum">
              <a:rPr lang="en-EG" smtClean="0"/>
              <a:t>‹#›</a:t>
            </a:fld>
            <a:endParaRPr lang="en-EG"/>
          </a:p>
        </p:txBody>
      </p:sp>
    </p:spTree>
    <p:extLst>
      <p:ext uri="{BB962C8B-B14F-4D97-AF65-F5344CB8AC3E}">
        <p14:creationId xmlns:p14="http://schemas.microsoft.com/office/powerpoint/2010/main" val="132632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EG" dirty="0"/>
          </a:p>
        </p:txBody>
      </p:sp>
      <p:sp>
        <p:nvSpPr>
          <p:cNvPr id="4" name="Slide Number Placeholder 3"/>
          <p:cNvSpPr>
            <a:spLocks noGrp="1"/>
          </p:cNvSpPr>
          <p:nvPr>
            <p:ph type="sldNum" sz="quarter" idx="5"/>
          </p:nvPr>
        </p:nvSpPr>
        <p:spPr/>
        <p:txBody>
          <a:bodyPr/>
          <a:lstStyle/>
          <a:p>
            <a:fld id="{BE26A23E-9863-3747-85CF-0E482756CC3F}" type="slidenum">
              <a:rPr lang="en-EG" smtClean="0"/>
              <a:t>10</a:t>
            </a:fld>
            <a:endParaRPr lang="en-EG"/>
          </a:p>
        </p:txBody>
      </p:sp>
    </p:spTree>
    <p:extLst>
      <p:ext uri="{BB962C8B-B14F-4D97-AF65-F5344CB8AC3E}">
        <p14:creationId xmlns:p14="http://schemas.microsoft.com/office/powerpoint/2010/main" val="318044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281A-44B1-015E-B8B7-AF6F83E21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G"/>
          </a:p>
        </p:txBody>
      </p:sp>
      <p:sp>
        <p:nvSpPr>
          <p:cNvPr id="3" name="Subtitle 2">
            <a:extLst>
              <a:ext uri="{FF2B5EF4-FFF2-40B4-BE49-F238E27FC236}">
                <a16:creationId xmlns:a16="http://schemas.microsoft.com/office/drawing/2014/main" id="{76658ED4-8BD6-F27E-BE9A-B837E1042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G"/>
          </a:p>
        </p:txBody>
      </p:sp>
      <p:sp>
        <p:nvSpPr>
          <p:cNvPr id="4" name="Date Placeholder 3">
            <a:extLst>
              <a:ext uri="{FF2B5EF4-FFF2-40B4-BE49-F238E27FC236}">
                <a16:creationId xmlns:a16="http://schemas.microsoft.com/office/drawing/2014/main" id="{2A372568-EDF3-0E03-4E9E-7D3846510236}"/>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5" name="Footer Placeholder 4">
            <a:extLst>
              <a:ext uri="{FF2B5EF4-FFF2-40B4-BE49-F238E27FC236}">
                <a16:creationId xmlns:a16="http://schemas.microsoft.com/office/drawing/2014/main" id="{B023E61C-BB0D-B5D5-56D1-2B6040F35AD7}"/>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1A6BDB75-5CA7-ED15-C000-DB1A06BF7A6B}"/>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77558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840C-2716-4A1E-1EE7-F5BBDC7414CD}"/>
              </a:ext>
            </a:extLst>
          </p:cNvPr>
          <p:cNvSpPr>
            <a:spLocks noGrp="1"/>
          </p:cNvSpPr>
          <p:nvPr>
            <p:ph type="title"/>
          </p:nvPr>
        </p:nvSpPr>
        <p:spPr/>
        <p:txBody>
          <a:bodyPr/>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21B02A6E-82A8-58C3-E42D-38BEB25E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408CFD22-E1E5-1098-D6B2-F4073D9D087B}"/>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5" name="Footer Placeholder 4">
            <a:extLst>
              <a:ext uri="{FF2B5EF4-FFF2-40B4-BE49-F238E27FC236}">
                <a16:creationId xmlns:a16="http://schemas.microsoft.com/office/drawing/2014/main" id="{23AE608D-023F-9857-8E6D-4A7013C83DCB}"/>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A74718D0-3455-8E54-B023-03DEBF8E5031}"/>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334082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CAFA8-F510-A1A1-5C1A-9BFBBA05D4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6693EB16-D109-3B08-5875-34CA6A6BE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B6996A8D-6C21-C625-FB53-1629C6B5F0FB}"/>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5" name="Footer Placeholder 4">
            <a:extLst>
              <a:ext uri="{FF2B5EF4-FFF2-40B4-BE49-F238E27FC236}">
                <a16:creationId xmlns:a16="http://schemas.microsoft.com/office/drawing/2014/main" id="{BAA9F248-130A-3686-A14A-DE057F4EFF93}"/>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9C5BBD56-8B7C-2891-70E6-D1BD44441795}"/>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192478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4D1F-0923-34A4-E379-F5B6F2A808D4}"/>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FA984D7B-0C41-A850-A224-8B8B55024D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F0E45CD3-2277-4F96-188B-2E442610AB23}"/>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5" name="Footer Placeholder 4">
            <a:extLst>
              <a:ext uri="{FF2B5EF4-FFF2-40B4-BE49-F238E27FC236}">
                <a16:creationId xmlns:a16="http://schemas.microsoft.com/office/drawing/2014/main" id="{2737BB18-1023-4E2F-3A89-7C5FEDA47717}"/>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A3EE7324-25E3-B95C-BEEC-95155A60C95D}"/>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352183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632B-18FF-ECCC-5F38-66D1E685E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G"/>
          </a:p>
        </p:txBody>
      </p:sp>
      <p:sp>
        <p:nvSpPr>
          <p:cNvPr id="3" name="Text Placeholder 2">
            <a:extLst>
              <a:ext uri="{FF2B5EF4-FFF2-40B4-BE49-F238E27FC236}">
                <a16:creationId xmlns:a16="http://schemas.microsoft.com/office/drawing/2014/main" id="{8133A2C9-F449-F6E4-87EC-60F1020928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03908-BE21-4892-BC28-6FB4825EAAB5}"/>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5" name="Footer Placeholder 4">
            <a:extLst>
              <a:ext uri="{FF2B5EF4-FFF2-40B4-BE49-F238E27FC236}">
                <a16:creationId xmlns:a16="http://schemas.microsoft.com/office/drawing/2014/main" id="{A44C6421-999C-DAFE-AE48-5812E1850CB4}"/>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E40F65D7-0096-1052-EE98-50C2E2575EDA}"/>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5839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6CB0-F373-590F-F6E5-29722D0C3508}"/>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7C916E46-A516-5055-6A0C-BB8748E81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Content Placeholder 3">
            <a:extLst>
              <a:ext uri="{FF2B5EF4-FFF2-40B4-BE49-F238E27FC236}">
                <a16:creationId xmlns:a16="http://schemas.microsoft.com/office/drawing/2014/main" id="{A3139D33-8DC7-3D39-56FF-AEB3B88C63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Date Placeholder 4">
            <a:extLst>
              <a:ext uri="{FF2B5EF4-FFF2-40B4-BE49-F238E27FC236}">
                <a16:creationId xmlns:a16="http://schemas.microsoft.com/office/drawing/2014/main" id="{F546D848-6E11-F3B8-B5A8-4C8D6E894F02}"/>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6" name="Footer Placeholder 5">
            <a:extLst>
              <a:ext uri="{FF2B5EF4-FFF2-40B4-BE49-F238E27FC236}">
                <a16:creationId xmlns:a16="http://schemas.microsoft.com/office/drawing/2014/main" id="{074C37F4-5922-77DB-9DDE-B92F43E2F96F}"/>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D53BA30B-D832-E3FE-9457-C1BAECA6E428}"/>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32457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E19E-E6FC-206F-EF9B-E8EB9D7E3E5E}"/>
              </a:ext>
            </a:extLst>
          </p:cNvPr>
          <p:cNvSpPr>
            <a:spLocks noGrp="1"/>
          </p:cNvSpPr>
          <p:nvPr>
            <p:ph type="title"/>
          </p:nvPr>
        </p:nvSpPr>
        <p:spPr>
          <a:xfrm>
            <a:off x="839788" y="365125"/>
            <a:ext cx="10515600" cy="1325563"/>
          </a:xfrm>
        </p:spPr>
        <p:txBody>
          <a:bodyPr/>
          <a:lstStyle/>
          <a:p>
            <a:r>
              <a:rPr lang="en-US"/>
              <a:t>Click to edit Master title style</a:t>
            </a:r>
            <a:endParaRPr lang="en-EG"/>
          </a:p>
        </p:txBody>
      </p:sp>
      <p:sp>
        <p:nvSpPr>
          <p:cNvPr id="3" name="Text Placeholder 2">
            <a:extLst>
              <a:ext uri="{FF2B5EF4-FFF2-40B4-BE49-F238E27FC236}">
                <a16:creationId xmlns:a16="http://schemas.microsoft.com/office/drawing/2014/main" id="{7CBB53B1-389C-2512-B28C-0CB4B90A7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7ACA9-F414-D7E2-5C8F-3D87E30032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Text Placeholder 4">
            <a:extLst>
              <a:ext uri="{FF2B5EF4-FFF2-40B4-BE49-F238E27FC236}">
                <a16:creationId xmlns:a16="http://schemas.microsoft.com/office/drawing/2014/main" id="{B212DA9E-B6DE-DA72-4437-EDA239B5A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EEA479-D036-ED0C-05CE-C20CBD36B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7" name="Date Placeholder 6">
            <a:extLst>
              <a:ext uri="{FF2B5EF4-FFF2-40B4-BE49-F238E27FC236}">
                <a16:creationId xmlns:a16="http://schemas.microsoft.com/office/drawing/2014/main" id="{F2CA1642-5D8E-2BE8-05AC-AD466E0FA18F}"/>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8" name="Footer Placeholder 7">
            <a:extLst>
              <a:ext uri="{FF2B5EF4-FFF2-40B4-BE49-F238E27FC236}">
                <a16:creationId xmlns:a16="http://schemas.microsoft.com/office/drawing/2014/main" id="{2AF4D25C-296E-51C5-5DE1-3C6214B20E50}"/>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F1C12E7F-198D-A137-9066-F636BE8BE663}"/>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214966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6373-A360-FE7D-92CE-605219CD2882}"/>
              </a:ext>
            </a:extLst>
          </p:cNvPr>
          <p:cNvSpPr>
            <a:spLocks noGrp="1"/>
          </p:cNvSpPr>
          <p:nvPr>
            <p:ph type="title"/>
          </p:nvPr>
        </p:nvSpPr>
        <p:spPr/>
        <p:txBody>
          <a:bodyPr/>
          <a:lstStyle/>
          <a:p>
            <a:r>
              <a:rPr lang="en-US"/>
              <a:t>Click to edit Master title style</a:t>
            </a:r>
            <a:endParaRPr lang="en-EG"/>
          </a:p>
        </p:txBody>
      </p:sp>
      <p:sp>
        <p:nvSpPr>
          <p:cNvPr id="3" name="Date Placeholder 2">
            <a:extLst>
              <a:ext uri="{FF2B5EF4-FFF2-40B4-BE49-F238E27FC236}">
                <a16:creationId xmlns:a16="http://schemas.microsoft.com/office/drawing/2014/main" id="{483C10CA-F3F0-5B0F-EEAD-050C96F2A156}"/>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4" name="Footer Placeholder 3">
            <a:extLst>
              <a:ext uri="{FF2B5EF4-FFF2-40B4-BE49-F238E27FC236}">
                <a16:creationId xmlns:a16="http://schemas.microsoft.com/office/drawing/2014/main" id="{779BC524-67D3-C3AB-3209-D9FE4E1658BF}"/>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E073C8DB-2688-59B1-FE3E-D999039EAE3C}"/>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94703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90934-8A9A-4664-AF55-E408C2EED064}"/>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3" name="Footer Placeholder 2">
            <a:extLst>
              <a:ext uri="{FF2B5EF4-FFF2-40B4-BE49-F238E27FC236}">
                <a16:creationId xmlns:a16="http://schemas.microsoft.com/office/drawing/2014/main" id="{6985DC92-3437-4739-6A8A-F09BEFA1EAB4}"/>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7FF97576-EE63-88A8-25FB-BE364540E6AA}"/>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78466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5F14-9123-463E-5F24-58CEAAA90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Content Placeholder 2">
            <a:extLst>
              <a:ext uri="{FF2B5EF4-FFF2-40B4-BE49-F238E27FC236}">
                <a16:creationId xmlns:a16="http://schemas.microsoft.com/office/drawing/2014/main" id="{223B7E37-1F3C-0968-0463-A70835B3C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Text Placeholder 3">
            <a:extLst>
              <a:ext uri="{FF2B5EF4-FFF2-40B4-BE49-F238E27FC236}">
                <a16:creationId xmlns:a16="http://schemas.microsoft.com/office/drawing/2014/main" id="{66F32286-9627-17F2-AF54-2E08BDD36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602AD-AFD8-8524-F26D-5511F798EB73}"/>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6" name="Footer Placeholder 5">
            <a:extLst>
              <a:ext uri="{FF2B5EF4-FFF2-40B4-BE49-F238E27FC236}">
                <a16:creationId xmlns:a16="http://schemas.microsoft.com/office/drawing/2014/main" id="{764C7489-734E-20C6-9052-027C5E403779}"/>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E1B2330B-A9B3-4BF2-0880-57C7DBBD0E41}"/>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169067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E6AA-60FF-7222-C90B-D9ED3F3FC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Picture Placeholder 2">
            <a:extLst>
              <a:ext uri="{FF2B5EF4-FFF2-40B4-BE49-F238E27FC236}">
                <a16:creationId xmlns:a16="http://schemas.microsoft.com/office/drawing/2014/main" id="{E667D3C0-318D-06BD-F883-2F8EF3082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09959831-AE58-EF57-A69A-51A78C727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F0D06-1C21-9E39-15BE-CA813278B142}"/>
              </a:ext>
            </a:extLst>
          </p:cNvPr>
          <p:cNvSpPr>
            <a:spLocks noGrp="1"/>
          </p:cNvSpPr>
          <p:nvPr>
            <p:ph type="dt" sz="half" idx="10"/>
          </p:nvPr>
        </p:nvSpPr>
        <p:spPr/>
        <p:txBody>
          <a:bodyPr/>
          <a:lstStyle/>
          <a:p>
            <a:fld id="{5E9592DE-9462-2C48-B391-079E98CF4667}" type="datetimeFigureOut">
              <a:rPr lang="en-EG" smtClean="0"/>
              <a:t>17/05/2023</a:t>
            </a:fld>
            <a:endParaRPr lang="en-EG"/>
          </a:p>
        </p:txBody>
      </p:sp>
      <p:sp>
        <p:nvSpPr>
          <p:cNvPr id="6" name="Footer Placeholder 5">
            <a:extLst>
              <a:ext uri="{FF2B5EF4-FFF2-40B4-BE49-F238E27FC236}">
                <a16:creationId xmlns:a16="http://schemas.microsoft.com/office/drawing/2014/main" id="{98A88414-AFC2-625D-5455-EFB4A537289E}"/>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DA8347AE-7D3E-E2BA-ACA7-8DBFE8A7C9EE}"/>
              </a:ext>
            </a:extLst>
          </p:cNvPr>
          <p:cNvSpPr>
            <a:spLocks noGrp="1"/>
          </p:cNvSpPr>
          <p:nvPr>
            <p:ph type="sldNum" sz="quarter" idx="12"/>
          </p:nvPr>
        </p:nvSpPr>
        <p:spPr/>
        <p:txBody>
          <a:bodyPr/>
          <a:lstStyle/>
          <a:p>
            <a:fld id="{62D6A2AF-B435-9D49-9DD7-1A5E60E591CB}" type="slidenum">
              <a:rPr lang="en-EG" smtClean="0"/>
              <a:t>‹#›</a:t>
            </a:fld>
            <a:endParaRPr lang="en-EG"/>
          </a:p>
        </p:txBody>
      </p:sp>
    </p:spTree>
    <p:extLst>
      <p:ext uri="{BB962C8B-B14F-4D97-AF65-F5344CB8AC3E}">
        <p14:creationId xmlns:p14="http://schemas.microsoft.com/office/powerpoint/2010/main" val="119913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0C54B9-984C-D447-D5CA-03A59B513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G"/>
          </a:p>
        </p:txBody>
      </p:sp>
      <p:sp>
        <p:nvSpPr>
          <p:cNvPr id="3" name="Text Placeholder 2">
            <a:extLst>
              <a:ext uri="{FF2B5EF4-FFF2-40B4-BE49-F238E27FC236}">
                <a16:creationId xmlns:a16="http://schemas.microsoft.com/office/drawing/2014/main" id="{78F1FFDE-3F32-A92D-7604-92095F3F0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6398D249-0447-C693-B437-BB4C3E6B9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592DE-9462-2C48-B391-079E98CF4667}" type="datetimeFigureOut">
              <a:rPr lang="en-EG" smtClean="0"/>
              <a:t>17/05/2023</a:t>
            </a:fld>
            <a:endParaRPr lang="en-EG"/>
          </a:p>
        </p:txBody>
      </p:sp>
      <p:sp>
        <p:nvSpPr>
          <p:cNvPr id="5" name="Footer Placeholder 4">
            <a:extLst>
              <a:ext uri="{FF2B5EF4-FFF2-40B4-BE49-F238E27FC236}">
                <a16:creationId xmlns:a16="http://schemas.microsoft.com/office/drawing/2014/main" id="{561ECC75-589D-D87B-B031-2F4097E2C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a:extLst>
              <a:ext uri="{FF2B5EF4-FFF2-40B4-BE49-F238E27FC236}">
                <a16:creationId xmlns:a16="http://schemas.microsoft.com/office/drawing/2014/main" id="{3C594CF8-60B9-A2D7-29D2-FADC59551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6A2AF-B435-9D49-9DD7-1A5E60E591CB}" type="slidenum">
              <a:rPr lang="en-EG" smtClean="0"/>
              <a:t>‹#›</a:t>
            </a:fld>
            <a:endParaRPr lang="en-EG"/>
          </a:p>
        </p:txBody>
      </p:sp>
    </p:spTree>
    <p:extLst>
      <p:ext uri="{BB962C8B-B14F-4D97-AF65-F5344CB8AC3E}">
        <p14:creationId xmlns:p14="http://schemas.microsoft.com/office/powerpoint/2010/main" val="415630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othing, screenshot, computer&#10;&#10;Description automatically generated">
            <a:extLst>
              <a:ext uri="{FF2B5EF4-FFF2-40B4-BE49-F238E27FC236}">
                <a16:creationId xmlns:a16="http://schemas.microsoft.com/office/drawing/2014/main" id="{5107D6C2-6AC0-6D18-8DEB-F79A87376E24}"/>
              </a:ext>
            </a:extLst>
          </p:cNvPr>
          <p:cNvPicPr>
            <a:picLocks noChangeAspect="1"/>
          </p:cNvPicPr>
          <p:nvPr/>
        </p:nvPicPr>
        <p:blipFill rotWithShape="1">
          <a:blip r:embed="rId2"/>
          <a:srcRect l="116" r="-1" b="-1"/>
          <a:stretch/>
        </p:blipFill>
        <p:spPr>
          <a:xfrm>
            <a:off x="20" y="10"/>
            <a:ext cx="12191980" cy="6865943"/>
          </a:xfrm>
          <a:custGeom>
            <a:avLst/>
            <a:gdLst/>
            <a:ahLst/>
            <a:cxnLst/>
            <a:rect l="l" t="t" r="r" b="b"/>
            <a:pathLst>
              <a:path w="12192000" h="6857681">
                <a:moveTo>
                  <a:pt x="0" y="0"/>
                </a:moveTo>
                <a:lnTo>
                  <a:pt x="6033794" y="0"/>
                </a:lnTo>
                <a:lnTo>
                  <a:pt x="6104632" y="17448"/>
                </a:lnTo>
                <a:cubicBezTo>
                  <a:pt x="6167597" y="23966"/>
                  <a:pt x="6148747" y="27214"/>
                  <a:pt x="6198111" y="26888"/>
                </a:cubicBezTo>
                <a:cubicBezTo>
                  <a:pt x="6203032" y="26525"/>
                  <a:pt x="6212450" y="35708"/>
                  <a:pt x="6231511" y="33431"/>
                </a:cubicBezTo>
                <a:cubicBezTo>
                  <a:pt x="6261681" y="37362"/>
                  <a:pt x="6245025" y="48416"/>
                  <a:pt x="6283668" y="52056"/>
                </a:cubicBezTo>
                <a:cubicBezTo>
                  <a:pt x="6280095" y="55478"/>
                  <a:pt x="6317954" y="53783"/>
                  <a:pt x="6321602" y="65933"/>
                </a:cubicBezTo>
                <a:cubicBezTo>
                  <a:pt x="6338020" y="69803"/>
                  <a:pt x="6363241" y="73066"/>
                  <a:pt x="6382175" y="75274"/>
                </a:cubicBezTo>
                <a:cubicBezTo>
                  <a:pt x="6410543" y="81224"/>
                  <a:pt x="6424665" y="87641"/>
                  <a:pt x="6428857" y="91880"/>
                </a:cubicBezTo>
                <a:cubicBezTo>
                  <a:pt x="6457257" y="98611"/>
                  <a:pt x="6454186" y="99822"/>
                  <a:pt x="6491478" y="114104"/>
                </a:cubicBezTo>
                <a:cubicBezTo>
                  <a:pt x="6513363" y="108974"/>
                  <a:pt x="6532168" y="120070"/>
                  <a:pt x="6541328" y="130204"/>
                </a:cubicBezTo>
                <a:cubicBezTo>
                  <a:pt x="6566101" y="139804"/>
                  <a:pt x="6619910" y="162727"/>
                  <a:pt x="6655300" y="165762"/>
                </a:cubicBezTo>
                <a:cubicBezTo>
                  <a:pt x="6709422" y="165032"/>
                  <a:pt x="6694278" y="176304"/>
                  <a:pt x="6718357" y="184874"/>
                </a:cubicBezTo>
                <a:cubicBezTo>
                  <a:pt x="6737101" y="195527"/>
                  <a:pt x="6734493" y="186329"/>
                  <a:pt x="6754054" y="199796"/>
                </a:cubicBezTo>
                <a:lnTo>
                  <a:pt x="6790284" y="215417"/>
                </a:lnTo>
                <a:lnTo>
                  <a:pt x="6833979" y="239878"/>
                </a:lnTo>
                <a:lnTo>
                  <a:pt x="6843981" y="246602"/>
                </a:lnTo>
                <a:cubicBezTo>
                  <a:pt x="6849111" y="246626"/>
                  <a:pt x="6852366" y="247045"/>
                  <a:pt x="6854445" y="247782"/>
                </a:cubicBezTo>
                <a:cubicBezTo>
                  <a:pt x="6854496" y="247881"/>
                  <a:pt x="6854549" y="247980"/>
                  <a:pt x="6854600" y="248079"/>
                </a:cubicBezTo>
                <a:lnTo>
                  <a:pt x="6869364" y="251040"/>
                </a:lnTo>
                <a:cubicBezTo>
                  <a:pt x="6886479" y="251404"/>
                  <a:pt x="6920818" y="277370"/>
                  <a:pt x="6937072" y="276678"/>
                </a:cubicBezTo>
                <a:cubicBezTo>
                  <a:pt x="6944247" y="293133"/>
                  <a:pt x="6941053" y="265766"/>
                  <a:pt x="6968404" y="280704"/>
                </a:cubicBezTo>
                <a:cubicBezTo>
                  <a:pt x="6980596" y="282696"/>
                  <a:pt x="6985722" y="284716"/>
                  <a:pt x="6995938" y="286247"/>
                </a:cubicBezTo>
                <a:cubicBezTo>
                  <a:pt x="6996079" y="286667"/>
                  <a:pt x="7029560" y="289467"/>
                  <a:pt x="7029701" y="289887"/>
                </a:cubicBezTo>
                <a:lnTo>
                  <a:pt x="7054104" y="293980"/>
                </a:lnTo>
                <a:lnTo>
                  <a:pt x="7059678" y="296051"/>
                </a:lnTo>
                <a:lnTo>
                  <a:pt x="7092167" y="292851"/>
                </a:lnTo>
                <a:lnTo>
                  <a:pt x="7108387" y="292672"/>
                </a:lnTo>
                <a:lnTo>
                  <a:pt x="7114139" y="289579"/>
                </a:lnTo>
                <a:cubicBezTo>
                  <a:pt x="7119705" y="287930"/>
                  <a:pt x="7126840" y="287741"/>
                  <a:pt x="7137488" y="290860"/>
                </a:cubicBezTo>
                <a:lnTo>
                  <a:pt x="7139729" y="292153"/>
                </a:lnTo>
                <a:lnTo>
                  <a:pt x="7172532" y="286561"/>
                </a:lnTo>
                <a:cubicBezTo>
                  <a:pt x="7179544" y="284784"/>
                  <a:pt x="7207552" y="294171"/>
                  <a:pt x="7213458" y="290616"/>
                </a:cubicBezTo>
                <a:cubicBezTo>
                  <a:pt x="7269364" y="295457"/>
                  <a:pt x="7303569" y="278925"/>
                  <a:pt x="7371827" y="290351"/>
                </a:cubicBezTo>
                <a:cubicBezTo>
                  <a:pt x="7417519" y="294938"/>
                  <a:pt x="7443196" y="294841"/>
                  <a:pt x="7472683" y="298450"/>
                </a:cubicBezTo>
                <a:cubicBezTo>
                  <a:pt x="7502170" y="302059"/>
                  <a:pt x="7529752" y="308462"/>
                  <a:pt x="7548749" y="312007"/>
                </a:cubicBezTo>
                <a:cubicBezTo>
                  <a:pt x="7567746" y="315552"/>
                  <a:pt x="7562619" y="317217"/>
                  <a:pt x="7586664" y="319723"/>
                </a:cubicBezTo>
                <a:cubicBezTo>
                  <a:pt x="7610709" y="322229"/>
                  <a:pt x="7669675" y="320322"/>
                  <a:pt x="7693021" y="327043"/>
                </a:cubicBezTo>
                <a:cubicBezTo>
                  <a:pt x="7718238" y="326359"/>
                  <a:pt x="7721537" y="337391"/>
                  <a:pt x="7735314" y="336075"/>
                </a:cubicBezTo>
                <a:cubicBezTo>
                  <a:pt x="7806549" y="352546"/>
                  <a:pt x="7865892" y="349618"/>
                  <a:pt x="7952583" y="346950"/>
                </a:cubicBezTo>
                <a:cubicBezTo>
                  <a:pt x="8009730" y="351831"/>
                  <a:pt x="8008698" y="354607"/>
                  <a:pt x="8033745" y="357420"/>
                </a:cubicBezTo>
                <a:cubicBezTo>
                  <a:pt x="8041390" y="360247"/>
                  <a:pt x="8045181" y="350414"/>
                  <a:pt x="8052068" y="354306"/>
                </a:cubicBezTo>
                <a:lnTo>
                  <a:pt x="8087434" y="359505"/>
                </a:lnTo>
                <a:lnTo>
                  <a:pt x="8113399" y="369645"/>
                </a:lnTo>
                <a:lnTo>
                  <a:pt x="8137804" y="376078"/>
                </a:lnTo>
                <a:lnTo>
                  <a:pt x="8167138" y="378809"/>
                </a:lnTo>
                <a:cubicBezTo>
                  <a:pt x="8176124" y="381225"/>
                  <a:pt x="8176713" y="389019"/>
                  <a:pt x="8188557" y="388892"/>
                </a:cubicBezTo>
                <a:cubicBezTo>
                  <a:pt x="8224517" y="394064"/>
                  <a:pt x="8289287" y="398547"/>
                  <a:pt x="8338182" y="404244"/>
                </a:cubicBezTo>
                <a:cubicBezTo>
                  <a:pt x="8362404" y="400849"/>
                  <a:pt x="8397142" y="407351"/>
                  <a:pt x="8407187" y="417040"/>
                </a:cubicBezTo>
                <a:cubicBezTo>
                  <a:pt x="8419182" y="419735"/>
                  <a:pt x="8448098" y="419784"/>
                  <a:pt x="8459765" y="417876"/>
                </a:cubicBezTo>
                <a:cubicBezTo>
                  <a:pt x="8470121" y="418155"/>
                  <a:pt x="8471999" y="421843"/>
                  <a:pt x="8485759" y="423277"/>
                </a:cubicBezTo>
                <a:cubicBezTo>
                  <a:pt x="8500778" y="426656"/>
                  <a:pt x="8533354" y="442668"/>
                  <a:pt x="8547497" y="447675"/>
                </a:cubicBezTo>
                <a:cubicBezTo>
                  <a:pt x="8561640" y="452682"/>
                  <a:pt x="8547256" y="447497"/>
                  <a:pt x="8570615" y="453317"/>
                </a:cubicBezTo>
                <a:cubicBezTo>
                  <a:pt x="8578949" y="455301"/>
                  <a:pt x="8577204" y="463036"/>
                  <a:pt x="8595122" y="466725"/>
                </a:cubicBezTo>
                <a:cubicBezTo>
                  <a:pt x="8613041" y="470415"/>
                  <a:pt x="8653176" y="474680"/>
                  <a:pt x="8678126" y="475454"/>
                </a:cubicBezTo>
                <a:cubicBezTo>
                  <a:pt x="8706000" y="462935"/>
                  <a:pt x="8696233" y="479979"/>
                  <a:pt x="8747203" y="464224"/>
                </a:cubicBezTo>
                <a:cubicBezTo>
                  <a:pt x="8748514" y="466239"/>
                  <a:pt x="8769343" y="465372"/>
                  <a:pt x="8790692" y="466720"/>
                </a:cubicBezTo>
                <a:cubicBezTo>
                  <a:pt x="8812041" y="468068"/>
                  <a:pt x="8857501" y="479363"/>
                  <a:pt x="8875298" y="472310"/>
                </a:cubicBezTo>
                <a:lnTo>
                  <a:pt x="9032306" y="471571"/>
                </a:lnTo>
                <a:lnTo>
                  <a:pt x="9122435" y="483407"/>
                </a:lnTo>
                <a:cubicBezTo>
                  <a:pt x="9153775" y="485302"/>
                  <a:pt x="9159039" y="493942"/>
                  <a:pt x="9179171" y="490552"/>
                </a:cubicBezTo>
                <a:cubicBezTo>
                  <a:pt x="9213108" y="492737"/>
                  <a:pt x="9191622" y="508779"/>
                  <a:pt x="9230778" y="495862"/>
                </a:cubicBezTo>
                <a:cubicBezTo>
                  <a:pt x="9220076" y="509598"/>
                  <a:pt x="9249178" y="492136"/>
                  <a:pt x="9269314" y="503195"/>
                </a:cubicBezTo>
                <a:cubicBezTo>
                  <a:pt x="9297556" y="495041"/>
                  <a:pt x="9326591" y="505312"/>
                  <a:pt x="9343734" y="506508"/>
                </a:cubicBezTo>
                <a:cubicBezTo>
                  <a:pt x="9360877" y="507704"/>
                  <a:pt x="9347612" y="511465"/>
                  <a:pt x="9372172" y="510372"/>
                </a:cubicBezTo>
                <a:lnTo>
                  <a:pt x="9406856" y="515908"/>
                </a:lnTo>
                <a:cubicBezTo>
                  <a:pt x="9405045" y="511337"/>
                  <a:pt x="9410063" y="512684"/>
                  <a:pt x="9423824" y="513399"/>
                </a:cubicBezTo>
                <a:lnTo>
                  <a:pt x="9460782" y="509325"/>
                </a:lnTo>
                <a:lnTo>
                  <a:pt x="9486144" y="513434"/>
                </a:lnTo>
                <a:cubicBezTo>
                  <a:pt x="9489544" y="513295"/>
                  <a:pt x="9513720" y="508821"/>
                  <a:pt x="9513235" y="505310"/>
                </a:cubicBezTo>
                <a:cubicBezTo>
                  <a:pt x="9539685" y="520038"/>
                  <a:pt x="9542332" y="510786"/>
                  <a:pt x="9569455" y="507032"/>
                </a:cubicBezTo>
                <a:cubicBezTo>
                  <a:pt x="9592710" y="508415"/>
                  <a:pt x="9572665" y="508880"/>
                  <a:pt x="9628861" y="510620"/>
                </a:cubicBezTo>
                <a:cubicBezTo>
                  <a:pt x="9650737" y="526789"/>
                  <a:pt x="9635011" y="498901"/>
                  <a:pt x="9677951" y="521543"/>
                </a:cubicBezTo>
                <a:cubicBezTo>
                  <a:pt x="9680053" y="519778"/>
                  <a:pt x="9706563" y="521397"/>
                  <a:pt x="9720438" y="523172"/>
                </a:cubicBezTo>
                <a:cubicBezTo>
                  <a:pt x="9734313" y="524947"/>
                  <a:pt x="9746849" y="522784"/>
                  <a:pt x="9761204" y="532196"/>
                </a:cubicBezTo>
                <a:cubicBezTo>
                  <a:pt x="9771692" y="535091"/>
                  <a:pt x="9752949" y="530854"/>
                  <a:pt x="9785747" y="535781"/>
                </a:cubicBezTo>
                <a:cubicBezTo>
                  <a:pt x="9818545" y="540708"/>
                  <a:pt x="9925449" y="557390"/>
                  <a:pt x="9957993" y="561756"/>
                </a:cubicBezTo>
                <a:cubicBezTo>
                  <a:pt x="9990537" y="566122"/>
                  <a:pt x="9967648" y="568686"/>
                  <a:pt x="9981009" y="569119"/>
                </a:cubicBezTo>
                <a:cubicBezTo>
                  <a:pt x="9994370" y="569552"/>
                  <a:pt x="10023139" y="562486"/>
                  <a:pt x="10038159" y="564356"/>
                </a:cubicBezTo>
                <a:cubicBezTo>
                  <a:pt x="10057015" y="566262"/>
                  <a:pt x="10059811" y="573563"/>
                  <a:pt x="10071129" y="573194"/>
                </a:cubicBezTo>
                <a:cubicBezTo>
                  <a:pt x="10081593" y="562977"/>
                  <a:pt x="10092704" y="563090"/>
                  <a:pt x="10110830" y="569286"/>
                </a:cubicBezTo>
                <a:cubicBezTo>
                  <a:pt x="10144643" y="572070"/>
                  <a:pt x="10144670" y="561560"/>
                  <a:pt x="10177323" y="563075"/>
                </a:cubicBezTo>
                <a:cubicBezTo>
                  <a:pt x="10191652" y="562496"/>
                  <a:pt x="10199318" y="565790"/>
                  <a:pt x="10223224" y="562516"/>
                </a:cubicBezTo>
                <a:cubicBezTo>
                  <a:pt x="10240245" y="563214"/>
                  <a:pt x="10274444" y="564970"/>
                  <a:pt x="10297489" y="554688"/>
                </a:cubicBezTo>
                <a:cubicBezTo>
                  <a:pt x="10322484" y="553379"/>
                  <a:pt x="10304332" y="552915"/>
                  <a:pt x="10331612" y="555505"/>
                </a:cubicBezTo>
                <a:cubicBezTo>
                  <a:pt x="10364938" y="556023"/>
                  <a:pt x="10378810" y="549792"/>
                  <a:pt x="10398068" y="551274"/>
                </a:cubicBezTo>
                <a:cubicBezTo>
                  <a:pt x="10410608" y="547019"/>
                  <a:pt x="10396406" y="552090"/>
                  <a:pt x="10444604" y="546749"/>
                </a:cubicBezTo>
                <a:cubicBezTo>
                  <a:pt x="10463706" y="556208"/>
                  <a:pt x="10480046" y="543272"/>
                  <a:pt x="10496391" y="545310"/>
                </a:cubicBezTo>
                <a:cubicBezTo>
                  <a:pt x="10522313" y="544276"/>
                  <a:pt x="10586025" y="544389"/>
                  <a:pt x="10609659" y="542925"/>
                </a:cubicBezTo>
                <a:cubicBezTo>
                  <a:pt x="10633293" y="541461"/>
                  <a:pt x="10608137" y="539280"/>
                  <a:pt x="10638198" y="536528"/>
                </a:cubicBezTo>
                <a:cubicBezTo>
                  <a:pt x="10693566" y="548777"/>
                  <a:pt x="10724464" y="526732"/>
                  <a:pt x="10780502" y="524034"/>
                </a:cubicBezTo>
                <a:cubicBezTo>
                  <a:pt x="10814519" y="506962"/>
                  <a:pt x="10838626" y="524696"/>
                  <a:pt x="10875821" y="511631"/>
                </a:cubicBezTo>
                <a:cubicBezTo>
                  <a:pt x="10900992" y="507636"/>
                  <a:pt x="10904648" y="511453"/>
                  <a:pt x="10918825" y="509588"/>
                </a:cubicBezTo>
                <a:cubicBezTo>
                  <a:pt x="10933002" y="507723"/>
                  <a:pt x="10948992" y="503227"/>
                  <a:pt x="10960884" y="500440"/>
                </a:cubicBezTo>
                <a:cubicBezTo>
                  <a:pt x="10967249" y="504078"/>
                  <a:pt x="11016720" y="497668"/>
                  <a:pt x="11015578" y="492864"/>
                </a:cubicBezTo>
                <a:cubicBezTo>
                  <a:pt x="11022928" y="494510"/>
                  <a:pt x="11043247" y="500882"/>
                  <a:pt x="11045541" y="493276"/>
                </a:cubicBezTo>
                <a:cubicBezTo>
                  <a:pt x="11083069" y="493195"/>
                  <a:pt x="11104152" y="492128"/>
                  <a:pt x="11136980" y="502266"/>
                </a:cubicBezTo>
                <a:cubicBezTo>
                  <a:pt x="11160311" y="506043"/>
                  <a:pt x="11144016" y="504016"/>
                  <a:pt x="11158537" y="506413"/>
                </a:cubicBezTo>
                <a:cubicBezTo>
                  <a:pt x="11173058" y="508810"/>
                  <a:pt x="11197248" y="504516"/>
                  <a:pt x="11220930" y="503946"/>
                </a:cubicBezTo>
                <a:cubicBezTo>
                  <a:pt x="11244941" y="504078"/>
                  <a:pt x="11272916" y="508160"/>
                  <a:pt x="11290697" y="509588"/>
                </a:cubicBezTo>
                <a:cubicBezTo>
                  <a:pt x="11308478" y="511016"/>
                  <a:pt x="11312720" y="510673"/>
                  <a:pt x="11327615" y="512515"/>
                </a:cubicBezTo>
                <a:cubicBezTo>
                  <a:pt x="11352471" y="509065"/>
                  <a:pt x="11373358" y="510883"/>
                  <a:pt x="11391973" y="518258"/>
                </a:cubicBezTo>
                <a:cubicBezTo>
                  <a:pt x="11406458" y="520151"/>
                  <a:pt x="11399034" y="524460"/>
                  <a:pt x="11409760" y="526257"/>
                </a:cubicBezTo>
                <a:cubicBezTo>
                  <a:pt x="11420486" y="528054"/>
                  <a:pt x="11427325" y="519930"/>
                  <a:pt x="11456330" y="521896"/>
                </a:cubicBezTo>
                <a:cubicBezTo>
                  <a:pt x="11466649" y="522293"/>
                  <a:pt x="11466304" y="529914"/>
                  <a:pt x="11488341" y="531019"/>
                </a:cubicBezTo>
                <a:cubicBezTo>
                  <a:pt x="11510378" y="532124"/>
                  <a:pt x="11598983" y="536881"/>
                  <a:pt x="11631415" y="538053"/>
                </a:cubicBezTo>
                <a:cubicBezTo>
                  <a:pt x="11663847" y="539225"/>
                  <a:pt x="11650717" y="536007"/>
                  <a:pt x="11666264" y="535672"/>
                </a:cubicBezTo>
                <a:cubicBezTo>
                  <a:pt x="11681811" y="535337"/>
                  <a:pt x="11700204" y="526934"/>
                  <a:pt x="11724698" y="536041"/>
                </a:cubicBezTo>
                <a:cubicBezTo>
                  <a:pt x="11743020" y="531196"/>
                  <a:pt x="11743491" y="542315"/>
                  <a:pt x="11763807" y="545183"/>
                </a:cubicBezTo>
                <a:cubicBezTo>
                  <a:pt x="11775016" y="549241"/>
                  <a:pt x="11789046" y="548064"/>
                  <a:pt x="11798300" y="550863"/>
                </a:cubicBezTo>
                <a:cubicBezTo>
                  <a:pt x="11807554" y="553662"/>
                  <a:pt x="11814870" y="554166"/>
                  <a:pt x="11821716" y="557213"/>
                </a:cubicBezTo>
                <a:cubicBezTo>
                  <a:pt x="11828562" y="560260"/>
                  <a:pt x="11830643" y="566367"/>
                  <a:pt x="11839374" y="569145"/>
                </a:cubicBezTo>
                <a:cubicBezTo>
                  <a:pt x="11848105" y="571923"/>
                  <a:pt x="11861759" y="576813"/>
                  <a:pt x="11871722" y="578644"/>
                </a:cubicBezTo>
                <a:cubicBezTo>
                  <a:pt x="11881685" y="580475"/>
                  <a:pt x="11880173" y="577641"/>
                  <a:pt x="11899154" y="580133"/>
                </a:cubicBezTo>
                <a:cubicBezTo>
                  <a:pt x="11930093" y="585454"/>
                  <a:pt x="11957956" y="589309"/>
                  <a:pt x="11992753" y="588833"/>
                </a:cubicBezTo>
                <a:cubicBezTo>
                  <a:pt x="11999276" y="598540"/>
                  <a:pt x="12009663" y="594134"/>
                  <a:pt x="12023554" y="588997"/>
                </a:cubicBezTo>
                <a:cubicBezTo>
                  <a:pt x="12049522" y="596077"/>
                  <a:pt x="12093380" y="601562"/>
                  <a:pt x="12137802" y="617391"/>
                </a:cubicBezTo>
                <a:cubicBezTo>
                  <a:pt x="12156710" y="627093"/>
                  <a:pt x="12160884" y="628759"/>
                  <a:pt x="12174434" y="631430"/>
                </a:cubicBezTo>
                <a:lnTo>
                  <a:pt x="12192000" y="634770"/>
                </a:lnTo>
                <a:lnTo>
                  <a:pt x="12192000" y="6857681"/>
                </a:lnTo>
                <a:lnTo>
                  <a:pt x="9979612" y="6857681"/>
                </a:lnTo>
                <a:lnTo>
                  <a:pt x="9971269" y="6854457"/>
                </a:lnTo>
                <a:cubicBezTo>
                  <a:pt x="9959912" y="6851181"/>
                  <a:pt x="9949163" y="6849764"/>
                  <a:pt x="9939502" y="6851921"/>
                </a:cubicBezTo>
                <a:cubicBezTo>
                  <a:pt x="9891606" y="6835635"/>
                  <a:pt x="9864404" y="6844006"/>
                  <a:pt x="9834453" y="6832151"/>
                </a:cubicBezTo>
                <a:cubicBezTo>
                  <a:pt x="9804501" y="6820296"/>
                  <a:pt x="9801374" y="6798259"/>
                  <a:pt x="9759795" y="6780787"/>
                </a:cubicBezTo>
                <a:cubicBezTo>
                  <a:pt x="9718217" y="6763314"/>
                  <a:pt x="9629817" y="6740362"/>
                  <a:pt x="9584980" y="6727313"/>
                </a:cubicBezTo>
                <a:cubicBezTo>
                  <a:pt x="9546420" y="6722010"/>
                  <a:pt x="9530408" y="6725469"/>
                  <a:pt x="9490770" y="6702489"/>
                </a:cubicBezTo>
                <a:cubicBezTo>
                  <a:pt x="9443320" y="6701025"/>
                  <a:pt x="9424336" y="6690023"/>
                  <a:pt x="9380405" y="6676541"/>
                </a:cubicBezTo>
                <a:cubicBezTo>
                  <a:pt x="9335978" y="6675243"/>
                  <a:pt x="9297645" y="6680915"/>
                  <a:pt x="9259939" y="6674414"/>
                </a:cubicBezTo>
                <a:cubicBezTo>
                  <a:pt x="9244772" y="6679394"/>
                  <a:pt x="9230416" y="6681084"/>
                  <a:pt x="9216296" y="6672209"/>
                </a:cubicBezTo>
                <a:cubicBezTo>
                  <a:pt x="9174886" y="6673387"/>
                  <a:pt x="9165078" y="6684906"/>
                  <a:pt x="9138624" y="6674601"/>
                </a:cubicBezTo>
                <a:cubicBezTo>
                  <a:pt x="9108454" y="6672027"/>
                  <a:pt x="9060163" y="6657862"/>
                  <a:pt x="9035273" y="6656766"/>
                </a:cubicBezTo>
                <a:cubicBezTo>
                  <a:pt x="9043993" y="6670577"/>
                  <a:pt x="8988276" y="6655711"/>
                  <a:pt x="8989286" y="6668016"/>
                </a:cubicBezTo>
                <a:cubicBezTo>
                  <a:pt x="8965548" y="6651220"/>
                  <a:pt x="8960144" y="6673151"/>
                  <a:pt x="8932387" y="6668707"/>
                </a:cubicBezTo>
                <a:cubicBezTo>
                  <a:pt x="8918435" y="6662528"/>
                  <a:pt x="8909159" y="6661716"/>
                  <a:pt x="8898375" y="6669282"/>
                </a:cubicBezTo>
                <a:cubicBezTo>
                  <a:pt x="8833747" y="6639096"/>
                  <a:pt x="8863155" y="6669089"/>
                  <a:pt x="8806495" y="6658618"/>
                </a:cubicBezTo>
                <a:cubicBezTo>
                  <a:pt x="8757168" y="6647242"/>
                  <a:pt x="8702613" y="6640665"/>
                  <a:pt x="8650927" y="6611139"/>
                </a:cubicBezTo>
                <a:cubicBezTo>
                  <a:pt x="8640770" y="6602610"/>
                  <a:pt x="8619775" y="6599998"/>
                  <a:pt x="8604033" y="6605300"/>
                </a:cubicBezTo>
                <a:cubicBezTo>
                  <a:pt x="8601324" y="6606213"/>
                  <a:pt x="8598878" y="6607331"/>
                  <a:pt x="8596767" y="6608618"/>
                </a:cubicBezTo>
                <a:cubicBezTo>
                  <a:pt x="8565299" y="6587556"/>
                  <a:pt x="8548876" y="6598771"/>
                  <a:pt x="8533762" y="6584302"/>
                </a:cubicBezTo>
                <a:cubicBezTo>
                  <a:pt x="8487059" y="6579247"/>
                  <a:pt x="8451683" y="6594395"/>
                  <a:pt x="8437660" y="6581725"/>
                </a:cubicBezTo>
                <a:cubicBezTo>
                  <a:pt x="8414209" y="6582991"/>
                  <a:pt x="8383722" y="6598678"/>
                  <a:pt x="8364494" y="6585073"/>
                </a:cubicBezTo>
                <a:cubicBezTo>
                  <a:pt x="8363342" y="6596536"/>
                  <a:pt x="8336540" y="6576888"/>
                  <a:pt x="8323751" y="6584665"/>
                </a:cubicBezTo>
                <a:cubicBezTo>
                  <a:pt x="8314841" y="6591411"/>
                  <a:pt x="8304634" y="6587022"/>
                  <a:pt x="8293791" y="6586903"/>
                </a:cubicBezTo>
                <a:cubicBezTo>
                  <a:pt x="8280721" y="6592424"/>
                  <a:pt x="8232642" y="6585021"/>
                  <a:pt x="8219223" y="6578961"/>
                </a:cubicBezTo>
                <a:cubicBezTo>
                  <a:pt x="8185638" y="6557431"/>
                  <a:pt x="8123924" y="6576522"/>
                  <a:pt x="8096330" y="6560092"/>
                </a:cubicBezTo>
                <a:cubicBezTo>
                  <a:pt x="8087121" y="6557869"/>
                  <a:pt x="8078422" y="6557144"/>
                  <a:pt x="8070086" y="6557355"/>
                </a:cubicBezTo>
                <a:lnTo>
                  <a:pt x="8047207" y="6560092"/>
                </a:lnTo>
                <a:lnTo>
                  <a:pt x="8041620" y="6565163"/>
                </a:lnTo>
                <a:lnTo>
                  <a:pt x="8027134" y="6564473"/>
                </a:lnTo>
                <a:lnTo>
                  <a:pt x="8023214" y="6565355"/>
                </a:lnTo>
                <a:cubicBezTo>
                  <a:pt x="8015729" y="6567060"/>
                  <a:pt x="8008307" y="6568574"/>
                  <a:pt x="8000801" y="6569339"/>
                </a:cubicBezTo>
                <a:cubicBezTo>
                  <a:pt x="8005606" y="6544751"/>
                  <a:pt x="7937754" y="6571777"/>
                  <a:pt x="7954618" y="6551428"/>
                </a:cubicBezTo>
                <a:cubicBezTo>
                  <a:pt x="7914215" y="6551344"/>
                  <a:pt x="7940865" y="6531998"/>
                  <a:pt x="7896427" y="6551123"/>
                </a:cubicBezTo>
                <a:lnTo>
                  <a:pt x="7643090" y="6532163"/>
                </a:lnTo>
                <a:cubicBezTo>
                  <a:pt x="7673996" y="6576436"/>
                  <a:pt x="7562550" y="6494154"/>
                  <a:pt x="7553164" y="6525457"/>
                </a:cubicBezTo>
                <a:cubicBezTo>
                  <a:pt x="7546247" y="6496957"/>
                  <a:pt x="7465610" y="6497391"/>
                  <a:pt x="7421154" y="6476273"/>
                </a:cubicBezTo>
                <a:cubicBezTo>
                  <a:pt x="7361551" y="6472649"/>
                  <a:pt x="7315144" y="6450550"/>
                  <a:pt x="7255968" y="6462166"/>
                </a:cubicBezTo>
                <a:cubicBezTo>
                  <a:pt x="7253251" y="6458417"/>
                  <a:pt x="7249451" y="6455333"/>
                  <a:pt x="7244911" y="6452730"/>
                </a:cubicBezTo>
                <a:lnTo>
                  <a:pt x="7230265" y="6446549"/>
                </a:lnTo>
                <a:lnTo>
                  <a:pt x="7227815" y="6447125"/>
                </a:lnTo>
                <a:cubicBezTo>
                  <a:pt x="7217801" y="6447570"/>
                  <a:pt x="7212312" y="6446146"/>
                  <a:pt x="7208840" y="6443899"/>
                </a:cubicBezTo>
                <a:lnTo>
                  <a:pt x="7205995" y="6440529"/>
                </a:lnTo>
                <a:lnTo>
                  <a:pt x="7193384" y="6437481"/>
                </a:lnTo>
                <a:lnTo>
                  <a:pt x="7169652" y="6429226"/>
                </a:lnTo>
                <a:lnTo>
                  <a:pt x="7164173" y="6429791"/>
                </a:lnTo>
                <a:lnTo>
                  <a:pt x="7126763" y="6420626"/>
                </a:lnTo>
                <a:lnTo>
                  <a:pt x="7125753" y="6421501"/>
                </a:lnTo>
                <a:cubicBezTo>
                  <a:pt x="7122639" y="6423254"/>
                  <a:pt x="7118733" y="6424154"/>
                  <a:pt x="7113057" y="6423293"/>
                </a:cubicBezTo>
                <a:cubicBezTo>
                  <a:pt x="7114552" y="6439288"/>
                  <a:pt x="7106783" y="6428384"/>
                  <a:pt x="7089914" y="6424434"/>
                </a:cubicBezTo>
                <a:cubicBezTo>
                  <a:pt x="7088470" y="6448394"/>
                  <a:pt x="7044915" y="6428308"/>
                  <a:pt x="7030458" y="6439456"/>
                </a:cubicBezTo>
                <a:cubicBezTo>
                  <a:pt x="7018098" y="6436014"/>
                  <a:pt x="7005002" y="6432811"/>
                  <a:pt x="6991398" y="6430012"/>
                </a:cubicBezTo>
                <a:lnTo>
                  <a:pt x="6983250" y="6428652"/>
                </a:lnTo>
                <a:lnTo>
                  <a:pt x="6982969" y="6428851"/>
                </a:lnTo>
                <a:cubicBezTo>
                  <a:pt x="6980946" y="6429033"/>
                  <a:pt x="6978171" y="6428766"/>
                  <a:pt x="6974140" y="6427864"/>
                </a:cubicBezTo>
                <a:lnTo>
                  <a:pt x="6968396" y="6426177"/>
                </a:lnTo>
                <a:lnTo>
                  <a:pt x="6952590" y="6423541"/>
                </a:lnTo>
                <a:lnTo>
                  <a:pt x="6946361" y="6424122"/>
                </a:lnTo>
                <a:lnTo>
                  <a:pt x="6942752" y="6426497"/>
                </a:lnTo>
                <a:lnTo>
                  <a:pt x="6941472" y="6425953"/>
                </a:lnTo>
                <a:cubicBezTo>
                  <a:pt x="6933258" y="6419432"/>
                  <a:pt x="6934084" y="6412085"/>
                  <a:pt x="6907932" y="6428597"/>
                </a:cubicBezTo>
                <a:cubicBezTo>
                  <a:pt x="6887113" y="6416820"/>
                  <a:pt x="6874835" y="6427475"/>
                  <a:pt x="6837100" y="6425985"/>
                </a:cubicBezTo>
                <a:cubicBezTo>
                  <a:pt x="6826990" y="6416391"/>
                  <a:pt x="6813527" y="6417132"/>
                  <a:pt x="6798354" y="6421041"/>
                </a:cubicBezTo>
                <a:cubicBezTo>
                  <a:pt x="6766250" y="6412267"/>
                  <a:pt x="6729955" y="6415375"/>
                  <a:pt x="6690235" y="6411268"/>
                </a:cubicBezTo>
                <a:cubicBezTo>
                  <a:pt x="6654585" y="6395260"/>
                  <a:pt x="6622599" y="6408785"/>
                  <a:pt x="6580197" y="6404322"/>
                </a:cubicBezTo>
                <a:cubicBezTo>
                  <a:pt x="6554864" y="6382418"/>
                  <a:pt x="6541862" y="6413854"/>
                  <a:pt x="6516748" y="6416928"/>
                </a:cubicBezTo>
                <a:lnTo>
                  <a:pt x="6510427" y="6416567"/>
                </a:lnTo>
                <a:lnTo>
                  <a:pt x="6496409" y="6411723"/>
                </a:lnTo>
                <a:lnTo>
                  <a:pt x="6491671" y="6409264"/>
                </a:lnTo>
                <a:cubicBezTo>
                  <a:pt x="6488210" y="6407807"/>
                  <a:pt x="6485652" y="6407144"/>
                  <a:pt x="6483603" y="6407023"/>
                </a:cubicBezTo>
                <a:lnTo>
                  <a:pt x="6483235" y="6407169"/>
                </a:lnTo>
                <a:lnTo>
                  <a:pt x="6476007" y="6404672"/>
                </a:lnTo>
                <a:cubicBezTo>
                  <a:pt x="6464202" y="6399995"/>
                  <a:pt x="6453088" y="6395002"/>
                  <a:pt x="6442802" y="6389891"/>
                </a:cubicBezTo>
                <a:cubicBezTo>
                  <a:pt x="6423332" y="6398448"/>
                  <a:pt x="6390988" y="6372810"/>
                  <a:pt x="6377838" y="6395551"/>
                </a:cubicBezTo>
                <a:cubicBezTo>
                  <a:pt x="6363436" y="6389290"/>
                  <a:pt x="6361258" y="6377704"/>
                  <a:pt x="6354860" y="6393247"/>
                </a:cubicBezTo>
                <a:cubicBezTo>
                  <a:pt x="6349784" y="6391587"/>
                  <a:pt x="6345558" y="6391878"/>
                  <a:pt x="6341683" y="6393098"/>
                </a:cubicBezTo>
                <a:lnTo>
                  <a:pt x="6340276" y="6393789"/>
                </a:lnTo>
                <a:lnTo>
                  <a:pt x="6308531" y="6379516"/>
                </a:lnTo>
                <a:lnTo>
                  <a:pt x="6302948" y="6379253"/>
                </a:lnTo>
                <a:cubicBezTo>
                  <a:pt x="6248814" y="6382108"/>
                  <a:pt x="6205926" y="6362006"/>
                  <a:pt x="6140607" y="6334265"/>
                </a:cubicBezTo>
                <a:cubicBezTo>
                  <a:pt x="6137487" y="6331108"/>
                  <a:pt x="6051161" y="6339116"/>
                  <a:pt x="6050365" y="6335126"/>
                </a:cubicBezTo>
                <a:cubicBezTo>
                  <a:pt x="6006576" y="6331181"/>
                  <a:pt x="6035144" y="6327580"/>
                  <a:pt x="5978838" y="6322018"/>
                </a:cubicBezTo>
                <a:cubicBezTo>
                  <a:pt x="5962530" y="6314338"/>
                  <a:pt x="5894920" y="6289616"/>
                  <a:pt x="5897645" y="6301654"/>
                </a:cubicBezTo>
                <a:lnTo>
                  <a:pt x="5796158" y="6279213"/>
                </a:lnTo>
                <a:lnTo>
                  <a:pt x="5664797" y="6258481"/>
                </a:lnTo>
                <a:lnTo>
                  <a:pt x="5558293" y="6242384"/>
                </a:lnTo>
                <a:lnTo>
                  <a:pt x="5549921" y="6243309"/>
                </a:lnTo>
                <a:lnTo>
                  <a:pt x="5528450" y="6240218"/>
                </a:lnTo>
                <a:lnTo>
                  <a:pt x="5520604" y="6238128"/>
                </a:lnTo>
                <a:cubicBezTo>
                  <a:pt x="5515114" y="6237034"/>
                  <a:pt x="5511354" y="6236750"/>
                  <a:pt x="5508634" y="6237043"/>
                </a:cubicBezTo>
                <a:lnTo>
                  <a:pt x="5508268" y="6237311"/>
                </a:lnTo>
                <a:lnTo>
                  <a:pt x="5497199" y="6235718"/>
                </a:lnTo>
                <a:cubicBezTo>
                  <a:pt x="5478687" y="6232353"/>
                  <a:pt x="5460838" y="6228438"/>
                  <a:pt x="5443971" y="6224189"/>
                </a:cubicBezTo>
                <a:cubicBezTo>
                  <a:pt x="5425088" y="6239333"/>
                  <a:pt x="5365198" y="6213813"/>
                  <a:pt x="5364587" y="6245607"/>
                </a:cubicBezTo>
                <a:cubicBezTo>
                  <a:pt x="5341603" y="6240798"/>
                  <a:pt x="5330518" y="6226543"/>
                  <a:pt x="5333425" y="6247706"/>
                </a:cubicBezTo>
                <a:cubicBezTo>
                  <a:pt x="5325718" y="6246708"/>
                  <a:pt x="5320498" y="6247999"/>
                  <a:pt x="5316391" y="6250403"/>
                </a:cubicBezTo>
                <a:lnTo>
                  <a:pt x="5315083" y="6251588"/>
                </a:lnTo>
                <a:lnTo>
                  <a:pt x="5264093" y="6240388"/>
                </a:lnTo>
                <a:lnTo>
                  <a:pt x="5256734" y="6241276"/>
                </a:lnTo>
                <a:lnTo>
                  <a:pt x="5224251" y="6230935"/>
                </a:lnTo>
                <a:lnTo>
                  <a:pt x="5207068" y="6227214"/>
                </a:lnTo>
                <a:lnTo>
                  <a:pt x="5203042" y="6222819"/>
                </a:lnTo>
                <a:lnTo>
                  <a:pt x="5013633" y="6212104"/>
                </a:lnTo>
                <a:cubicBezTo>
                  <a:pt x="5007363" y="6208771"/>
                  <a:pt x="4867451" y="6189553"/>
                  <a:pt x="4863573" y="6184654"/>
                </a:cubicBezTo>
                <a:lnTo>
                  <a:pt x="4651416" y="6166539"/>
                </a:lnTo>
                <a:cubicBezTo>
                  <a:pt x="4624977" y="6160344"/>
                  <a:pt x="4469364" y="6128170"/>
                  <a:pt x="4481486" y="6142882"/>
                </a:cubicBezTo>
                <a:cubicBezTo>
                  <a:pt x="4405439" y="6106748"/>
                  <a:pt x="4365783" y="6101727"/>
                  <a:pt x="4269331" y="6098123"/>
                </a:cubicBezTo>
                <a:cubicBezTo>
                  <a:pt x="4210440" y="6124597"/>
                  <a:pt x="4245321" y="6098279"/>
                  <a:pt x="4190801" y="6099192"/>
                </a:cubicBezTo>
                <a:cubicBezTo>
                  <a:pt x="4212420" y="6071793"/>
                  <a:pt x="4151268" y="6084104"/>
                  <a:pt x="4127486" y="6076624"/>
                </a:cubicBezTo>
                <a:cubicBezTo>
                  <a:pt x="4117403" y="6077826"/>
                  <a:pt x="4107474" y="6080022"/>
                  <a:pt x="4097468" y="6082472"/>
                </a:cubicBezTo>
                <a:lnTo>
                  <a:pt x="4092230" y="6083737"/>
                </a:lnTo>
                <a:lnTo>
                  <a:pt x="4072646" y="6083192"/>
                </a:lnTo>
                <a:lnTo>
                  <a:pt x="4065392" y="6090055"/>
                </a:lnTo>
                <a:lnTo>
                  <a:pt x="4034674" y="6094262"/>
                </a:lnTo>
                <a:cubicBezTo>
                  <a:pt x="4023438" y="6094753"/>
                  <a:pt x="4011659" y="6094013"/>
                  <a:pt x="3999109" y="6091300"/>
                </a:cubicBezTo>
                <a:cubicBezTo>
                  <a:pt x="3960965" y="6070220"/>
                  <a:pt x="3878759" y="6097089"/>
                  <a:pt x="3832245" y="6069403"/>
                </a:cubicBezTo>
                <a:cubicBezTo>
                  <a:pt x="3780875" y="6064935"/>
                  <a:pt x="3723613" y="6065226"/>
                  <a:pt x="3690889" y="6064489"/>
                </a:cubicBezTo>
                <a:cubicBezTo>
                  <a:pt x="3674068" y="6075123"/>
                  <a:pt x="3636813" y="6049759"/>
                  <a:pt x="3635899" y="6064980"/>
                </a:cubicBezTo>
                <a:lnTo>
                  <a:pt x="3620576" y="6070271"/>
                </a:lnTo>
                <a:lnTo>
                  <a:pt x="3604087" y="6064439"/>
                </a:lnTo>
                <a:cubicBezTo>
                  <a:pt x="3590166" y="6069757"/>
                  <a:pt x="3579308" y="6073243"/>
                  <a:pt x="3568387" y="6069146"/>
                </a:cubicBezTo>
                <a:lnTo>
                  <a:pt x="3503818" y="6089506"/>
                </a:lnTo>
                <a:cubicBezTo>
                  <a:pt x="3510915" y="6100196"/>
                  <a:pt x="3472416" y="6088681"/>
                  <a:pt x="3466246" y="6098777"/>
                </a:cubicBezTo>
                <a:cubicBezTo>
                  <a:pt x="3462890" y="6107015"/>
                  <a:pt x="3450430" y="6105442"/>
                  <a:pt x="3440422" y="6107901"/>
                </a:cubicBezTo>
                <a:cubicBezTo>
                  <a:pt x="3432391" y="6116010"/>
                  <a:pt x="3383132" y="6120663"/>
                  <a:pt x="3366542" y="6118330"/>
                </a:cubicBezTo>
                <a:cubicBezTo>
                  <a:pt x="3311828" y="6124732"/>
                  <a:pt x="3277604" y="6138667"/>
                  <a:pt x="3240669" y="6130264"/>
                </a:cubicBezTo>
                <a:cubicBezTo>
                  <a:pt x="3230661" y="6130422"/>
                  <a:pt x="3222184" y="6131822"/>
                  <a:pt x="3214708" y="6133988"/>
                </a:cubicBezTo>
                <a:lnTo>
                  <a:pt x="3194214" y="6147821"/>
                </a:lnTo>
                <a:lnTo>
                  <a:pt x="3180468" y="6150623"/>
                </a:lnTo>
                <a:lnTo>
                  <a:pt x="3177508" y="6152351"/>
                </a:lnTo>
                <a:cubicBezTo>
                  <a:pt x="3171873" y="6155673"/>
                  <a:pt x="3166158" y="6158806"/>
                  <a:pt x="3159834" y="6161276"/>
                </a:cubicBezTo>
                <a:cubicBezTo>
                  <a:pt x="3135185" y="6159416"/>
                  <a:pt x="3121213" y="6160394"/>
                  <a:pt x="3104835" y="6155927"/>
                </a:cubicBezTo>
                <a:cubicBezTo>
                  <a:pt x="3067805" y="6165414"/>
                  <a:pt x="3078432" y="6141523"/>
                  <a:pt x="3051373" y="6169421"/>
                </a:cubicBezTo>
                <a:cubicBezTo>
                  <a:pt x="2978033" y="6169169"/>
                  <a:pt x="2947947" y="6220998"/>
                  <a:pt x="2877306" y="6208324"/>
                </a:cubicBezTo>
                <a:cubicBezTo>
                  <a:pt x="2821913" y="6217975"/>
                  <a:pt x="2762952" y="6223226"/>
                  <a:pt x="2719018" y="6227333"/>
                </a:cubicBezTo>
                <a:cubicBezTo>
                  <a:pt x="2639811" y="6232636"/>
                  <a:pt x="2504877" y="6234795"/>
                  <a:pt x="2454061" y="6236538"/>
                </a:cubicBezTo>
                <a:cubicBezTo>
                  <a:pt x="2403245" y="6238280"/>
                  <a:pt x="2420126" y="6239079"/>
                  <a:pt x="2414120" y="6237789"/>
                </a:cubicBezTo>
                <a:lnTo>
                  <a:pt x="2384765" y="6235638"/>
                </a:lnTo>
                <a:lnTo>
                  <a:pt x="2365600" y="6233135"/>
                </a:lnTo>
                <a:cubicBezTo>
                  <a:pt x="2356752" y="6235910"/>
                  <a:pt x="2350716" y="6235915"/>
                  <a:pt x="2345941" y="6234695"/>
                </a:cubicBezTo>
                <a:lnTo>
                  <a:pt x="2340941" y="6232305"/>
                </a:lnTo>
                <a:lnTo>
                  <a:pt x="2327235" y="6232519"/>
                </a:lnTo>
                <a:lnTo>
                  <a:pt x="2299646" y="6230633"/>
                </a:lnTo>
                <a:lnTo>
                  <a:pt x="2295035" y="6232443"/>
                </a:lnTo>
                <a:lnTo>
                  <a:pt x="2268728" y="6240177"/>
                </a:lnTo>
                <a:cubicBezTo>
                  <a:pt x="2268628" y="6240521"/>
                  <a:pt x="2254084" y="6233657"/>
                  <a:pt x="2253984" y="6234001"/>
                </a:cubicBezTo>
                <a:cubicBezTo>
                  <a:pt x="2239122" y="6237048"/>
                  <a:pt x="2209108" y="6234931"/>
                  <a:pt x="2191113" y="6240434"/>
                </a:cubicBezTo>
                <a:lnTo>
                  <a:pt x="2146012" y="6259810"/>
                </a:lnTo>
                <a:cubicBezTo>
                  <a:pt x="2145973" y="6259892"/>
                  <a:pt x="2128598" y="6274390"/>
                  <a:pt x="2128560" y="6274472"/>
                </a:cubicBezTo>
                <a:cubicBezTo>
                  <a:pt x="2126838" y="6275117"/>
                  <a:pt x="2124109" y="6275530"/>
                  <a:pt x="2119778" y="6275665"/>
                </a:cubicBezTo>
                <a:lnTo>
                  <a:pt x="2110434" y="6282700"/>
                </a:lnTo>
                <a:lnTo>
                  <a:pt x="2081418" y="6289059"/>
                </a:lnTo>
                <a:lnTo>
                  <a:pt x="2088526" y="6281659"/>
                </a:lnTo>
                <a:cubicBezTo>
                  <a:pt x="2076371" y="6277676"/>
                  <a:pt x="2071903" y="6270803"/>
                  <a:pt x="2059717" y="6292002"/>
                </a:cubicBezTo>
                <a:cubicBezTo>
                  <a:pt x="2032291" y="6286224"/>
                  <a:pt x="2028634" y="6298813"/>
                  <a:pt x="1993045" y="6306390"/>
                </a:cubicBezTo>
                <a:cubicBezTo>
                  <a:pt x="1976971" y="6300063"/>
                  <a:pt x="1965178" y="6303922"/>
                  <a:pt x="1954075" y="6311066"/>
                </a:cubicBezTo>
                <a:cubicBezTo>
                  <a:pt x="1918456" y="6310689"/>
                  <a:pt x="1887456" y="6322102"/>
                  <a:pt x="1848190" y="6327771"/>
                </a:cubicBezTo>
                <a:lnTo>
                  <a:pt x="1737951" y="6344513"/>
                </a:lnTo>
                <a:lnTo>
                  <a:pt x="1696709" y="6346605"/>
                </a:lnTo>
                <a:cubicBezTo>
                  <a:pt x="1692504" y="6346100"/>
                  <a:pt x="1663837" y="6347211"/>
                  <a:pt x="1661872" y="6347587"/>
                </a:cubicBezTo>
                <a:lnTo>
                  <a:pt x="1655864" y="6347808"/>
                </a:lnTo>
                <a:lnTo>
                  <a:pt x="1633028" y="6358060"/>
                </a:lnTo>
                <a:cubicBezTo>
                  <a:pt x="1618899" y="6356602"/>
                  <a:pt x="1619623" y="6369112"/>
                  <a:pt x="1606576" y="6366899"/>
                </a:cubicBezTo>
                <a:lnTo>
                  <a:pt x="1461291" y="6379054"/>
                </a:lnTo>
                <a:lnTo>
                  <a:pt x="1428798" y="6379606"/>
                </a:lnTo>
                <a:cubicBezTo>
                  <a:pt x="1424834" y="6377722"/>
                  <a:pt x="1419064" y="6376842"/>
                  <a:pt x="1409244" y="6378241"/>
                </a:cubicBezTo>
                <a:lnTo>
                  <a:pt x="1406951" y="6379043"/>
                </a:lnTo>
                <a:lnTo>
                  <a:pt x="1391002" y="6374347"/>
                </a:lnTo>
                <a:cubicBezTo>
                  <a:pt x="1385899" y="6372215"/>
                  <a:pt x="1381417" y="6369535"/>
                  <a:pt x="1377852" y="6366097"/>
                </a:cubicBezTo>
                <a:cubicBezTo>
                  <a:pt x="1352108" y="6365458"/>
                  <a:pt x="1267249" y="6359383"/>
                  <a:pt x="1239424" y="6359700"/>
                </a:cubicBezTo>
                <a:cubicBezTo>
                  <a:pt x="1211599" y="6360016"/>
                  <a:pt x="1221978" y="6361392"/>
                  <a:pt x="1208014" y="6357188"/>
                </a:cubicBezTo>
                <a:lnTo>
                  <a:pt x="1152751" y="6345283"/>
                </a:lnTo>
                <a:lnTo>
                  <a:pt x="949771" y="6335308"/>
                </a:lnTo>
                <a:cubicBezTo>
                  <a:pt x="888502" y="6312655"/>
                  <a:pt x="822682" y="6331858"/>
                  <a:pt x="752723" y="6320875"/>
                </a:cubicBezTo>
                <a:cubicBezTo>
                  <a:pt x="697396" y="6317271"/>
                  <a:pt x="686655" y="6275609"/>
                  <a:pt x="665167" y="6275293"/>
                </a:cubicBezTo>
                <a:cubicBezTo>
                  <a:pt x="657908" y="6276764"/>
                  <a:pt x="625159" y="6270979"/>
                  <a:pt x="618141" y="6273378"/>
                </a:cubicBezTo>
                <a:cubicBezTo>
                  <a:pt x="606112" y="6250236"/>
                  <a:pt x="628751" y="6263137"/>
                  <a:pt x="596498" y="6261621"/>
                </a:cubicBezTo>
                <a:cubicBezTo>
                  <a:pt x="598654" y="6267969"/>
                  <a:pt x="583476" y="6241875"/>
                  <a:pt x="568296" y="6259035"/>
                </a:cubicBezTo>
                <a:lnTo>
                  <a:pt x="550874" y="6247808"/>
                </a:lnTo>
                <a:lnTo>
                  <a:pt x="521056" y="6251759"/>
                </a:lnTo>
                <a:cubicBezTo>
                  <a:pt x="512844" y="6252767"/>
                  <a:pt x="496898" y="6238469"/>
                  <a:pt x="487255" y="6237156"/>
                </a:cubicBezTo>
                <a:cubicBezTo>
                  <a:pt x="449168" y="6235869"/>
                  <a:pt x="452372" y="6218847"/>
                  <a:pt x="431825" y="6228675"/>
                </a:cubicBezTo>
                <a:cubicBezTo>
                  <a:pt x="409674" y="6239271"/>
                  <a:pt x="353899" y="6202116"/>
                  <a:pt x="346639" y="6209624"/>
                </a:cubicBezTo>
                <a:cubicBezTo>
                  <a:pt x="335776" y="6218525"/>
                  <a:pt x="269484" y="6176632"/>
                  <a:pt x="271007" y="6188053"/>
                </a:cubicBezTo>
                <a:cubicBezTo>
                  <a:pt x="223668" y="6157668"/>
                  <a:pt x="207158" y="6173403"/>
                  <a:pt x="189996" y="6162482"/>
                </a:cubicBezTo>
                <a:cubicBezTo>
                  <a:pt x="167941" y="6147838"/>
                  <a:pt x="134526" y="6155297"/>
                  <a:pt x="121342" y="6139836"/>
                </a:cubicBezTo>
                <a:cubicBezTo>
                  <a:pt x="108158" y="6124375"/>
                  <a:pt x="113782" y="6146084"/>
                  <a:pt x="90669" y="6116573"/>
                </a:cubicBezTo>
                <a:cubicBezTo>
                  <a:pt x="76705" y="6097951"/>
                  <a:pt x="64226" y="6077165"/>
                  <a:pt x="49115" y="6053333"/>
                </a:cubicBezTo>
                <a:cubicBezTo>
                  <a:pt x="34004" y="6029501"/>
                  <a:pt x="12038" y="6070748"/>
                  <a:pt x="0" y="6024041"/>
                </a:cubicBezTo>
                <a:close/>
              </a:path>
            </a:pathLst>
          </a:custGeom>
        </p:spPr>
      </p:pic>
    </p:spTree>
    <p:extLst>
      <p:ext uri="{BB962C8B-B14F-4D97-AF65-F5344CB8AC3E}">
        <p14:creationId xmlns:p14="http://schemas.microsoft.com/office/powerpoint/2010/main" val="408955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businesscard, font, design&#10;&#10;Description automatically generated">
            <a:extLst>
              <a:ext uri="{FF2B5EF4-FFF2-40B4-BE49-F238E27FC236}">
                <a16:creationId xmlns:a16="http://schemas.microsoft.com/office/drawing/2014/main" id="{9481CD05-9D54-3646-C67D-5D8D0C0AD4D3}"/>
              </a:ext>
            </a:extLst>
          </p:cNvPr>
          <p:cNvPicPr>
            <a:picLocks noChangeAspect="1"/>
          </p:cNvPicPr>
          <p:nvPr/>
        </p:nvPicPr>
        <p:blipFill rotWithShape="1">
          <a:blip r:embed="rId3"/>
          <a:srcRect b="1991"/>
          <a:stretch/>
        </p:blipFill>
        <p:spPr>
          <a:xfrm>
            <a:off x="20" y="1"/>
            <a:ext cx="12191980" cy="6721475"/>
          </a:xfrm>
          <a:custGeom>
            <a:avLst/>
            <a:gdLst/>
            <a:ahLst/>
            <a:cxnLst/>
            <a:rect l="l" t="t" r="r" b="b"/>
            <a:pathLst>
              <a:path w="12192000" h="6721475">
                <a:moveTo>
                  <a:pt x="4721175" y="5742856"/>
                </a:moveTo>
                <a:lnTo>
                  <a:pt x="4722110" y="5743067"/>
                </a:lnTo>
                <a:cubicBezTo>
                  <a:pt x="4721144" y="5743709"/>
                  <a:pt x="4718265" y="5744315"/>
                  <a:pt x="4717201" y="5744338"/>
                </a:cubicBezTo>
                <a:close/>
                <a:moveTo>
                  <a:pt x="0" y="0"/>
                </a:moveTo>
                <a:lnTo>
                  <a:pt x="12192000" y="0"/>
                </a:lnTo>
                <a:lnTo>
                  <a:pt x="12192000" y="834942"/>
                </a:lnTo>
                <a:lnTo>
                  <a:pt x="12192000" y="2274073"/>
                </a:lnTo>
                <a:lnTo>
                  <a:pt x="12192000" y="6586253"/>
                </a:lnTo>
                <a:lnTo>
                  <a:pt x="12140861" y="6605451"/>
                </a:lnTo>
                <a:cubicBezTo>
                  <a:pt x="12126657" y="6607665"/>
                  <a:pt x="12093590" y="6662867"/>
                  <a:pt x="12080162" y="6661300"/>
                </a:cubicBezTo>
                <a:cubicBezTo>
                  <a:pt x="11978189" y="6685453"/>
                  <a:pt x="11967362" y="6708506"/>
                  <a:pt x="11917886" y="6696520"/>
                </a:cubicBezTo>
                <a:cubicBezTo>
                  <a:pt x="11872780" y="6694805"/>
                  <a:pt x="11928862" y="6731720"/>
                  <a:pt x="11894611" y="6718680"/>
                </a:cubicBezTo>
                <a:cubicBezTo>
                  <a:pt x="11860360" y="6705640"/>
                  <a:pt x="11736092" y="6642174"/>
                  <a:pt x="11712380" y="6618279"/>
                </a:cubicBezTo>
                <a:cubicBezTo>
                  <a:pt x="11688668" y="6594384"/>
                  <a:pt x="11627913" y="6617875"/>
                  <a:pt x="11585367" y="6575313"/>
                </a:cubicBezTo>
                <a:lnTo>
                  <a:pt x="11516471" y="6498621"/>
                </a:lnTo>
                <a:cubicBezTo>
                  <a:pt x="11468275" y="6496789"/>
                  <a:pt x="11507336" y="6461535"/>
                  <a:pt x="11462693" y="6445069"/>
                </a:cubicBezTo>
                <a:cubicBezTo>
                  <a:pt x="11417568" y="6443442"/>
                  <a:pt x="11408022" y="6391555"/>
                  <a:pt x="11369713" y="6383596"/>
                </a:cubicBezTo>
                <a:cubicBezTo>
                  <a:pt x="11354318" y="6389646"/>
                  <a:pt x="11288329" y="6334752"/>
                  <a:pt x="11273970" y="6323928"/>
                </a:cubicBezTo>
                <a:cubicBezTo>
                  <a:pt x="11231914" y="6325320"/>
                  <a:pt x="11221974" y="6315486"/>
                  <a:pt x="11195085" y="6302909"/>
                </a:cubicBezTo>
                <a:cubicBezTo>
                  <a:pt x="11164087" y="6332691"/>
                  <a:pt x="11171650" y="6306732"/>
                  <a:pt x="11143409" y="6303556"/>
                </a:cubicBezTo>
                <a:cubicBezTo>
                  <a:pt x="11125907" y="6299917"/>
                  <a:pt x="11102604" y="6295777"/>
                  <a:pt x="11085936" y="6294307"/>
                </a:cubicBezTo>
                <a:cubicBezTo>
                  <a:pt x="11057494" y="6294603"/>
                  <a:pt x="11029907" y="6276438"/>
                  <a:pt x="11030954" y="6291426"/>
                </a:cubicBezTo>
                <a:cubicBezTo>
                  <a:pt x="11007785" y="6293943"/>
                  <a:pt x="10982006" y="6298120"/>
                  <a:pt x="10951061" y="6296182"/>
                </a:cubicBezTo>
                <a:cubicBezTo>
                  <a:pt x="10885366" y="6259348"/>
                  <a:pt x="10915289" y="6295910"/>
                  <a:pt x="10857722" y="6283099"/>
                </a:cubicBezTo>
                <a:cubicBezTo>
                  <a:pt x="10806647" y="6270732"/>
                  <a:pt x="10707076" y="6237654"/>
                  <a:pt x="10644617" y="6221981"/>
                </a:cubicBezTo>
                <a:cubicBezTo>
                  <a:pt x="10616447" y="6217166"/>
                  <a:pt x="10558604" y="6206555"/>
                  <a:pt x="10519278" y="6201735"/>
                </a:cubicBezTo>
                <a:cubicBezTo>
                  <a:pt x="10495462" y="6203254"/>
                  <a:pt x="10473831" y="6189810"/>
                  <a:pt x="10445982" y="6199677"/>
                </a:cubicBezTo>
                <a:cubicBezTo>
                  <a:pt x="10436537" y="6203715"/>
                  <a:pt x="10409282" y="6202908"/>
                  <a:pt x="10383866" y="6195830"/>
                </a:cubicBezTo>
                <a:cubicBezTo>
                  <a:pt x="10374828" y="6204037"/>
                  <a:pt x="10347865" y="6195374"/>
                  <a:pt x="10336853" y="6195219"/>
                </a:cubicBezTo>
                <a:cubicBezTo>
                  <a:pt x="10323587" y="6201929"/>
                  <a:pt x="10274742" y="6192863"/>
                  <a:pt x="10261099" y="6185468"/>
                </a:cubicBezTo>
                <a:lnTo>
                  <a:pt x="10126498" y="6173953"/>
                </a:lnTo>
                <a:lnTo>
                  <a:pt x="10082167" y="6171858"/>
                </a:lnTo>
                <a:cubicBezTo>
                  <a:pt x="10074568" y="6173927"/>
                  <a:pt x="10046861" y="6172599"/>
                  <a:pt x="10039238" y="6173522"/>
                </a:cubicBezTo>
                <a:cubicBezTo>
                  <a:pt x="9998459" y="6163421"/>
                  <a:pt x="9984395" y="6162931"/>
                  <a:pt x="9960017" y="6158007"/>
                </a:cubicBezTo>
                <a:cubicBezTo>
                  <a:pt x="9918981" y="6157865"/>
                  <a:pt x="9888742" y="6161064"/>
                  <a:pt x="9847790" y="6151239"/>
                </a:cubicBezTo>
                <a:lnTo>
                  <a:pt x="9728307" y="6131032"/>
                </a:lnTo>
                <a:cubicBezTo>
                  <a:pt x="9675057" y="6140618"/>
                  <a:pt x="9602036" y="6132224"/>
                  <a:pt x="9584505" y="6119612"/>
                </a:cubicBezTo>
                <a:cubicBezTo>
                  <a:pt x="9518953" y="6105336"/>
                  <a:pt x="9415430" y="6079210"/>
                  <a:pt x="9343050" y="6073910"/>
                </a:cubicBezTo>
                <a:lnTo>
                  <a:pt x="9231368" y="6022005"/>
                </a:lnTo>
                <a:lnTo>
                  <a:pt x="9194808" y="6011926"/>
                </a:lnTo>
                <a:lnTo>
                  <a:pt x="9189244" y="6002687"/>
                </a:lnTo>
                <a:lnTo>
                  <a:pt x="9151230" y="5991485"/>
                </a:lnTo>
                <a:lnTo>
                  <a:pt x="9150208" y="5992550"/>
                </a:lnTo>
                <a:cubicBezTo>
                  <a:pt x="9147046" y="5994681"/>
                  <a:pt x="9143082" y="5995773"/>
                  <a:pt x="9137316" y="5994719"/>
                </a:cubicBezTo>
                <a:cubicBezTo>
                  <a:pt x="9138863" y="6014203"/>
                  <a:pt x="9130953" y="6000914"/>
                  <a:pt x="9113810" y="5996085"/>
                </a:cubicBezTo>
                <a:cubicBezTo>
                  <a:pt x="9112389" y="6025268"/>
                  <a:pt x="9068115" y="5990834"/>
                  <a:pt x="9053451" y="6004399"/>
                </a:cubicBezTo>
                <a:lnTo>
                  <a:pt x="9005484" y="6001114"/>
                </a:lnTo>
                <a:lnTo>
                  <a:pt x="9005199" y="6001354"/>
                </a:lnTo>
                <a:cubicBezTo>
                  <a:pt x="9003144" y="6001574"/>
                  <a:pt x="9000325" y="6001246"/>
                  <a:pt x="8996230" y="6000143"/>
                </a:cubicBezTo>
                <a:lnTo>
                  <a:pt x="8990392" y="5998082"/>
                </a:lnTo>
                <a:lnTo>
                  <a:pt x="8974335" y="5994856"/>
                </a:lnTo>
                <a:lnTo>
                  <a:pt x="8968009" y="5995556"/>
                </a:lnTo>
                <a:lnTo>
                  <a:pt x="8963046" y="5997781"/>
                </a:lnTo>
                <a:cubicBezTo>
                  <a:pt x="8954691" y="5989830"/>
                  <a:pt x="8955518" y="5980882"/>
                  <a:pt x="8928986" y="6000969"/>
                </a:cubicBezTo>
                <a:cubicBezTo>
                  <a:pt x="8898032" y="5999949"/>
                  <a:pt x="8789301" y="5985294"/>
                  <a:pt x="8752442" y="5981737"/>
                </a:cubicBezTo>
                <a:cubicBezTo>
                  <a:pt x="8719820" y="5971017"/>
                  <a:pt x="8748195" y="5984678"/>
                  <a:pt x="8707845" y="5979636"/>
                </a:cubicBezTo>
                <a:cubicBezTo>
                  <a:pt x="8671607" y="5960101"/>
                  <a:pt x="8639143" y="5976541"/>
                  <a:pt x="8596069" y="5971064"/>
                </a:cubicBezTo>
                <a:lnTo>
                  <a:pt x="8525228" y="5985906"/>
                </a:lnTo>
                <a:lnTo>
                  <a:pt x="8510981" y="5979991"/>
                </a:lnTo>
                <a:lnTo>
                  <a:pt x="8506165" y="5976990"/>
                </a:lnTo>
                <a:cubicBezTo>
                  <a:pt x="8502647" y="5975213"/>
                  <a:pt x="8500046" y="5974402"/>
                  <a:pt x="8497966" y="5974252"/>
                </a:cubicBezTo>
                <a:lnTo>
                  <a:pt x="8497592" y="5974431"/>
                </a:lnTo>
                <a:lnTo>
                  <a:pt x="8490247" y="5971381"/>
                </a:lnTo>
                <a:lnTo>
                  <a:pt x="8367180" y="5957339"/>
                </a:lnTo>
                <a:cubicBezTo>
                  <a:pt x="8362022" y="5955314"/>
                  <a:pt x="8357731" y="5955662"/>
                  <a:pt x="8353797" y="5957145"/>
                </a:cubicBezTo>
                <a:lnTo>
                  <a:pt x="8352370" y="5957985"/>
                </a:lnTo>
                <a:lnTo>
                  <a:pt x="8320102" y="5940567"/>
                </a:lnTo>
                <a:lnTo>
                  <a:pt x="8314430" y="5940241"/>
                </a:lnTo>
                <a:lnTo>
                  <a:pt x="8295171" y="5926346"/>
                </a:lnTo>
                <a:lnTo>
                  <a:pt x="8284274" y="5920523"/>
                </a:lnTo>
                <a:lnTo>
                  <a:pt x="8283147" y="5916080"/>
                </a:lnTo>
                <a:cubicBezTo>
                  <a:pt x="8280843" y="5912835"/>
                  <a:pt x="8276149" y="5910187"/>
                  <a:pt x="8266073" y="5908905"/>
                </a:cubicBezTo>
                <a:lnTo>
                  <a:pt x="8263374" y="5909135"/>
                </a:lnTo>
                <a:lnTo>
                  <a:pt x="8252031" y="5899292"/>
                </a:lnTo>
                <a:cubicBezTo>
                  <a:pt x="8248857" y="5895442"/>
                  <a:pt x="8246645" y="5891160"/>
                  <a:pt x="8245832" y="5886300"/>
                </a:cubicBezTo>
                <a:cubicBezTo>
                  <a:pt x="8181825" y="5889207"/>
                  <a:pt x="8147128" y="5855085"/>
                  <a:pt x="8090269" y="5840139"/>
                </a:cubicBezTo>
                <a:cubicBezTo>
                  <a:pt x="8025465" y="5816997"/>
                  <a:pt x="7967068" y="5795761"/>
                  <a:pt x="7905405" y="5798166"/>
                </a:cubicBezTo>
                <a:cubicBezTo>
                  <a:pt x="7835117" y="5783254"/>
                  <a:pt x="7780963" y="5781023"/>
                  <a:pt x="7718742" y="5772451"/>
                </a:cubicBezTo>
                <a:lnTo>
                  <a:pt x="7614344" y="5775922"/>
                </a:lnTo>
                <a:lnTo>
                  <a:pt x="7527540" y="5770094"/>
                </a:lnTo>
                <a:lnTo>
                  <a:pt x="7519568" y="5767541"/>
                </a:lnTo>
                <a:cubicBezTo>
                  <a:pt x="7513990" y="5766202"/>
                  <a:pt x="7510170" y="5765852"/>
                  <a:pt x="7507409" y="5766206"/>
                </a:cubicBezTo>
                <a:lnTo>
                  <a:pt x="7507037" y="5766533"/>
                </a:lnTo>
                <a:lnTo>
                  <a:pt x="7495792" y="5764581"/>
                </a:lnTo>
                <a:cubicBezTo>
                  <a:pt x="7476983" y="5760463"/>
                  <a:pt x="7422525" y="5777879"/>
                  <a:pt x="7405388" y="5772686"/>
                </a:cubicBezTo>
                <a:cubicBezTo>
                  <a:pt x="7374786" y="5775636"/>
                  <a:pt x="7333987" y="5776741"/>
                  <a:pt x="7312177" y="5782281"/>
                </a:cubicBezTo>
                <a:lnTo>
                  <a:pt x="7310850" y="5783723"/>
                </a:lnTo>
                <a:lnTo>
                  <a:pt x="7218557" y="5758474"/>
                </a:lnTo>
                <a:lnTo>
                  <a:pt x="7201099" y="5753924"/>
                </a:lnTo>
                <a:lnTo>
                  <a:pt x="7197001" y="5748566"/>
                </a:lnTo>
                <a:cubicBezTo>
                  <a:pt x="7192109" y="5745043"/>
                  <a:pt x="7184503" y="5742904"/>
                  <a:pt x="7170805" y="5743918"/>
                </a:cubicBezTo>
                <a:lnTo>
                  <a:pt x="7096985" y="5731690"/>
                </a:lnTo>
                <a:cubicBezTo>
                  <a:pt x="7061145" y="5730712"/>
                  <a:pt x="7050186" y="5729735"/>
                  <a:pt x="7018493" y="5732064"/>
                </a:cubicBezTo>
                <a:cubicBezTo>
                  <a:pt x="6937525" y="5721126"/>
                  <a:pt x="6943642" y="5696960"/>
                  <a:pt x="6904143" y="5702558"/>
                </a:cubicBezTo>
                <a:cubicBezTo>
                  <a:pt x="6871919" y="5707766"/>
                  <a:pt x="6787986" y="5688692"/>
                  <a:pt x="6708219" y="5674603"/>
                </a:cubicBezTo>
                <a:cubicBezTo>
                  <a:pt x="6649103" y="5665148"/>
                  <a:pt x="6628103" y="5651047"/>
                  <a:pt x="6549452" y="5645827"/>
                </a:cubicBezTo>
                <a:cubicBezTo>
                  <a:pt x="6472151" y="5601737"/>
                  <a:pt x="6409693" y="5625460"/>
                  <a:pt x="6317557" y="5599027"/>
                </a:cubicBezTo>
                <a:cubicBezTo>
                  <a:pt x="6297548" y="5583505"/>
                  <a:pt x="6209289" y="5600698"/>
                  <a:pt x="6168671" y="5596940"/>
                </a:cubicBezTo>
                <a:cubicBezTo>
                  <a:pt x="6128053" y="5593182"/>
                  <a:pt x="6090537" y="5579634"/>
                  <a:pt x="6073845" y="5576478"/>
                </a:cubicBezTo>
                <a:lnTo>
                  <a:pt x="6068527" y="5578015"/>
                </a:lnTo>
                <a:lnTo>
                  <a:pt x="6048635" y="5577332"/>
                </a:lnTo>
                <a:lnTo>
                  <a:pt x="6041280" y="5585681"/>
                </a:lnTo>
                <a:lnTo>
                  <a:pt x="6010089" y="5590774"/>
                </a:lnTo>
                <a:cubicBezTo>
                  <a:pt x="5998678" y="5591361"/>
                  <a:pt x="5970125" y="5590448"/>
                  <a:pt x="5957374" y="5587130"/>
                </a:cubicBezTo>
                <a:lnTo>
                  <a:pt x="5758917" y="5571438"/>
                </a:lnTo>
                <a:lnTo>
                  <a:pt x="5626958" y="5570415"/>
                </a:lnTo>
                <a:lnTo>
                  <a:pt x="5470904" y="5584435"/>
                </a:lnTo>
                <a:cubicBezTo>
                  <a:pt x="5478132" y="5597463"/>
                  <a:pt x="5439008" y="5583397"/>
                  <a:pt x="5432758" y="5595688"/>
                </a:cubicBezTo>
                <a:cubicBezTo>
                  <a:pt x="5429367" y="5605720"/>
                  <a:pt x="5391826" y="5610404"/>
                  <a:pt x="5381665" y="5613390"/>
                </a:cubicBezTo>
                <a:lnTo>
                  <a:pt x="5261761" y="5633807"/>
                </a:lnTo>
                <a:cubicBezTo>
                  <a:pt x="5251596" y="5633991"/>
                  <a:pt x="5230549" y="5642301"/>
                  <a:pt x="5222961" y="5644931"/>
                </a:cubicBezTo>
                <a:lnTo>
                  <a:pt x="5174658" y="5647921"/>
                </a:lnTo>
                <a:lnTo>
                  <a:pt x="5156553" y="5655144"/>
                </a:lnTo>
                <a:lnTo>
                  <a:pt x="5142596" y="5658544"/>
                </a:lnTo>
                <a:lnTo>
                  <a:pt x="5139595" y="5660645"/>
                </a:lnTo>
                <a:cubicBezTo>
                  <a:pt x="5133875" y="5664685"/>
                  <a:pt x="5128077" y="5668496"/>
                  <a:pt x="5121657" y="5671498"/>
                </a:cubicBezTo>
                <a:cubicBezTo>
                  <a:pt x="5108318" y="5642879"/>
                  <a:pt x="5064854" y="5692315"/>
                  <a:pt x="5065789" y="5664927"/>
                </a:cubicBezTo>
                <a:cubicBezTo>
                  <a:pt x="5028194" y="5676443"/>
                  <a:pt x="5038945" y="5647354"/>
                  <a:pt x="5011512" y="5681308"/>
                </a:cubicBezTo>
                <a:cubicBezTo>
                  <a:pt x="4937025" y="5680925"/>
                  <a:pt x="4916355" y="5667918"/>
                  <a:pt x="4840439" y="5705325"/>
                </a:cubicBezTo>
                <a:cubicBezTo>
                  <a:pt x="4806741" y="5721967"/>
                  <a:pt x="4784108" y="5733113"/>
                  <a:pt x="4762445" y="5733093"/>
                </a:cubicBezTo>
                <a:cubicBezTo>
                  <a:pt x="4741324" y="5737594"/>
                  <a:pt x="4729483" y="5740416"/>
                  <a:pt x="4723183" y="5742108"/>
                </a:cubicBezTo>
                <a:lnTo>
                  <a:pt x="4721175" y="5742856"/>
                </a:lnTo>
                <a:lnTo>
                  <a:pt x="4715526" y="5741581"/>
                </a:lnTo>
                <a:cubicBezTo>
                  <a:pt x="4680149" y="5748537"/>
                  <a:pt x="4524746" y="5749345"/>
                  <a:pt x="4515811" y="5751483"/>
                </a:cubicBezTo>
                <a:cubicBezTo>
                  <a:pt x="4457821" y="5764595"/>
                  <a:pt x="4462660" y="5765336"/>
                  <a:pt x="4428540" y="5762134"/>
                </a:cubicBezTo>
                <a:cubicBezTo>
                  <a:pt x="4423305" y="5758763"/>
                  <a:pt x="4368975" y="5765057"/>
                  <a:pt x="4362874" y="5763480"/>
                </a:cubicBezTo>
                <a:lnTo>
                  <a:pt x="4316963" y="5756865"/>
                </a:lnTo>
                <a:lnTo>
                  <a:pt x="4315109" y="5758206"/>
                </a:lnTo>
                <a:cubicBezTo>
                  <a:pt x="4306124" y="5761577"/>
                  <a:pt x="4299996" y="5761576"/>
                  <a:pt x="4295141" y="5760085"/>
                </a:cubicBezTo>
                <a:lnTo>
                  <a:pt x="4290061" y="5757168"/>
                </a:lnTo>
                <a:lnTo>
                  <a:pt x="4276140" y="5757414"/>
                </a:lnTo>
                <a:lnTo>
                  <a:pt x="4248115" y="5755090"/>
                </a:lnTo>
                <a:lnTo>
                  <a:pt x="4202048" y="5757885"/>
                </a:lnTo>
                <a:cubicBezTo>
                  <a:pt x="4201946" y="5758305"/>
                  <a:pt x="4201844" y="5758724"/>
                  <a:pt x="4201744" y="5759144"/>
                </a:cubicBezTo>
                <a:cubicBezTo>
                  <a:pt x="4200117" y="5761981"/>
                  <a:pt x="4197141" y="5764100"/>
                  <a:pt x="4191246" y="5764778"/>
                </a:cubicBezTo>
                <a:cubicBezTo>
                  <a:pt x="4204214" y="5782067"/>
                  <a:pt x="4161275" y="5780172"/>
                  <a:pt x="4142743" y="5780643"/>
                </a:cubicBezTo>
                <a:cubicBezTo>
                  <a:pt x="4124718" y="5787709"/>
                  <a:pt x="4099100" y="5801289"/>
                  <a:pt x="4083095" y="5807176"/>
                </a:cubicBezTo>
                <a:lnTo>
                  <a:pt x="4074544" y="5808011"/>
                </a:lnTo>
                <a:cubicBezTo>
                  <a:pt x="4074505" y="5808112"/>
                  <a:pt x="4074464" y="5808211"/>
                  <a:pt x="4074425" y="5808310"/>
                </a:cubicBezTo>
                <a:cubicBezTo>
                  <a:pt x="4072679" y="5809094"/>
                  <a:pt x="4069907" y="5809595"/>
                  <a:pt x="4065508" y="5809754"/>
                </a:cubicBezTo>
                <a:lnTo>
                  <a:pt x="4058952" y="5809536"/>
                </a:lnTo>
                <a:lnTo>
                  <a:pt x="4042362" y="5811157"/>
                </a:lnTo>
                <a:lnTo>
                  <a:pt x="4036994" y="5813591"/>
                </a:lnTo>
                <a:lnTo>
                  <a:pt x="4035361" y="5817258"/>
                </a:lnTo>
                <a:lnTo>
                  <a:pt x="4033776" y="5817023"/>
                </a:lnTo>
                <a:cubicBezTo>
                  <a:pt x="4021425" y="5812159"/>
                  <a:pt x="4016875" y="5803783"/>
                  <a:pt x="4004536" y="5829591"/>
                </a:cubicBezTo>
                <a:cubicBezTo>
                  <a:pt x="3976668" y="5822526"/>
                  <a:pt x="3972978" y="5837855"/>
                  <a:pt x="3936844" y="5847048"/>
                </a:cubicBezTo>
                <a:cubicBezTo>
                  <a:pt x="3920507" y="5839324"/>
                  <a:pt x="3908536" y="5844013"/>
                  <a:pt x="3897273" y="5852703"/>
                </a:cubicBezTo>
                <a:cubicBezTo>
                  <a:pt x="3861093" y="5852207"/>
                  <a:pt x="3829629" y="5866077"/>
                  <a:pt x="3789758" y="5872941"/>
                </a:cubicBezTo>
                <a:cubicBezTo>
                  <a:pt x="3741008" y="5887647"/>
                  <a:pt x="3725130" y="5889624"/>
                  <a:pt x="3682511" y="5896864"/>
                </a:cubicBezTo>
                <a:lnTo>
                  <a:pt x="3610033" y="5929135"/>
                </a:lnTo>
                <a:lnTo>
                  <a:pt x="3603853" y="5927773"/>
                </a:lnTo>
                <a:cubicBezTo>
                  <a:pt x="3599581" y="5927154"/>
                  <a:pt x="3596727" y="5927154"/>
                  <a:pt x="3594734" y="5927609"/>
                </a:cubicBezTo>
                <a:lnTo>
                  <a:pt x="3594499" y="5927878"/>
                </a:lnTo>
                <a:lnTo>
                  <a:pt x="3585976" y="5927188"/>
                </a:lnTo>
                <a:cubicBezTo>
                  <a:pt x="3571624" y="5925397"/>
                  <a:pt x="3549390" y="5939596"/>
                  <a:pt x="3536133" y="5936887"/>
                </a:cubicBezTo>
                <a:cubicBezTo>
                  <a:pt x="3513941" y="5941183"/>
                  <a:pt x="3488623" y="5934918"/>
                  <a:pt x="3473221" y="5940548"/>
                </a:cubicBezTo>
                <a:lnTo>
                  <a:pt x="3400726" y="5952596"/>
                </a:lnTo>
                <a:lnTo>
                  <a:pt x="3375936" y="5941189"/>
                </a:lnTo>
                <a:lnTo>
                  <a:pt x="3348220" y="5944802"/>
                </a:lnTo>
                <a:cubicBezTo>
                  <a:pt x="3337207" y="5945475"/>
                  <a:pt x="3327055" y="5946237"/>
                  <a:pt x="3319640" y="5949737"/>
                </a:cubicBezTo>
                <a:lnTo>
                  <a:pt x="3248530" y="5968289"/>
                </a:lnTo>
                <a:lnTo>
                  <a:pt x="3210309" y="5954736"/>
                </a:lnTo>
                <a:cubicBezTo>
                  <a:pt x="3206089" y="5952812"/>
                  <a:pt x="3200153" y="5952268"/>
                  <a:pt x="3190376" y="5954857"/>
                </a:cubicBezTo>
                <a:lnTo>
                  <a:pt x="3188146" y="5956038"/>
                </a:lnTo>
                <a:cubicBezTo>
                  <a:pt x="3182626" y="5954058"/>
                  <a:pt x="3141857" y="5956624"/>
                  <a:pt x="3108597" y="5957358"/>
                </a:cubicBezTo>
                <a:cubicBezTo>
                  <a:pt x="3055969" y="5959784"/>
                  <a:pt x="3048941" y="5952417"/>
                  <a:pt x="2988585" y="5960444"/>
                </a:cubicBezTo>
                <a:cubicBezTo>
                  <a:pt x="2928854" y="5964632"/>
                  <a:pt x="2917952" y="5959591"/>
                  <a:pt x="2876541" y="5967961"/>
                </a:cubicBezTo>
                <a:lnTo>
                  <a:pt x="2626865" y="5968713"/>
                </a:lnTo>
                <a:cubicBezTo>
                  <a:pt x="2562349" y="5946800"/>
                  <a:pt x="2563423" y="5977398"/>
                  <a:pt x="2491423" y="5970428"/>
                </a:cubicBezTo>
                <a:cubicBezTo>
                  <a:pt x="2433092" y="6035904"/>
                  <a:pt x="2455710" y="5995425"/>
                  <a:pt x="2415618" y="6003657"/>
                </a:cubicBezTo>
                <a:lnTo>
                  <a:pt x="2290099" y="6001093"/>
                </a:lnTo>
                <a:cubicBezTo>
                  <a:pt x="2257058" y="5987464"/>
                  <a:pt x="2202459" y="6022632"/>
                  <a:pt x="2161715" y="6004244"/>
                </a:cubicBezTo>
                <a:cubicBezTo>
                  <a:pt x="2122715" y="6007244"/>
                  <a:pt x="2080451" y="6015292"/>
                  <a:pt x="2056090" y="6019086"/>
                </a:cubicBezTo>
                <a:cubicBezTo>
                  <a:pt x="2019829" y="6026050"/>
                  <a:pt x="1978840" y="6038739"/>
                  <a:pt x="1944154" y="6046026"/>
                </a:cubicBezTo>
                <a:cubicBezTo>
                  <a:pt x="1925868" y="6034021"/>
                  <a:pt x="1896028" y="6059125"/>
                  <a:pt x="1847969" y="6062810"/>
                </a:cubicBezTo>
                <a:cubicBezTo>
                  <a:pt x="1827978" y="6048913"/>
                  <a:pt x="1815571" y="6065486"/>
                  <a:pt x="1777084" y="6047209"/>
                </a:cubicBezTo>
                <a:cubicBezTo>
                  <a:pt x="1775440" y="6049158"/>
                  <a:pt x="1773398" y="6050977"/>
                  <a:pt x="1771026" y="6052610"/>
                </a:cubicBezTo>
                <a:cubicBezTo>
                  <a:pt x="1757252" y="6062088"/>
                  <a:pt x="1735529" y="6063344"/>
                  <a:pt x="1722510" y="6055412"/>
                </a:cubicBezTo>
                <a:cubicBezTo>
                  <a:pt x="1691780" y="6043382"/>
                  <a:pt x="1662322" y="6038247"/>
                  <a:pt x="1633942" y="6035716"/>
                </a:cubicBezTo>
                <a:lnTo>
                  <a:pt x="1586146" y="6045126"/>
                </a:lnTo>
                <a:cubicBezTo>
                  <a:pt x="1567949" y="6050358"/>
                  <a:pt x="1545901" y="6061305"/>
                  <a:pt x="1524749" y="6067115"/>
                </a:cubicBezTo>
                <a:cubicBezTo>
                  <a:pt x="1502587" y="6070337"/>
                  <a:pt x="1478014" y="6065935"/>
                  <a:pt x="1459243" y="6079986"/>
                </a:cubicBezTo>
                <a:cubicBezTo>
                  <a:pt x="1421475" y="6095139"/>
                  <a:pt x="1374525" y="6079162"/>
                  <a:pt x="1349458" y="6115647"/>
                </a:cubicBezTo>
                <a:cubicBezTo>
                  <a:pt x="1273277" y="6137331"/>
                  <a:pt x="1121513" y="6171202"/>
                  <a:pt x="1009213" y="6196169"/>
                </a:cubicBezTo>
                <a:cubicBezTo>
                  <a:pt x="939017" y="6208471"/>
                  <a:pt x="866896" y="6205091"/>
                  <a:pt x="808573" y="6211966"/>
                </a:cubicBezTo>
                <a:cubicBezTo>
                  <a:pt x="802824" y="6209126"/>
                  <a:pt x="726017" y="6232905"/>
                  <a:pt x="719550" y="6231933"/>
                </a:cubicBezTo>
                <a:lnTo>
                  <a:pt x="698796" y="6232599"/>
                </a:lnTo>
                <a:cubicBezTo>
                  <a:pt x="689834" y="6236836"/>
                  <a:pt x="683493" y="6237437"/>
                  <a:pt x="678328" y="6236429"/>
                </a:cubicBezTo>
                <a:lnTo>
                  <a:pt x="672785" y="6234027"/>
                </a:lnTo>
                <a:lnTo>
                  <a:pt x="658407" y="6235638"/>
                </a:lnTo>
                <a:lnTo>
                  <a:pt x="629186" y="6236074"/>
                </a:lnTo>
                <a:lnTo>
                  <a:pt x="624559" y="6238724"/>
                </a:lnTo>
                <a:lnTo>
                  <a:pt x="581799" y="6243380"/>
                </a:lnTo>
                <a:cubicBezTo>
                  <a:pt x="581737" y="6243807"/>
                  <a:pt x="581672" y="6244236"/>
                  <a:pt x="581609" y="6244664"/>
                </a:cubicBezTo>
                <a:cubicBezTo>
                  <a:pt x="580205" y="6247646"/>
                  <a:pt x="577332" y="6250048"/>
                  <a:pt x="571300" y="6251300"/>
                </a:cubicBezTo>
                <a:cubicBezTo>
                  <a:pt x="551624" y="6261209"/>
                  <a:pt x="484500" y="6294596"/>
                  <a:pt x="463550" y="6304115"/>
                </a:cubicBezTo>
                <a:cubicBezTo>
                  <a:pt x="453137" y="6305662"/>
                  <a:pt x="449732" y="6307620"/>
                  <a:pt x="445607" y="6308407"/>
                </a:cubicBezTo>
                <a:lnTo>
                  <a:pt x="438800" y="6308835"/>
                </a:lnTo>
                <a:cubicBezTo>
                  <a:pt x="417223" y="6317125"/>
                  <a:pt x="343313" y="6348349"/>
                  <a:pt x="316139" y="6358155"/>
                </a:cubicBezTo>
                <a:cubicBezTo>
                  <a:pt x="298482" y="6352074"/>
                  <a:pt x="286557" y="6357914"/>
                  <a:pt x="275749" y="6367668"/>
                </a:cubicBezTo>
                <a:cubicBezTo>
                  <a:pt x="238275" y="6370726"/>
                  <a:pt x="207077" y="6387621"/>
                  <a:pt x="166497" y="6398366"/>
                </a:cubicBezTo>
                <a:lnTo>
                  <a:pt x="1" y="6464830"/>
                </a:lnTo>
                <a:lnTo>
                  <a:pt x="1" y="2274073"/>
                </a:lnTo>
                <a:lnTo>
                  <a:pt x="0" y="2274073"/>
                </a:lnTo>
                <a:close/>
              </a:path>
            </a:pathLst>
          </a:custGeom>
        </p:spPr>
      </p:pic>
    </p:spTree>
    <p:extLst>
      <p:ext uri="{BB962C8B-B14F-4D97-AF65-F5344CB8AC3E}">
        <p14:creationId xmlns:p14="http://schemas.microsoft.com/office/powerpoint/2010/main" val="216756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edical equipment, safety pin, scissors&#10;&#10;Description automatically generated">
            <a:extLst>
              <a:ext uri="{FF2B5EF4-FFF2-40B4-BE49-F238E27FC236}">
                <a16:creationId xmlns:a16="http://schemas.microsoft.com/office/drawing/2014/main" id="{4B990F26-04F3-EF85-D38E-2EF6259DC445}"/>
              </a:ext>
            </a:extLst>
          </p:cNvPr>
          <p:cNvPicPr>
            <a:picLocks noChangeAspect="1"/>
          </p:cNvPicPr>
          <p:nvPr/>
        </p:nvPicPr>
        <p:blipFill rotWithShape="1">
          <a:blip r:embed="rId2"/>
          <a:srcRect r="1" b="5456"/>
          <a:stretch/>
        </p:blipFill>
        <p:spPr>
          <a:xfrm>
            <a:off x="577637" y="424330"/>
            <a:ext cx="11036726" cy="5869478"/>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Tree>
    <p:extLst>
      <p:ext uri="{BB962C8B-B14F-4D97-AF65-F5344CB8AC3E}">
        <p14:creationId xmlns:p14="http://schemas.microsoft.com/office/powerpoint/2010/main" val="291903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Picture 4" descr="A picture containing text, screenshot, font&#10;&#10;Description automatically generated">
            <a:extLst>
              <a:ext uri="{FF2B5EF4-FFF2-40B4-BE49-F238E27FC236}">
                <a16:creationId xmlns:a16="http://schemas.microsoft.com/office/drawing/2014/main" id="{BA986BB8-4A18-D7C5-4363-30AD9D368A11}"/>
              </a:ext>
            </a:extLst>
          </p:cNvPr>
          <p:cNvPicPr>
            <a:picLocks noChangeAspect="1"/>
          </p:cNvPicPr>
          <p:nvPr/>
        </p:nvPicPr>
        <p:blipFill>
          <a:blip r:embed="rId2"/>
          <a:stretch>
            <a:fillRect/>
          </a:stretch>
        </p:blipFill>
        <p:spPr>
          <a:xfrm>
            <a:off x="2374710" y="848863"/>
            <a:ext cx="9173823" cy="5160275"/>
          </a:xfrm>
          <a:prstGeom prst="rect">
            <a:avLst/>
          </a:prstGeom>
        </p:spPr>
      </p:pic>
    </p:spTree>
    <p:extLst>
      <p:ext uri="{BB962C8B-B14F-4D97-AF65-F5344CB8AC3E}">
        <p14:creationId xmlns:p14="http://schemas.microsoft.com/office/powerpoint/2010/main" val="103997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468B66AF-B0B3-4B7D-0E16-60611C4F9F9A}"/>
              </a:ext>
            </a:extLst>
          </p:cNvPr>
          <p:cNvSpPr txBox="1"/>
          <p:nvPr/>
        </p:nvSpPr>
        <p:spPr>
          <a:xfrm>
            <a:off x="838200" y="609600"/>
            <a:ext cx="3739341"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tx1"/>
                </a:solidFill>
                <a:latin typeface="+mj-lt"/>
                <a:ea typeface="+mj-ea"/>
                <a:cs typeface="+mj-cs"/>
              </a:rPr>
              <a:t>Data Preprocessing:                 </a:t>
            </a:r>
          </a:p>
        </p:txBody>
      </p:sp>
      <p:sp>
        <p:nvSpPr>
          <p:cNvPr id="7" name="TextBox 6">
            <a:extLst>
              <a:ext uri="{FF2B5EF4-FFF2-40B4-BE49-F238E27FC236}">
                <a16:creationId xmlns:a16="http://schemas.microsoft.com/office/drawing/2014/main" id="{73FF10E5-7574-699D-8B08-4DB0599CAE60}"/>
              </a:ext>
            </a:extLst>
          </p:cNvPr>
          <p:cNvSpPr txBox="1"/>
          <p:nvPr/>
        </p:nvSpPr>
        <p:spPr>
          <a:xfrm>
            <a:off x="862366" y="2194102"/>
            <a:ext cx="3427001" cy="3908586"/>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200" dirty="0"/>
              <a:t>1- Renaming the columns to have meaningful names </a:t>
            </a:r>
          </a:p>
          <a:p>
            <a:pPr indent="-228600">
              <a:lnSpc>
                <a:spcPct val="90000"/>
              </a:lnSpc>
              <a:spcAft>
                <a:spcPts val="600"/>
              </a:spcAft>
              <a:buFont typeface="Arial" panose="020B0604020202020204" pitchFamily="34" charset="0"/>
              <a:buChar char="•"/>
            </a:pPr>
            <a:endParaRPr lang="en-US" sz="1200" dirty="0"/>
          </a:p>
          <a:p>
            <a:pPr>
              <a:lnSpc>
                <a:spcPct val="90000"/>
              </a:lnSpc>
              <a:spcAft>
                <a:spcPts val="600"/>
              </a:spcAft>
            </a:pPr>
            <a:r>
              <a:rPr lang="en-US" sz="1200" dirty="0"/>
              <a:t>2- Dealing with Nan values: </a:t>
            </a:r>
          </a:p>
          <a:p>
            <a:pPr indent="-228600">
              <a:lnSpc>
                <a:spcPct val="90000"/>
              </a:lnSpc>
              <a:spcAft>
                <a:spcPts val="600"/>
              </a:spcAft>
              <a:buFont typeface="Arial" panose="020B0604020202020204" pitchFamily="34" charset="0"/>
              <a:buChar char="•"/>
            </a:pPr>
            <a:r>
              <a:rPr lang="en-US" sz="1200" dirty="0">
                <a:effectLst/>
              </a:rPr>
              <a:t>There are numerous way we can deal with this.</a:t>
            </a:r>
          </a:p>
          <a:p>
            <a:pPr indent="-228600">
              <a:lnSpc>
                <a:spcPct val="90000"/>
              </a:lnSpc>
              <a:spcAft>
                <a:spcPts val="600"/>
              </a:spcAft>
              <a:buFont typeface="Arial" panose="020B0604020202020204" pitchFamily="34" charset="0"/>
              <a:buChar char="•"/>
            </a:pPr>
            <a:r>
              <a:rPr lang="en-US" sz="1200" dirty="0">
                <a:effectLst/>
              </a:rPr>
              <a:t>* Firstly, we can choose to remove all the rows that are associated with the </a:t>
            </a:r>
            <a:r>
              <a:rPr lang="en-US" sz="1200" dirty="0" err="1">
                <a:effectLst/>
              </a:rPr>
              <a:t>NaN</a:t>
            </a:r>
            <a:r>
              <a:rPr lang="en-US" sz="1200" dirty="0">
                <a:effectLst/>
              </a:rPr>
              <a:t> values. </a:t>
            </a:r>
          </a:p>
          <a:p>
            <a:pPr indent="-228600">
              <a:lnSpc>
                <a:spcPct val="90000"/>
              </a:lnSpc>
              <a:spcAft>
                <a:spcPts val="600"/>
              </a:spcAft>
              <a:buFont typeface="Arial" panose="020B0604020202020204" pitchFamily="34" charset="0"/>
              <a:buChar char="•"/>
            </a:pPr>
            <a:r>
              <a:rPr lang="en-US" sz="1200" dirty="0">
                <a:effectLst/>
              </a:rPr>
              <a:t>* Secondly, we can replace the Nan values with the mean or median value of the column.</a:t>
            </a:r>
          </a:p>
          <a:p>
            <a:pPr>
              <a:lnSpc>
                <a:spcPct val="90000"/>
              </a:lnSpc>
              <a:spcAft>
                <a:spcPts val="600"/>
              </a:spcAft>
            </a:pPr>
            <a:endParaRPr lang="en-US" sz="1200" dirty="0"/>
          </a:p>
          <a:p>
            <a:pPr>
              <a:lnSpc>
                <a:spcPct val="90000"/>
              </a:lnSpc>
              <a:spcAft>
                <a:spcPts val="600"/>
              </a:spcAft>
            </a:pPr>
            <a:r>
              <a:rPr lang="en-US" sz="1200" dirty="0">
                <a:effectLst/>
              </a:rPr>
              <a:t> If we choose to remove the rows that comprise the Nan value, we are more likely to obtain well-behaved results. However, we do lose some precision in our collected data. </a:t>
            </a:r>
          </a:p>
          <a:p>
            <a:pPr indent="-228600">
              <a:lnSpc>
                <a:spcPct val="90000"/>
              </a:lnSpc>
              <a:spcAft>
                <a:spcPts val="600"/>
              </a:spcAft>
              <a:buFont typeface="Arial" panose="020B0604020202020204" pitchFamily="34" charset="0"/>
              <a:buChar char="•"/>
            </a:pPr>
            <a:endParaRPr lang="en-US" sz="1200" dirty="0">
              <a:effectLst/>
            </a:endParaRPr>
          </a:p>
          <a:p>
            <a:pPr>
              <a:lnSpc>
                <a:spcPct val="90000"/>
              </a:lnSpc>
              <a:spcAft>
                <a:spcPts val="600"/>
              </a:spcAft>
            </a:pPr>
            <a:r>
              <a:rPr lang="en-US" sz="1200" dirty="0">
                <a:effectLst/>
              </a:rPr>
              <a:t>If we choose to drop no observation and replace them with what is available in the data, we will not encounter well-behaved results (invalid covariance matrices) but we did utilize all the data as intended. </a:t>
            </a:r>
          </a:p>
          <a:p>
            <a:pPr>
              <a:lnSpc>
                <a:spcPct val="90000"/>
              </a:lnSpc>
              <a:spcAft>
                <a:spcPts val="600"/>
              </a:spcAft>
            </a:pPr>
            <a:br>
              <a:rPr lang="en-US" sz="1200" dirty="0">
                <a:effectLst/>
              </a:rPr>
            </a:br>
            <a:r>
              <a:rPr lang="en-US" sz="1200" dirty="0">
                <a:effectLst/>
              </a:rPr>
              <a:t>- Well, I have decided to remove the rows associated with the </a:t>
            </a:r>
            <a:r>
              <a:rPr lang="en-US" sz="1200" dirty="0" err="1">
                <a:effectLst/>
              </a:rPr>
              <a:t>NaN</a:t>
            </a:r>
            <a:r>
              <a:rPr lang="en-US" sz="1200" dirty="0">
                <a:effectLst/>
              </a:rPr>
              <a:t> values since I am not losing that much data</a:t>
            </a:r>
            <a:r>
              <a:rPr lang="en-US" sz="1000" b="1" dirty="0">
                <a:effectLst/>
              </a:rPr>
              <a:t>.</a:t>
            </a:r>
            <a:r>
              <a:rPr lang="en-US" sz="1000" b="1" dirty="0"/>
              <a:t>	</a:t>
            </a:r>
          </a:p>
        </p:txBody>
      </p:sp>
      <p:pic>
        <p:nvPicPr>
          <p:cNvPr id="11" name="Picture 10" descr="A picture containing text, screenshot, diagram, plot&#10;&#10;Description automatically generated">
            <a:extLst>
              <a:ext uri="{FF2B5EF4-FFF2-40B4-BE49-F238E27FC236}">
                <a16:creationId xmlns:a16="http://schemas.microsoft.com/office/drawing/2014/main" id="{B4186BE3-3F32-5ACC-B3CE-350E6CC178C3}"/>
              </a:ext>
            </a:extLst>
          </p:cNvPr>
          <p:cNvPicPr>
            <a:picLocks noChangeAspect="1"/>
          </p:cNvPicPr>
          <p:nvPr/>
        </p:nvPicPr>
        <p:blipFill rotWithShape="1">
          <a:blip r:embed="rId2"/>
          <a:srcRect r="45836"/>
          <a:stretch/>
        </p:blipFill>
        <p:spPr>
          <a:xfrm>
            <a:off x="5735634" y="661916"/>
            <a:ext cx="5574787" cy="5557909"/>
          </a:xfrm>
          <a:prstGeom prst="rect">
            <a:avLst/>
          </a:prstGeom>
        </p:spPr>
      </p:pic>
      <p:sp>
        <p:nvSpPr>
          <p:cNvPr id="12" name="TextBox 11">
            <a:extLst>
              <a:ext uri="{FF2B5EF4-FFF2-40B4-BE49-F238E27FC236}">
                <a16:creationId xmlns:a16="http://schemas.microsoft.com/office/drawing/2014/main" id="{616121D6-B551-D0F9-791E-0444E294B00A}"/>
              </a:ext>
            </a:extLst>
          </p:cNvPr>
          <p:cNvSpPr txBox="1"/>
          <p:nvPr/>
        </p:nvSpPr>
        <p:spPr>
          <a:xfrm>
            <a:off x="8684579" y="782050"/>
            <a:ext cx="2844812" cy="369332"/>
          </a:xfrm>
          <a:prstGeom prst="rect">
            <a:avLst/>
          </a:prstGeom>
          <a:noFill/>
        </p:spPr>
        <p:txBody>
          <a:bodyPr wrap="square" rtlCol="0">
            <a:spAutoFit/>
          </a:bodyPr>
          <a:lstStyle/>
          <a:p>
            <a:r>
              <a:rPr lang="en-EG" dirty="0">
                <a:solidFill>
                  <a:schemeClr val="accent6">
                    <a:lumMod val="75000"/>
                  </a:schemeClr>
                </a:solidFill>
                <a:highlight>
                  <a:srgbClr val="000000"/>
                </a:highlight>
              </a:rPr>
              <a:t>Graph</a:t>
            </a:r>
            <a:r>
              <a:rPr lang="en-EG" dirty="0">
                <a:highlight>
                  <a:srgbClr val="000000"/>
                </a:highlight>
              </a:rPr>
              <a:t> </a:t>
            </a:r>
            <a:r>
              <a:rPr lang="en-EG" dirty="0">
                <a:solidFill>
                  <a:schemeClr val="accent6">
                    <a:lumMod val="75000"/>
                  </a:schemeClr>
                </a:solidFill>
                <a:highlight>
                  <a:srgbClr val="000000"/>
                </a:highlight>
              </a:rPr>
              <a:t>Before</a:t>
            </a:r>
            <a:r>
              <a:rPr lang="en-EG" dirty="0">
                <a:highlight>
                  <a:srgbClr val="000000"/>
                </a:highlight>
              </a:rPr>
              <a:t> </a:t>
            </a:r>
            <a:r>
              <a:rPr lang="en-EG" dirty="0">
                <a:solidFill>
                  <a:schemeClr val="accent6">
                    <a:lumMod val="75000"/>
                  </a:schemeClr>
                </a:solidFill>
                <a:highlight>
                  <a:srgbClr val="000000"/>
                </a:highlight>
              </a:rPr>
              <a:t>Preprocessing</a:t>
            </a:r>
            <a:r>
              <a:rPr lang="en-EG" dirty="0">
                <a:highlight>
                  <a:srgbClr val="000000"/>
                </a:highlight>
              </a:rPr>
              <a:t> </a:t>
            </a:r>
          </a:p>
        </p:txBody>
      </p:sp>
    </p:spTree>
    <p:extLst>
      <p:ext uri="{BB962C8B-B14F-4D97-AF65-F5344CB8AC3E}">
        <p14:creationId xmlns:p14="http://schemas.microsoft.com/office/powerpoint/2010/main" val="287169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7D4C151-D198-5BC8-4D85-CAEBFB087AAD}"/>
              </a:ext>
            </a:extLst>
          </p:cNvPr>
          <p:cNvSpPr txBox="1"/>
          <p:nvPr/>
        </p:nvSpPr>
        <p:spPr>
          <a:xfrm>
            <a:off x="790946" y="228600"/>
            <a:ext cx="3365117" cy="1197652"/>
          </a:xfrm>
          <a:prstGeom prst="rect">
            <a:avLst/>
          </a:prstGeom>
        </p:spPr>
        <p:txBody>
          <a:bodyPr vert="horz" lIns="91440" tIns="45720" rIns="91440" bIns="45720" rtlCol="0" anchor="ctr">
            <a:normAutofit/>
          </a:bodyPr>
          <a:lstStyle/>
          <a:p>
            <a:pPr defTabSz="813816">
              <a:lnSpc>
                <a:spcPct val="90000"/>
              </a:lnSpc>
              <a:spcBef>
                <a:spcPct val="0"/>
              </a:spcBef>
              <a:spcAft>
                <a:spcPts val="534"/>
              </a:spcAft>
            </a:pPr>
            <a:r>
              <a:rPr lang="en-US" sz="2492" b="1" kern="1200">
                <a:solidFill>
                  <a:schemeClr val="tx1"/>
                </a:solidFill>
                <a:latin typeface="+mj-lt"/>
                <a:ea typeface="+mj-ea"/>
                <a:cs typeface="+mj-cs"/>
              </a:rPr>
              <a:t>Data Preprocessing:                 </a:t>
            </a:r>
            <a:endParaRPr lang="en-US" sz="2800" b="1" kern="1200">
              <a:solidFill>
                <a:schemeClr val="tx1"/>
              </a:solidFill>
              <a:latin typeface="+mj-lt"/>
              <a:ea typeface="+mj-ea"/>
              <a:cs typeface="+mj-cs"/>
            </a:endParaRPr>
          </a:p>
        </p:txBody>
      </p:sp>
      <p:sp>
        <p:nvSpPr>
          <p:cNvPr id="13" name="TextBox 4">
            <a:extLst>
              <a:ext uri="{FF2B5EF4-FFF2-40B4-BE49-F238E27FC236}">
                <a16:creationId xmlns:a16="http://schemas.microsoft.com/office/drawing/2014/main" id="{E6B5AD03-88B4-AD7B-7675-7F7693DA2C93}"/>
              </a:ext>
            </a:extLst>
          </p:cNvPr>
          <p:cNvSpPr txBox="1"/>
          <p:nvPr/>
        </p:nvSpPr>
        <p:spPr>
          <a:xfrm>
            <a:off x="673566" y="1697697"/>
            <a:ext cx="5479741" cy="3711914"/>
          </a:xfrm>
          <a:prstGeom prst="rect">
            <a:avLst/>
          </a:prstGeom>
          <a:noFill/>
        </p:spPr>
        <p:txBody>
          <a:bodyPr wrap="square" rtlCol="0">
            <a:spAutoFit/>
          </a:bodyPr>
          <a:lstStyle/>
          <a:p>
            <a:pPr defTabSz="813816">
              <a:spcAft>
                <a:spcPts val="600"/>
              </a:spcAft>
            </a:pPr>
            <a:r>
              <a:rPr lang="en-EG" sz="1602" kern="1200" dirty="0">
                <a:solidFill>
                  <a:schemeClr val="tx1"/>
                </a:solidFill>
                <a:latin typeface="+mn-lt"/>
                <a:ea typeface="+mn-ea"/>
                <a:cs typeface="+mn-cs"/>
              </a:rPr>
              <a:t>3- Handling Missing Values :</a:t>
            </a:r>
          </a:p>
          <a:p>
            <a:pPr marL="254318" indent="-254318" defTabSz="813816">
              <a:spcAft>
                <a:spcPts val="600"/>
              </a:spcAft>
              <a:buFont typeface="Arial" panose="020B0604020202020204" pitchFamily="34" charset="0"/>
              <a:buChar char="•"/>
            </a:pPr>
            <a:r>
              <a:rPr lang="en-US" sz="1246" kern="1200" dirty="0">
                <a:solidFill>
                  <a:schemeClr val="tx1"/>
                </a:solidFill>
                <a:latin typeface="Times New Roman" panose="02020603050405020304" pitchFamily="18" charset="0"/>
                <a:ea typeface="+mn-ea"/>
                <a:cs typeface="Times New Roman" panose="02020603050405020304" pitchFamily="18" charset="0"/>
              </a:rPr>
              <a:t>Filling missing values in categorical columns with the mode  for dealing with missing data in categorical variables</a:t>
            </a:r>
          </a:p>
          <a:p>
            <a:pPr marL="254318" indent="-254318" defTabSz="813816">
              <a:spcAft>
                <a:spcPts val="600"/>
              </a:spcAft>
              <a:buFont typeface="Arial" panose="020B0604020202020204" pitchFamily="34" charset="0"/>
              <a:buChar char="•"/>
            </a:pPr>
            <a:r>
              <a:rPr lang="en-US" sz="1246" kern="1200" dirty="0">
                <a:solidFill>
                  <a:schemeClr val="tx1"/>
                </a:solidFill>
                <a:latin typeface="Times New Roman" panose="02020603050405020304" pitchFamily="18" charset="0"/>
                <a:ea typeface="+mn-ea"/>
                <a:cs typeface="Times New Roman" panose="02020603050405020304" pitchFamily="18" charset="0"/>
              </a:rPr>
              <a:t>Filling missing values in numerical columns with the mean ( ) for dealing with missing data in numerical variables</a:t>
            </a:r>
          </a:p>
          <a:p>
            <a:pPr marL="254318" indent="-254318" defTabSz="813816">
              <a:spcAft>
                <a:spcPts val="600"/>
              </a:spcAft>
              <a:buFont typeface="Arial" panose="020B0604020202020204" pitchFamily="34" charset="0"/>
              <a:buChar char="•"/>
            </a:pPr>
            <a:endParaRPr lang="en-US" sz="1246" kern="1200" dirty="0">
              <a:solidFill>
                <a:schemeClr val="tx1"/>
              </a:solidFill>
              <a:latin typeface="Times New Roman" panose="02020603050405020304" pitchFamily="18" charset="0"/>
              <a:ea typeface="+mn-ea"/>
              <a:cs typeface="Times New Roman" panose="02020603050405020304" pitchFamily="18" charset="0"/>
            </a:endParaRPr>
          </a:p>
          <a:p>
            <a:pPr defTabSz="813816">
              <a:spcAft>
                <a:spcPts val="600"/>
              </a:spcAft>
            </a:pPr>
            <a:r>
              <a:rPr lang="en-US" sz="1602" kern="1200" dirty="0">
                <a:solidFill>
                  <a:schemeClr val="tx1"/>
                </a:solidFill>
                <a:latin typeface="+mn-lt"/>
                <a:ea typeface="+mn-ea"/>
                <a:cs typeface="Times New Roman" panose="02020603050405020304" pitchFamily="18" charset="0"/>
              </a:rPr>
              <a:t>4- Data Encoding</a:t>
            </a:r>
          </a:p>
          <a:p>
            <a:pPr defTabSz="813816">
              <a:spcAft>
                <a:spcPts val="600"/>
              </a:spcAft>
            </a:pPr>
            <a:endParaRPr lang="en-US" sz="1602" kern="1200" dirty="0">
              <a:solidFill>
                <a:schemeClr val="tx1"/>
              </a:solidFill>
              <a:latin typeface="+mn-lt"/>
              <a:ea typeface="+mn-ea"/>
              <a:cs typeface="Times New Roman" panose="02020603050405020304" pitchFamily="18" charset="0"/>
            </a:endParaRPr>
          </a:p>
          <a:p>
            <a:pPr defTabSz="813816">
              <a:spcAft>
                <a:spcPts val="600"/>
              </a:spcAft>
            </a:pPr>
            <a:r>
              <a:rPr lang="en-US" sz="1602" kern="1200" dirty="0">
                <a:solidFill>
                  <a:schemeClr val="tx1"/>
                </a:solidFill>
                <a:latin typeface="+mn-lt"/>
                <a:ea typeface="+mn-ea"/>
                <a:cs typeface="Times New Roman" panose="02020603050405020304" pitchFamily="18" charset="0"/>
              </a:rPr>
              <a:t>5- Handling  Data Types</a:t>
            </a:r>
          </a:p>
          <a:p>
            <a:pPr marL="254318" indent="-254318" defTabSz="813816">
              <a:spcAft>
                <a:spcPts val="600"/>
              </a:spcAft>
              <a:buFont typeface="Arial" panose="020B0604020202020204" pitchFamily="34" charset="0"/>
              <a:buChar char="•"/>
            </a:pPr>
            <a:endParaRPr lang="en-US" sz="1246" kern="1200" dirty="0">
              <a:solidFill>
                <a:schemeClr val="tx1"/>
              </a:solidFill>
              <a:latin typeface="Times New Roman" panose="02020603050405020304" pitchFamily="18" charset="0"/>
              <a:ea typeface="+mn-ea"/>
              <a:cs typeface="Times New Roman" panose="02020603050405020304" pitchFamily="18" charset="0"/>
            </a:endParaRPr>
          </a:p>
          <a:p>
            <a:pPr defTabSz="813816">
              <a:spcAft>
                <a:spcPts val="600"/>
              </a:spcAft>
            </a:pPr>
            <a:r>
              <a:rPr lang="en-US" sz="1246" b="1" kern="1200" dirty="0">
                <a:solidFill>
                  <a:schemeClr val="tx1"/>
                </a:solidFill>
                <a:latin typeface="Times New Roman" panose="02020603050405020304" pitchFamily="18" charset="0"/>
                <a:ea typeface="+mn-ea"/>
                <a:cs typeface="Times New Roman" panose="02020603050405020304" pitchFamily="18" charset="0"/>
              </a:rPr>
              <a:t>looks like we have cleared all the Nan values. Moving on, we will need to clean the data such that we replace all positive data like 'normal', 'positive', 'True', 'yes' with 1 and all negative data('abnormal', negative', 'false', 'no') with 0. </a:t>
            </a:r>
          </a:p>
          <a:p>
            <a:pPr>
              <a:spcAft>
                <a:spcPts val="600"/>
              </a:spcAft>
            </a:pPr>
            <a:endParaRPr lang="en-US" sz="1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21ECED2-832A-5FD6-F931-116317B502C4}"/>
              </a:ext>
            </a:extLst>
          </p:cNvPr>
          <p:cNvSpPr txBox="1"/>
          <p:nvPr/>
        </p:nvSpPr>
        <p:spPr>
          <a:xfrm>
            <a:off x="8136740" y="627087"/>
            <a:ext cx="2419637" cy="692818"/>
          </a:xfrm>
          <a:prstGeom prst="rect">
            <a:avLst/>
          </a:prstGeom>
          <a:noFill/>
        </p:spPr>
        <p:txBody>
          <a:bodyPr wrap="none" rtlCol="0">
            <a:spAutoFit/>
          </a:bodyPr>
          <a:lstStyle/>
          <a:p>
            <a:pPr defTabSz="813816">
              <a:spcAft>
                <a:spcPts val="600"/>
              </a:spcAft>
            </a:pPr>
            <a:r>
              <a:rPr lang="en-EG" sz="1602" kern="1200" dirty="0">
                <a:solidFill>
                  <a:schemeClr val="accent2"/>
                </a:solidFill>
                <a:highlight>
                  <a:srgbClr val="000000"/>
                </a:highlight>
                <a:latin typeface="+mn-lt"/>
                <a:ea typeface="+mn-ea"/>
                <a:cs typeface="+mn-cs"/>
              </a:rPr>
              <a:t>Graph After Preprocessing </a:t>
            </a:r>
          </a:p>
          <a:p>
            <a:pPr>
              <a:spcAft>
                <a:spcPts val="600"/>
              </a:spcAft>
            </a:pPr>
            <a:endParaRPr lang="en-EG" dirty="0"/>
          </a:p>
        </p:txBody>
      </p:sp>
      <p:pic>
        <p:nvPicPr>
          <p:cNvPr id="7" name="Picture 6">
            <a:extLst>
              <a:ext uri="{FF2B5EF4-FFF2-40B4-BE49-F238E27FC236}">
                <a16:creationId xmlns:a16="http://schemas.microsoft.com/office/drawing/2014/main" id="{6EF8B294-213A-AE33-96C6-6556F60895CF}"/>
              </a:ext>
            </a:extLst>
          </p:cNvPr>
          <p:cNvPicPr>
            <a:picLocks noChangeAspect="1"/>
          </p:cNvPicPr>
          <p:nvPr/>
        </p:nvPicPr>
        <p:blipFill>
          <a:blip r:embed="rId2"/>
          <a:stretch>
            <a:fillRect/>
          </a:stretch>
        </p:blipFill>
        <p:spPr>
          <a:xfrm>
            <a:off x="6940417" y="1208734"/>
            <a:ext cx="4501816" cy="3972866"/>
          </a:xfrm>
          <a:prstGeom prst="rect">
            <a:avLst/>
          </a:prstGeom>
        </p:spPr>
      </p:pic>
    </p:spTree>
    <p:extLst>
      <p:ext uri="{BB962C8B-B14F-4D97-AF65-F5344CB8AC3E}">
        <p14:creationId xmlns:p14="http://schemas.microsoft.com/office/powerpoint/2010/main" val="250820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6D1EA51-A71D-C5EB-8365-4342061FC208}"/>
              </a:ext>
            </a:extLst>
          </p:cNvPr>
          <p:cNvSpPr txBox="1"/>
          <p:nvPr/>
        </p:nvSpPr>
        <p:spPr>
          <a:xfrm>
            <a:off x="1137034" y="609600"/>
            <a:ext cx="4784796" cy="13308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Visualizing Data </a:t>
            </a:r>
          </a:p>
        </p:txBody>
      </p:sp>
      <p:sp>
        <p:nvSpPr>
          <p:cNvPr id="7" name="TextBox 6">
            <a:extLst>
              <a:ext uri="{FF2B5EF4-FFF2-40B4-BE49-F238E27FC236}">
                <a16:creationId xmlns:a16="http://schemas.microsoft.com/office/drawing/2014/main" id="{4887C1E1-BFC9-CB63-B00A-E0EE9F79B331}"/>
              </a:ext>
            </a:extLst>
          </p:cNvPr>
          <p:cNvSpPr txBox="1"/>
          <p:nvPr/>
        </p:nvSpPr>
        <p:spPr>
          <a:xfrm>
            <a:off x="1137034" y="2194102"/>
            <a:ext cx="4438036" cy="390858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t>The histogram graph shows the relationship between the red blood cell count and the class feature, specifically whether a patient has Chronic Kidney Disease (CKD) or is classified as not having CKD.</a:t>
            </a:r>
          </a:p>
          <a:p>
            <a:pPr indent="-228600">
              <a:lnSpc>
                <a:spcPct val="90000"/>
              </a:lnSpc>
              <a:spcAft>
                <a:spcPts val="600"/>
              </a:spcAft>
              <a:buFont typeface="Arial" panose="020B0604020202020204" pitchFamily="34" charset="0"/>
              <a:buChar char="•"/>
            </a:pPr>
            <a:endParaRPr lang="en-US" sz="1600"/>
          </a:p>
          <a:p>
            <a:pPr indent="-228600">
              <a:lnSpc>
                <a:spcPct val="90000"/>
              </a:lnSpc>
              <a:spcAft>
                <a:spcPts val="600"/>
              </a:spcAft>
              <a:buFont typeface="Arial" panose="020B0604020202020204" pitchFamily="34" charset="0"/>
              <a:buChar char="•"/>
            </a:pPr>
            <a:r>
              <a:rPr lang="en-US" sz="1600"/>
              <a:t>The graph reveals a notable distinction between individuals with CKD and those without. In particular, the majority of CKD patients exhibit a higher red blood cell count compared to individuals classified as not having CKD.</a:t>
            </a:r>
          </a:p>
          <a:p>
            <a:pPr indent="-228600">
              <a:lnSpc>
                <a:spcPct val="90000"/>
              </a:lnSpc>
              <a:spcAft>
                <a:spcPts val="600"/>
              </a:spcAft>
              <a:buFont typeface="Arial" panose="020B0604020202020204" pitchFamily="34" charset="0"/>
              <a:buChar char="•"/>
            </a:pPr>
            <a:endParaRPr lang="en-US" sz="1600"/>
          </a:p>
          <a:p>
            <a:pPr indent="-228600">
              <a:lnSpc>
                <a:spcPct val="90000"/>
              </a:lnSpc>
              <a:spcAft>
                <a:spcPts val="600"/>
              </a:spcAft>
              <a:buFont typeface="Arial" panose="020B0604020202020204" pitchFamily="34" charset="0"/>
              <a:buChar char="•"/>
            </a:pPr>
            <a:r>
              <a:rPr lang="en-US" sz="1600"/>
              <a:t>This finding from our cleaned dataset suggests that in the medical field, the measurement of red blood cell count is a significant factor in distinguishing between CKD and non-CKD cases. </a:t>
            </a:r>
          </a:p>
        </p:txBody>
      </p:sp>
      <p:pic>
        <p:nvPicPr>
          <p:cNvPr id="6" name="Picture 5">
            <a:extLst>
              <a:ext uri="{FF2B5EF4-FFF2-40B4-BE49-F238E27FC236}">
                <a16:creationId xmlns:a16="http://schemas.microsoft.com/office/drawing/2014/main" id="{4C614F17-7914-56B4-C83B-18595D591097}"/>
              </a:ext>
            </a:extLst>
          </p:cNvPr>
          <p:cNvPicPr>
            <a:picLocks noChangeAspect="1"/>
          </p:cNvPicPr>
          <p:nvPr/>
        </p:nvPicPr>
        <p:blipFill>
          <a:blip r:embed="rId2"/>
          <a:stretch>
            <a:fillRect/>
          </a:stretch>
        </p:blipFill>
        <p:spPr>
          <a:xfrm>
            <a:off x="6880610" y="2001046"/>
            <a:ext cx="4737650" cy="2878122"/>
          </a:xfrm>
          <a:prstGeom prst="rect">
            <a:avLst/>
          </a:prstGeom>
        </p:spPr>
      </p:pic>
      <p:sp>
        <p:nvSpPr>
          <p:cNvPr id="4" name="TextBox 3">
            <a:extLst>
              <a:ext uri="{FF2B5EF4-FFF2-40B4-BE49-F238E27FC236}">
                <a16:creationId xmlns:a16="http://schemas.microsoft.com/office/drawing/2014/main" id="{E427D3EE-3577-FDA0-CB86-0AE4FD755D2A}"/>
              </a:ext>
            </a:extLst>
          </p:cNvPr>
          <p:cNvSpPr txBox="1"/>
          <p:nvPr/>
        </p:nvSpPr>
        <p:spPr>
          <a:xfrm>
            <a:off x="587022" y="474133"/>
            <a:ext cx="184731" cy="369332"/>
          </a:xfrm>
          <a:prstGeom prst="rect">
            <a:avLst/>
          </a:prstGeom>
          <a:noFill/>
        </p:spPr>
        <p:txBody>
          <a:bodyPr wrap="none" rtlCol="0">
            <a:spAutoFit/>
          </a:bodyPr>
          <a:lstStyle/>
          <a:p>
            <a:endParaRPr lang="en-EG" dirty="0"/>
          </a:p>
        </p:txBody>
      </p:sp>
    </p:spTree>
    <p:extLst>
      <p:ext uri="{BB962C8B-B14F-4D97-AF65-F5344CB8AC3E}">
        <p14:creationId xmlns:p14="http://schemas.microsoft.com/office/powerpoint/2010/main" val="397752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creenshot&#10;&#10;Description automatically generated">
            <a:extLst>
              <a:ext uri="{FF2B5EF4-FFF2-40B4-BE49-F238E27FC236}">
                <a16:creationId xmlns:a16="http://schemas.microsoft.com/office/drawing/2014/main" id="{2E92CCF2-1D21-5C81-26BA-1C7CDB2742D3}"/>
              </a:ext>
            </a:extLst>
          </p:cNvPr>
          <p:cNvPicPr>
            <a:picLocks noChangeAspect="1"/>
          </p:cNvPicPr>
          <p:nvPr/>
        </p:nvPicPr>
        <p:blipFill>
          <a:blip r:embed="rId2"/>
          <a:stretch>
            <a:fillRect/>
          </a:stretch>
        </p:blipFill>
        <p:spPr>
          <a:xfrm>
            <a:off x="5814522" y="1610764"/>
            <a:ext cx="4765840" cy="2537907"/>
          </a:xfrm>
          <a:prstGeom prst="rect">
            <a:avLst/>
          </a:prstGeom>
        </p:spPr>
      </p:pic>
      <p:sp>
        <p:nvSpPr>
          <p:cNvPr id="8" name="TextBox 7">
            <a:extLst>
              <a:ext uri="{FF2B5EF4-FFF2-40B4-BE49-F238E27FC236}">
                <a16:creationId xmlns:a16="http://schemas.microsoft.com/office/drawing/2014/main" id="{AF8F0C00-3FFE-7BC6-0A4A-F0097CC92BA1}"/>
              </a:ext>
            </a:extLst>
          </p:cNvPr>
          <p:cNvSpPr txBox="1"/>
          <p:nvPr/>
        </p:nvSpPr>
        <p:spPr>
          <a:xfrm>
            <a:off x="5848963" y="1329063"/>
            <a:ext cx="4828309" cy="302840"/>
          </a:xfrm>
          <a:prstGeom prst="rect">
            <a:avLst/>
          </a:prstGeom>
          <a:noFill/>
        </p:spPr>
        <p:txBody>
          <a:bodyPr wrap="none" rtlCol="0">
            <a:spAutoFit/>
          </a:bodyPr>
          <a:lstStyle/>
          <a:p>
            <a:pPr defTabSz="694944">
              <a:spcAft>
                <a:spcPts val="600"/>
              </a:spcAft>
            </a:pPr>
            <a:r>
              <a:rPr lang="en-EG" sz="1368" kern="1200">
                <a:solidFill>
                  <a:srgbClr val="FFFF00"/>
                </a:solidFill>
                <a:highlight>
                  <a:srgbClr val="000000"/>
                </a:highlight>
                <a:latin typeface="+mn-lt"/>
                <a:ea typeface="+mn-ea"/>
                <a:cs typeface="+mn-cs"/>
              </a:rPr>
              <a:t>Scatter Graph Between Red blood cells count and Packed volume </a:t>
            </a:r>
            <a:endParaRPr lang="en-EG">
              <a:solidFill>
                <a:srgbClr val="FFFF00"/>
              </a:solidFill>
              <a:highlight>
                <a:srgbClr val="000000"/>
              </a:highlight>
            </a:endParaRPr>
          </a:p>
        </p:txBody>
      </p:sp>
      <p:sp>
        <p:nvSpPr>
          <p:cNvPr id="9" name="TextBox 8">
            <a:extLst>
              <a:ext uri="{FF2B5EF4-FFF2-40B4-BE49-F238E27FC236}">
                <a16:creationId xmlns:a16="http://schemas.microsoft.com/office/drawing/2014/main" id="{FD7DF8D8-ED56-3F55-3F72-AED98755E857}"/>
              </a:ext>
            </a:extLst>
          </p:cNvPr>
          <p:cNvSpPr txBox="1"/>
          <p:nvPr/>
        </p:nvSpPr>
        <p:spPr>
          <a:xfrm>
            <a:off x="1481353" y="914400"/>
            <a:ext cx="2903295" cy="726994"/>
          </a:xfrm>
          <a:prstGeom prst="rect">
            <a:avLst/>
          </a:prstGeom>
          <a:noFill/>
        </p:spPr>
        <p:txBody>
          <a:bodyPr wrap="none" rtlCol="0">
            <a:spAutoFit/>
          </a:bodyPr>
          <a:lstStyle/>
          <a:p>
            <a:pPr defTabSz="694944">
              <a:spcAft>
                <a:spcPts val="600"/>
              </a:spcAft>
            </a:pPr>
            <a:r>
              <a:rPr lang="en-US" sz="1824" b="1" kern="1200">
                <a:solidFill>
                  <a:schemeClr val="tx1"/>
                </a:solidFill>
                <a:latin typeface="Times New Roman" panose="02020603050405020304" pitchFamily="18" charset="0"/>
                <a:ea typeface="+mj-ea"/>
                <a:cs typeface="Times New Roman" panose="02020603050405020304" pitchFamily="18" charset="0"/>
              </a:rPr>
              <a:t>Visualizing Scatter Graph  </a:t>
            </a:r>
          </a:p>
          <a:p>
            <a:pPr>
              <a:spcAft>
                <a:spcPts val="600"/>
              </a:spcAft>
            </a:pPr>
            <a:endParaRPr lang="en-EG"/>
          </a:p>
        </p:txBody>
      </p:sp>
      <p:sp>
        <p:nvSpPr>
          <p:cNvPr id="16" name="TextBox 9">
            <a:extLst>
              <a:ext uri="{FF2B5EF4-FFF2-40B4-BE49-F238E27FC236}">
                <a16:creationId xmlns:a16="http://schemas.microsoft.com/office/drawing/2014/main" id="{53A41CEA-5AAF-405E-FF19-26E25D03982E}"/>
              </a:ext>
            </a:extLst>
          </p:cNvPr>
          <p:cNvSpPr txBox="1"/>
          <p:nvPr/>
        </p:nvSpPr>
        <p:spPr>
          <a:xfrm>
            <a:off x="1593286" y="1469914"/>
            <a:ext cx="3504422" cy="4413305"/>
          </a:xfrm>
          <a:prstGeom prst="rect">
            <a:avLst/>
          </a:prstGeom>
          <a:noFill/>
        </p:spPr>
        <p:txBody>
          <a:bodyPr wrap="square" rtlCol="0">
            <a:spAutoFit/>
          </a:bodyPr>
          <a:lstStyle/>
          <a:p>
            <a:pPr defTabSz="694944">
              <a:spcAft>
                <a:spcPts val="600"/>
              </a:spcAft>
            </a:pPr>
            <a:r>
              <a:rPr lang="en-US" sz="1216" kern="1200">
                <a:solidFill>
                  <a:schemeClr val="tx1"/>
                </a:solidFill>
                <a:latin typeface="Times New Roman" panose="02020603050405020304" pitchFamily="18" charset="0"/>
                <a:ea typeface="+mn-ea"/>
                <a:cs typeface="Times New Roman" panose="02020603050405020304" pitchFamily="18" charset="0"/>
              </a:rPr>
              <a:t>he scatter graph displays the relationship between the red blood cell count and the packed volume, categorized by the presence or absence of Chronic Kidney Disease (CKD). CKD patients are represented by yellow points, while non-CKD individuals are denoted by blue points.</a:t>
            </a:r>
          </a:p>
          <a:p>
            <a:pPr defTabSz="694944">
              <a:spcAft>
                <a:spcPts val="600"/>
              </a:spcAft>
            </a:pPr>
            <a:endParaRPr lang="en-US" sz="1216" kern="1200">
              <a:solidFill>
                <a:schemeClr val="tx1"/>
              </a:solidFill>
              <a:latin typeface="Times New Roman" panose="02020603050405020304" pitchFamily="18" charset="0"/>
              <a:ea typeface="+mn-ea"/>
              <a:cs typeface="Times New Roman" panose="02020603050405020304" pitchFamily="18" charset="0"/>
            </a:endParaRPr>
          </a:p>
          <a:p>
            <a:pPr defTabSz="694944">
              <a:spcAft>
                <a:spcPts val="600"/>
              </a:spcAft>
            </a:pPr>
            <a:r>
              <a:rPr lang="en-US" sz="1216" kern="1200">
                <a:solidFill>
                  <a:schemeClr val="tx1"/>
                </a:solidFill>
                <a:latin typeface="Times New Roman" panose="02020603050405020304" pitchFamily="18" charset="0"/>
                <a:ea typeface="+mn-ea"/>
                <a:cs typeface="Times New Roman" panose="02020603050405020304" pitchFamily="18" charset="0"/>
              </a:rPr>
              <a:t>The graph reveals a distinct pattern: CKD patients generally lower red blood cell counts, and packed volumes compared to non-CKD individuals. The range of packed volume falls between 40 and 50, while the red blood cell count ranges from 5 to 7 in Healthily People.</a:t>
            </a:r>
          </a:p>
          <a:p>
            <a:pPr defTabSz="694944">
              <a:spcAft>
                <a:spcPts val="600"/>
              </a:spcAft>
            </a:pPr>
            <a:endParaRPr lang="en-US" sz="1216" kern="1200">
              <a:solidFill>
                <a:schemeClr val="tx1"/>
              </a:solidFill>
              <a:latin typeface="Times New Roman" panose="02020603050405020304" pitchFamily="18" charset="0"/>
              <a:ea typeface="+mn-ea"/>
              <a:cs typeface="Times New Roman" panose="02020603050405020304" pitchFamily="18" charset="0"/>
            </a:endParaRPr>
          </a:p>
          <a:p>
            <a:pPr defTabSz="694944">
              <a:spcAft>
                <a:spcPts val="600"/>
              </a:spcAft>
            </a:pPr>
            <a:r>
              <a:rPr lang="en-US" sz="1216" kern="1200">
                <a:solidFill>
                  <a:schemeClr val="tx1"/>
                </a:solidFill>
                <a:latin typeface="Times New Roman" panose="02020603050405020304" pitchFamily="18" charset="0"/>
                <a:ea typeface="+mn-ea"/>
                <a:cs typeface="Times New Roman" panose="02020603050405020304" pitchFamily="18" charset="0"/>
              </a:rPr>
              <a:t>This finding, based on the scatter graph from our analysis, underscores the significance of both the red blood cell count and packed volume in distinguishing between CKD and non-CKD cases. It suggests that lower levels of these measures are associated with the presence of CKD. These insights have implications for medical professionals in evaluating and diagnosing kidney-related conditions</a:t>
            </a:r>
            <a:r>
              <a:rPr lang="en-US" sz="1216" kern="1200">
                <a:solidFill>
                  <a:srgbClr val="D1D5DB"/>
                </a:solidFill>
                <a:latin typeface="Times New Roman" panose="02020603050405020304" pitchFamily="18" charset="0"/>
                <a:ea typeface="+mn-ea"/>
                <a:cs typeface="Times New Roman" panose="02020603050405020304" pitchFamily="18" charset="0"/>
              </a:rPr>
              <a:t>.</a:t>
            </a:r>
          </a:p>
          <a:p>
            <a:pPr>
              <a:spcAft>
                <a:spcPts val="600"/>
              </a:spcAft>
            </a:pPr>
            <a:endParaRPr lang="en-EG"/>
          </a:p>
        </p:txBody>
      </p:sp>
    </p:spTree>
    <p:extLst>
      <p:ext uri="{BB962C8B-B14F-4D97-AF65-F5344CB8AC3E}">
        <p14:creationId xmlns:p14="http://schemas.microsoft.com/office/powerpoint/2010/main" val="96569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C5729F-1809-4EB4-D059-F3EAFBFDFA3A}"/>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kern="1200" dirty="0">
                <a:solidFill>
                  <a:schemeClr val="tx1"/>
                </a:solidFill>
                <a:highlight>
                  <a:srgbClr val="C0C0C0"/>
                </a:highlight>
                <a:latin typeface="+mj-lt"/>
                <a:ea typeface="+mj-ea"/>
                <a:cs typeface="+mj-cs"/>
              </a:rPr>
              <a:t>Relation between CKD and Not CKD in our cleaned Dataset by count </a:t>
            </a:r>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B2D2EC-2C14-B466-1A24-C6D0BC5053BC}"/>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Within our cleaned dataset, consisting of 158 rows, we observed the distribution of Chronic Kidney Disease (CKD) cases. The majority of the dataset, comprising approximately 74.7% (118 rows), exhibited negative CKD, indicating the absence of the condition. Conversely, around 25.3% (40 rows) of the dataset showed positive CKD, signifying the presence of the disease.</a:t>
            </a:r>
          </a:p>
          <a:p>
            <a:pPr indent="-228600">
              <a:lnSpc>
                <a:spcPct val="90000"/>
              </a:lnSpc>
              <a:spcAft>
                <a:spcPts val="600"/>
              </a:spcAft>
              <a:buFont typeface="Arial" panose="020B0604020202020204" pitchFamily="34" charset="0"/>
              <a:buChar char="•"/>
            </a:pPr>
            <a:endParaRPr lang="en-US" sz="2200" dirty="0"/>
          </a:p>
        </p:txBody>
      </p:sp>
      <p:pic>
        <p:nvPicPr>
          <p:cNvPr id="5" name="Picture 4">
            <a:extLst>
              <a:ext uri="{FF2B5EF4-FFF2-40B4-BE49-F238E27FC236}">
                <a16:creationId xmlns:a16="http://schemas.microsoft.com/office/drawing/2014/main" id="{6A858120-2E8C-22F2-CF0D-E0CA518E4E05}"/>
              </a:ext>
            </a:extLst>
          </p:cNvPr>
          <p:cNvPicPr>
            <a:picLocks noChangeAspect="1"/>
          </p:cNvPicPr>
          <p:nvPr/>
        </p:nvPicPr>
        <p:blipFill>
          <a:blip r:embed="rId2"/>
          <a:stretch>
            <a:fillRect/>
          </a:stretch>
        </p:blipFill>
        <p:spPr>
          <a:xfrm>
            <a:off x="6099048" y="1361416"/>
            <a:ext cx="5458968" cy="4135167"/>
          </a:xfrm>
          <a:prstGeom prst="rect">
            <a:avLst/>
          </a:prstGeom>
        </p:spPr>
      </p:pic>
    </p:spTree>
    <p:extLst>
      <p:ext uri="{BB962C8B-B14F-4D97-AF65-F5344CB8AC3E}">
        <p14:creationId xmlns:p14="http://schemas.microsoft.com/office/powerpoint/2010/main" val="59065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EAAFA8C-12FE-8BEF-09B4-DA2047365979}"/>
              </a:ext>
            </a:extLst>
          </p:cNvPr>
          <p:cNvSpPr txBox="1"/>
          <p:nvPr/>
        </p:nvSpPr>
        <p:spPr>
          <a:xfrm>
            <a:off x="1137034" y="609600"/>
            <a:ext cx="4784796" cy="13308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u="sng" kern="1200">
                <a:solidFill>
                  <a:schemeClr val="tx1"/>
                </a:solidFill>
                <a:latin typeface="+mj-lt"/>
                <a:ea typeface="+mj-ea"/>
                <a:cs typeface="+mj-cs"/>
              </a:rPr>
              <a:t>Relation between age and whether a patient has chronic kidney disease:</a:t>
            </a:r>
          </a:p>
        </p:txBody>
      </p:sp>
      <p:sp>
        <p:nvSpPr>
          <p:cNvPr id="6" name="TextBox 5">
            <a:extLst>
              <a:ext uri="{FF2B5EF4-FFF2-40B4-BE49-F238E27FC236}">
                <a16:creationId xmlns:a16="http://schemas.microsoft.com/office/drawing/2014/main" id="{A902053F-EDC2-B3A5-F8F3-71B211314332}"/>
              </a:ext>
            </a:extLst>
          </p:cNvPr>
          <p:cNvSpPr txBox="1"/>
          <p:nvPr/>
        </p:nvSpPr>
        <p:spPr>
          <a:xfrm>
            <a:off x="1137034" y="2194102"/>
            <a:ext cx="4438036" cy="390858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Upon analyzing the age distribution of individuals diagnosed with chronic kidney disease (CKD), a significant trend emerges. The majority of CKD patients, specifically between the ages of 50 and 70 years, comprise a substantial portion of the dataset. This observation underscores the significance of age as a crucial factor in the development of CKD, suggesting that advancing age is associated with an increased susceptibility to the disease. Consequently, these findings emphasize the importance of considering age as a key determinant when assessing the risk and prognosis of CKD in clinical and research contexts.</a:t>
            </a:r>
          </a:p>
        </p:txBody>
      </p:sp>
      <p:pic>
        <p:nvPicPr>
          <p:cNvPr id="5" name="Picture 4">
            <a:extLst>
              <a:ext uri="{FF2B5EF4-FFF2-40B4-BE49-F238E27FC236}">
                <a16:creationId xmlns:a16="http://schemas.microsoft.com/office/drawing/2014/main" id="{543AA0D7-FE87-E1DC-0A6E-DF24BC7667E5}"/>
              </a:ext>
            </a:extLst>
          </p:cNvPr>
          <p:cNvPicPr>
            <a:picLocks noChangeAspect="1"/>
          </p:cNvPicPr>
          <p:nvPr/>
        </p:nvPicPr>
        <p:blipFill>
          <a:blip r:embed="rId2"/>
          <a:stretch>
            <a:fillRect/>
          </a:stretch>
        </p:blipFill>
        <p:spPr>
          <a:xfrm>
            <a:off x="6880610" y="1450294"/>
            <a:ext cx="4737650" cy="3979626"/>
          </a:xfrm>
          <a:prstGeom prst="rect">
            <a:avLst/>
          </a:prstGeom>
        </p:spPr>
      </p:pic>
    </p:spTree>
    <p:extLst>
      <p:ext uri="{BB962C8B-B14F-4D97-AF65-F5344CB8AC3E}">
        <p14:creationId xmlns:p14="http://schemas.microsoft.com/office/powerpoint/2010/main" val="4221621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756</Words>
  <Application>Microsoft Macintosh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محمد عبدالعزيز عبدالعزيز عيسى</dc:creator>
  <cp:lastModifiedBy>محمد عبدالعزيز عبدالعزيز عيسى</cp:lastModifiedBy>
  <cp:revision>4</cp:revision>
  <dcterms:created xsi:type="dcterms:W3CDTF">2023-05-16T22:50:11Z</dcterms:created>
  <dcterms:modified xsi:type="dcterms:W3CDTF">2023-05-17T00:59:33Z</dcterms:modified>
</cp:coreProperties>
</file>