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57" r:id="rId4"/>
    <p:sldId id="259" r:id="rId5"/>
    <p:sldId id="260" r:id="rId6"/>
    <p:sldId id="266" r:id="rId7"/>
    <p:sldId id="265" r:id="rId8"/>
    <p:sldId id="258" r:id="rId9"/>
    <p:sldId id="264" r:id="rId10"/>
    <p:sldId id="261" r:id="rId11"/>
    <p:sldId id="268" r:id="rId12"/>
    <p:sldId id="267" r:id="rId13"/>
    <p:sldId id="263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>
        <p:scale>
          <a:sx n="75" d="100"/>
          <a:sy n="75" d="100"/>
        </p:scale>
        <p:origin x="24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44FEB9-7992-4775-B1B9-B2C051D612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2863D5-C21B-467E-9277-5F055FF1B6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7D0AB-92C7-4FE8-87E4-456061BFF176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8F4017-F686-4CC7-B9CE-AC8F79515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6EF0CF-D314-47DC-83A1-2DCFB4C8D9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F00C-5CD9-4E15-BB3D-DED94BC5E0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9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E6F98-5D3D-4517-93B5-EBEBD7D9491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71258-57EC-42EE-9836-045DB808F6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15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52ED-FBE8-47CD-B4EC-97F3655227B0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DD6F-3BD5-455A-BE81-F6D4E1CAB7B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4E53-B6CA-4B51-B45D-0113D141B6E4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54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DD2-7050-455C-A6F1-99372958389C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0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8D9-22B6-4C59-A2A8-A0235D75983C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79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D57B-051C-43D3-A4B5-DA5E9CB5E4CB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8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2DD1-9111-424C-8B7A-04B6783700A1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3DBB-63A6-4D52-974C-4B7AF6D007D4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0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D11-199C-4E8C-BC55-21D2A3690CA4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9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264-EA97-4F82-A843-320AAAF06DAD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489-87CA-403E-87F2-A9B5DF85F484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2FC4-4000-41B5-8233-A48FE9BC91F4}" type="datetime1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FCF-1DB9-40AF-AA72-8280C1572B77}" type="datetime1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3044-E815-43D0-A083-BC5C3A1F6622}" type="datetime1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4B1C-134B-4C04-8E2C-D63FE56E8EDE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720-5D5C-4953-94B3-4E13AAA33D89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0CC0-EAEA-4C97-8D30-330CE369C105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B8C01-3A13-41A3-8621-4DBF9084A2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D3BB7-1CD7-4EDA-991B-2725B65A8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in C++ and Go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1FB7B3-6287-4D87-8E71-2E9D6DB45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93325-5CAD-49B6-B0F3-7821C8F6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EE92-DB40-4622-9826-2A70E50010B7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6CE7C-680C-4FED-B4B0-66EA2A2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200B8-74E9-4500-AD0A-9DEB51FA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68C8F-802E-4F0B-A779-EB6EC222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High-Order </a:t>
            </a:r>
            <a:r>
              <a:rPr lang="de-DE" dirty="0" err="1"/>
              <a:t>Functions</a:t>
            </a:r>
            <a:r>
              <a:rPr lang="de-DE" dirty="0"/>
              <a:t> – </a:t>
            </a:r>
            <a:r>
              <a:rPr lang="de-DE" dirty="0" err="1"/>
              <a:t>Map</a:t>
            </a:r>
            <a:r>
              <a:rPr lang="de-DE" dirty="0"/>
              <a:t> in </a:t>
            </a:r>
            <a:r>
              <a:rPr lang="de-DE" dirty="0" err="1"/>
              <a:t>Golang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04D16-0DD2-44C1-8240-DD558BD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de-DE" dirty="0"/>
              <a:t>In </a:t>
            </a:r>
            <a:r>
              <a:rPr lang="de-DE" dirty="0" err="1"/>
              <a:t>strings</a:t>
            </a:r>
            <a:endParaRPr lang="de-DE" dirty="0"/>
          </a:p>
          <a:p>
            <a:pPr indent="-285750"/>
            <a:endParaRPr lang="en-US" dirty="0"/>
          </a:p>
          <a:p>
            <a:pPr marL="57150" indent="0">
              <a:buNone/>
            </a:pPr>
            <a:r>
              <a:rPr lang="en-US" dirty="0" err="1"/>
              <a:t>func</a:t>
            </a:r>
            <a:r>
              <a:rPr lang="en-US" dirty="0"/>
              <a:t> Map(mapping </a:t>
            </a:r>
            <a:r>
              <a:rPr lang="en-US" dirty="0" err="1"/>
              <a:t>func</a:t>
            </a:r>
            <a:r>
              <a:rPr lang="en-US" dirty="0"/>
              <a:t>(rune) rune, s string) strings</a:t>
            </a:r>
            <a:br>
              <a:rPr lang="en-US" dirty="0"/>
            </a:br>
            <a:r>
              <a:rPr lang="en-US" dirty="0"/>
              <a:t>s := "Hello, world!"</a:t>
            </a:r>
            <a:br>
              <a:rPr lang="en-US" dirty="0"/>
            </a:br>
            <a:r>
              <a:rPr lang="en-US" dirty="0"/>
              <a:t>s = </a:t>
            </a:r>
            <a:r>
              <a:rPr lang="en-US" dirty="0" err="1"/>
              <a:t>strings.Map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(r rune) rune { return r + 1 }, s)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fmt.Println</a:t>
            </a:r>
            <a:r>
              <a:rPr lang="en-US" dirty="0"/>
              <a:t>(s) // --&gt; </a:t>
            </a:r>
            <a:r>
              <a:rPr lang="en-US" dirty="0" err="1"/>
              <a:t>Ifmmp</a:t>
            </a:r>
            <a:r>
              <a:rPr lang="en-US" dirty="0"/>
              <a:t>-!</a:t>
            </a:r>
            <a:r>
              <a:rPr lang="en-US" dirty="0" err="1"/>
              <a:t>xpsme</a:t>
            </a:r>
            <a:r>
              <a:rPr lang="en-US" dirty="0"/>
              <a:t>"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31A1D-B8CE-43DD-ABBA-2A439C42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9-0F49-4E87-8AA6-6748AD0C06BD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61C317-74EF-4DC1-A4B8-B5E65C27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B599D-E4D0-451E-BEA6-128A7596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68C8F-802E-4F0B-A779-EB6EC222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High-Order </a:t>
            </a:r>
            <a:r>
              <a:rPr lang="de-DE" dirty="0" err="1"/>
              <a:t>Functions</a:t>
            </a:r>
            <a:r>
              <a:rPr lang="de-DE" dirty="0"/>
              <a:t> – </a:t>
            </a:r>
            <a:r>
              <a:rPr lang="de-DE" dirty="0" err="1"/>
              <a:t>Map</a:t>
            </a:r>
            <a:r>
              <a:rPr lang="de-DE" dirty="0"/>
              <a:t> in C++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04D16-0DD2-44C1-8240-DD558BD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de-DE" dirty="0"/>
              <a:t>In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de-DE" dirty="0"/>
          </a:p>
          <a:p>
            <a:pPr indent="-285750"/>
            <a:endParaRPr lang="de-DE" dirty="0"/>
          </a:p>
          <a:p>
            <a:pPr marL="57150" indent="0">
              <a:buNone/>
            </a:pPr>
            <a:r>
              <a:rPr lang="en-US" dirty="0" err="1"/>
              <a:t>std</a:t>
            </a:r>
            <a:r>
              <a:rPr lang="en-US" dirty="0"/>
              <a:t>::string v = "Hello, world!";</a:t>
            </a:r>
            <a:br>
              <a:rPr lang="en-US" dirty="0"/>
            </a:br>
            <a:r>
              <a:rPr lang="en-US" dirty="0" err="1"/>
              <a:t>std</a:t>
            </a:r>
            <a:r>
              <a:rPr lang="en-US" dirty="0"/>
              <a:t>::transform(</a:t>
            </a:r>
            <a:r>
              <a:rPr lang="en-US" dirty="0" err="1"/>
              <a:t>v.begin</a:t>
            </a:r>
            <a:r>
              <a:rPr lang="en-US" dirty="0"/>
              <a:t>(), </a:t>
            </a:r>
            <a:r>
              <a:rPr lang="en-US" dirty="0" err="1"/>
              <a:t>v.end</a:t>
            </a:r>
            <a:r>
              <a:rPr lang="en-US" dirty="0"/>
              <a:t>(), </a:t>
            </a:r>
            <a:r>
              <a:rPr lang="en-US" dirty="0" err="1"/>
              <a:t>v.begin</a:t>
            </a:r>
            <a:r>
              <a:rPr lang="en-US" dirty="0"/>
              <a:t>(), [](</a:t>
            </a:r>
            <a:r>
              <a:rPr lang="en-US" dirty="0" err="1"/>
              <a:t>int</a:t>
            </a:r>
            <a:r>
              <a:rPr lang="en-US" dirty="0"/>
              <a:t> x) { return x + 1; } );</a:t>
            </a:r>
          </a:p>
          <a:p>
            <a:pPr marL="57150" indent="0">
              <a:buNone/>
            </a:pPr>
            <a:br>
              <a:rPr lang="en-US" dirty="0"/>
            </a:b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v &lt;&lt; "\n"; // --&gt; </a:t>
            </a:r>
            <a:r>
              <a:rPr lang="en-US" dirty="0" err="1"/>
              <a:t>Ifmmp</a:t>
            </a:r>
            <a:r>
              <a:rPr lang="en-US" dirty="0"/>
              <a:t>-!</a:t>
            </a:r>
            <a:r>
              <a:rPr lang="en-US" dirty="0" err="1"/>
              <a:t>xpsme</a:t>
            </a:r>
            <a:r>
              <a:rPr lang="en-US" dirty="0"/>
              <a:t>"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31A1D-B8CE-43DD-ABBA-2A439C42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5BE9-0F49-4E87-8AA6-6748AD0C06BD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61C317-74EF-4DC1-A4B8-B5E65C27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B599D-E4D0-451E-BEA6-128A7596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1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68C8F-802E-4F0B-A779-EB6EC222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High-Order </a:t>
            </a:r>
            <a:r>
              <a:rPr lang="de-DE" dirty="0" err="1"/>
              <a:t>Functions</a:t>
            </a:r>
            <a:r>
              <a:rPr lang="de-DE" dirty="0"/>
              <a:t> – </a:t>
            </a:r>
            <a:r>
              <a:rPr lang="de-DE" dirty="0" err="1"/>
              <a:t>Fold</a:t>
            </a:r>
            <a:r>
              <a:rPr lang="de-DE" dirty="0"/>
              <a:t> in </a:t>
            </a:r>
            <a:r>
              <a:rPr lang="de-DE" dirty="0" err="1"/>
              <a:t>Golang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04D16-0DD2-44C1-8240-DD558BD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285750"/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pPr indent="-285750"/>
            <a:endParaRPr lang="de-DE" dirty="0"/>
          </a:p>
          <a:p>
            <a:pPr marL="57150" indent="0">
              <a:buNone/>
            </a:pPr>
            <a:r>
              <a:rPr lang="en-US" dirty="0" err="1"/>
              <a:t>func</a:t>
            </a:r>
            <a:r>
              <a:rPr lang="en-US" dirty="0"/>
              <a:t> (s *</a:t>
            </a:r>
            <a:r>
              <a:rPr lang="en-US" dirty="0" err="1"/>
              <a:t>SliceStream</a:t>
            </a:r>
            <a:r>
              <a:rPr lang="en-US" dirty="0"/>
              <a:t>) Reduce(accumulate Accumulator) Any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result interface{}</a:t>
            </a:r>
            <a:br>
              <a:rPr lang="en-US" dirty="0"/>
            </a:b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, e := range </a:t>
            </a:r>
            <a:r>
              <a:rPr lang="en-US" dirty="0" err="1"/>
              <a:t>s.data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	if </a:t>
            </a:r>
            <a:r>
              <a:rPr lang="en-US" dirty="0" err="1"/>
              <a:t>i</a:t>
            </a:r>
            <a:r>
              <a:rPr lang="en-US" dirty="0"/>
              <a:t> == 0 {</a:t>
            </a:r>
            <a:br>
              <a:rPr lang="en-US" dirty="0"/>
            </a:br>
            <a:r>
              <a:rPr lang="en-US" dirty="0"/>
              <a:t>			result = e</a:t>
            </a:r>
            <a:br>
              <a:rPr lang="en-US" dirty="0"/>
            </a:br>
            <a:r>
              <a:rPr lang="en-US" dirty="0"/>
              <a:t>		} else {</a:t>
            </a:r>
            <a:br>
              <a:rPr lang="en-US" dirty="0"/>
            </a:br>
            <a:r>
              <a:rPr lang="en-US" dirty="0"/>
              <a:t>			result = accumulate(result, </a:t>
            </a:r>
            <a:r>
              <a:rPr lang="en-US" dirty="0" err="1"/>
              <a:t>s.data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return result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493EF-FAB2-4E90-B7C2-F8C6D50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C6B5-5AE8-4384-BEF4-42850B7B4CFE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E75335-0934-43E8-A27A-4E790C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9627A-42D2-44DE-89AA-8F9D8C74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4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68C8F-802E-4F0B-A779-EB6EC222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High-Order </a:t>
            </a:r>
            <a:r>
              <a:rPr lang="de-DE" dirty="0" err="1"/>
              <a:t>Functions</a:t>
            </a:r>
            <a:r>
              <a:rPr lang="de-DE" dirty="0"/>
              <a:t> – </a:t>
            </a:r>
            <a:r>
              <a:rPr lang="de-DE" dirty="0" err="1"/>
              <a:t>Fold</a:t>
            </a:r>
            <a:r>
              <a:rPr lang="de-DE" dirty="0"/>
              <a:t> in C++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04D16-0DD2-44C1-8240-DD558BD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285750"/>
            <a:r>
              <a:rPr lang="de-DE" dirty="0"/>
              <a:t>in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en-US" dirty="0"/>
          </a:p>
          <a:p>
            <a:pPr marL="57150" indent="0">
              <a:buNone/>
            </a:pP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int</a:t>
            </a:r>
            <a:r>
              <a:rPr lang="en-US" dirty="0"/>
              <a:t>&gt; v{1, 2, 3, 4, 5, 6, 7, 8, 9, 10};</a:t>
            </a:r>
            <a:br>
              <a:rPr lang="en-US" dirty="0"/>
            </a:b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std</a:t>
            </a:r>
            <a:r>
              <a:rPr lang="en-US" dirty="0"/>
              <a:t>::string&gt; s {"a", "b", "</a:t>
            </a:r>
            <a:r>
              <a:rPr lang="en-US" dirty="0" err="1"/>
              <a:t>asdf</a:t>
            </a:r>
            <a:r>
              <a:rPr lang="en-US" dirty="0"/>
              <a:t>", "Hallo", "World"};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//sum </a:t>
            </a:r>
            <a:r>
              <a:rPr lang="en-US" dirty="0" err="1"/>
              <a:t>ist</a:t>
            </a:r>
            <a:r>
              <a:rPr lang="en-US" dirty="0"/>
              <a:t> 55</a:t>
            </a:r>
            <a:br>
              <a:rPr lang="en-US" dirty="0"/>
            </a:br>
            <a:r>
              <a:rPr lang="en-US" dirty="0"/>
              <a:t>auto sum = </a:t>
            </a:r>
            <a:r>
              <a:rPr lang="en-US" dirty="0" err="1"/>
              <a:t>std</a:t>
            </a:r>
            <a:r>
              <a:rPr lang="en-US" dirty="0"/>
              <a:t>::accumulate(</a:t>
            </a:r>
            <a:r>
              <a:rPr lang="en-US" dirty="0" err="1"/>
              <a:t>v.begin</a:t>
            </a:r>
            <a:r>
              <a:rPr lang="en-US" dirty="0"/>
              <a:t>(), </a:t>
            </a:r>
            <a:r>
              <a:rPr lang="en-US" dirty="0" err="1"/>
              <a:t>v.end</a:t>
            </a:r>
            <a:r>
              <a:rPr lang="en-US" dirty="0"/>
              <a:t>(), 0);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s2 = "</a:t>
            </a:r>
            <a:r>
              <a:rPr lang="en-US" dirty="0" err="1"/>
              <a:t>abasdfHalloWelt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auto s2 = </a:t>
            </a:r>
            <a:r>
              <a:rPr lang="en-US" dirty="0" err="1"/>
              <a:t>std</a:t>
            </a:r>
            <a:r>
              <a:rPr lang="en-US" dirty="0"/>
              <a:t>::accumulate(</a:t>
            </a:r>
            <a:r>
              <a:rPr lang="en-US" dirty="0" err="1"/>
              <a:t>s.begin</a:t>
            </a:r>
            <a:r>
              <a:rPr lang="en-US" dirty="0"/>
              <a:t>(), </a:t>
            </a:r>
            <a:r>
              <a:rPr lang="en-US" dirty="0" err="1"/>
              <a:t>s.end</a:t>
            </a:r>
            <a:r>
              <a:rPr lang="en-US" dirty="0"/>
              <a:t>(), </a:t>
            </a:r>
            <a:r>
              <a:rPr lang="en-US" dirty="0" err="1"/>
              <a:t>std</a:t>
            </a:r>
            <a:r>
              <a:rPr lang="en-US" dirty="0"/>
              <a:t>::string(""));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//s3 = "12345678910"</a:t>
            </a:r>
            <a:br>
              <a:rPr lang="en-US" dirty="0"/>
            </a:br>
            <a:r>
              <a:rPr lang="en-US" dirty="0"/>
              <a:t>auto s3 = </a:t>
            </a:r>
            <a:r>
              <a:rPr lang="en-US" dirty="0" err="1"/>
              <a:t>std</a:t>
            </a:r>
            <a:r>
              <a:rPr lang="en-US" dirty="0"/>
              <a:t>::accumulate(</a:t>
            </a:r>
            <a:r>
              <a:rPr lang="en-US" dirty="0" err="1"/>
              <a:t>z.begin</a:t>
            </a:r>
            <a:r>
              <a:rPr lang="en-US" dirty="0"/>
              <a:t>(), </a:t>
            </a:r>
            <a:r>
              <a:rPr lang="en-US" dirty="0" err="1"/>
              <a:t>z.end</a:t>
            </a:r>
            <a:r>
              <a:rPr lang="en-US" dirty="0"/>
              <a:t>(), </a:t>
            </a:r>
            <a:r>
              <a:rPr lang="en-US" dirty="0" err="1"/>
              <a:t>std</a:t>
            </a:r>
            <a:r>
              <a:rPr lang="en-US" dirty="0"/>
              <a:t>::string(""),</a:t>
            </a:r>
            <a:br>
              <a:rPr lang="en-US" dirty="0"/>
            </a:br>
            <a:r>
              <a:rPr lang="en-US" dirty="0"/>
              <a:t>	[](</a:t>
            </a:r>
            <a:r>
              <a:rPr lang="en-US" dirty="0" err="1"/>
              <a:t>std</a:t>
            </a:r>
            <a:r>
              <a:rPr lang="en-US" dirty="0"/>
              <a:t>::string ret,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 return ret +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to_string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}</a:t>
            </a:r>
            <a:br>
              <a:rPr lang="en-US" dirty="0"/>
            </a:br>
            <a:r>
              <a:rPr lang="en-US" dirty="0"/>
              <a:t>);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493EF-FAB2-4E90-B7C2-F8C6D50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C6B5-5AE8-4384-BEF4-42850B7B4CFE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E75335-0934-43E8-A27A-4E790C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9627A-42D2-44DE-89AA-8F9D8C74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ECA6A-1329-4F59-9D93-D7AC465C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30815"/>
            <a:ext cx="8596668" cy="1091570"/>
          </a:xfrm>
        </p:spPr>
        <p:txBody>
          <a:bodyPr anchor="ctr"/>
          <a:lstStyle/>
          <a:p>
            <a:pPr algn="ctr"/>
            <a:r>
              <a:rPr lang="de-DE" dirty="0"/>
              <a:t>Any Question?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9DAA1-8C09-46F1-8C7F-834645BC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D11-199C-4E8C-BC55-21D2A3690CA4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5C674-2B08-4182-9D8F-AF54F061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3FF15-D5E2-41B8-BAE3-15DB9EE4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A8C7E-E9C3-4B69-9BF5-4857E27B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E1368-388A-4D63-955B-B2A63199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▪ [</a:t>
            </a:r>
            <a:r>
              <a:rPr lang="en-US" dirty="0" err="1"/>
              <a:t>HoC</a:t>
            </a:r>
            <a:r>
              <a:rPr lang="en-US" dirty="0"/>
              <a:t>] 'History of C\++'. http://www.cplusplus.com/info/history/. Last visited: 	27.12.2018</a:t>
            </a:r>
            <a:br>
              <a:rPr lang="en-US" dirty="0"/>
            </a:br>
            <a:r>
              <a:rPr lang="en-US" dirty="0"/>
              <a:t>▪ [FP11] Grimm Rainer. 'Functional Programming in C++ 11'. science + computing ag.</a:t>
            </a:r>
            <a:br>
              <a:rPr lang="en-US" dirty="0"/>
            </a:br>
            <a:r>
              <a:rPr lang="en-US" dirty="0"/>
              <a:t>	https://www.grimm- 	jaud.de/images/stories/pdfs/FunctionalProgrammingInC++11.pdf. Last</a:t>
            </a:r>
            <a:br>
              <a:rPr lang="en-US" dirty="0"/>
            </a:br>
            <a:r>
              <a:rPr lang="en-US" dirty="0"/>
              <a:t>	visited: 31.12.2018</a:t>
            </a:r>
            <a:br>
              <a:rPr lang="en-US" dirty="0"/>
            </a:br>
            <a:r>
              <a:rPr lang="en-US" dirty="0"/>
              <a:t>▪ [FPGN] </a:t>
            </a:r>
            <a:r>
              <a:rPr lang="en-US" dirty="0" err="1"/>
              <a:t>Gigante</a:t>
            </a:r>
            <a:r>
              <a:rPr lang="en-US" dirty="0"/>
              <a:t> Nicola. 'Functional Programming in C++ - Nicola </a:t>
            </a:r>
            <a:r>
              <a:rPr lang="en-US" dirty="0" err="1"/>
              <a:t>Gigante</a:t>
            </a:r>
            <a:r>
              <a:rPr lang="en-US" dirty="0"/>
              <a:t> - Meeting 	C++ 2015’. https://www.youtube.com/watch?v=SCC23W3CQc8. Last visited: 	31.12.2018</a:t>
            </a:r>
            <a:br>
              <a:rPr lang="en-US" dirty="0"/>
            </a:br>
            <a:r>
              <a:rPr lang="en-US" dirty="0"/>
              <a:t>▪ [</a:t>
            </a:r>
            <a:r>
              <a:rPr lang="en-US" dirty="0" err="1"/>
              <a:t>CoPL</a:t>
            </a:r>
            <a:r>
              <a:rPr lang="en-US" dirty="0"/>
              <a:t>] </a:t>
            </a:r>
            <a:r>
              <a:rPr lang="en-US" dirty="0" err="1"/>
              <a:t>Weigend</a:t>
            </a:r>
            <a:r>
              <a:rPr lang="en-US" dirty="0"/>
              <a:t> Johannes. 'Master Course: Concepts of Programming Languages - 	University of Applied Sciences Rosenheim (TH Rosenheim)’. 	https://github.com/jweigend/concepts-ofprogramming-languages. Last visited: 	27.12.2018</a:t>
            </a:r>
            <a:br>
              <a:rPr lang="en-US" dirty="0"/>
            </a:br>
            <a:r>
              <a:rPr lang="en-US" dirty="0"/>
              <a:t>▪ [HFP] 'Functional programming'. https://wiki.haskell.org/Functional_programming. 	Last visited 03.01.2019</a:t>
            </a:r>
            <a:br>
              <a:rPr lang="en-US" dirty="0"/>
            </a:br>
            <a:r>
              <a:rPr lang="en-US" dirty="0"/>
              <a:t>▪ [Go] 'The Go Programming Language'. https://golang.org. last visited 03.01.2019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DE6C1-4A39-4027-A160-A90A7F23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D11-199C-4E8C-BC55-21D2A3690CA4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497A12-2FF4-4AB3-A8AE-5D997C58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FEAA4A-4D70-4F32-8B7A-D2ED299D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1068B-3CAC-424B-B89B-B04BE1EB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D097D-9B45-4F54-BA8D-F738F4E9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Programming</a:t>
            </a:r>
            <a:r>
              <a:rPr lang="de-DE" dirty="0"/>
              <a:t> Language C++</a:t>
            </a:r>
          </a:p>
          <a:p>
            <a:r>
              <a:rPr lang="de-DE" dirty="0"/>
              <a:t>Lambda </a:t>
            </a:r>
            <a:r>
              <a:rPr lang="de-DE" dirty="0" err="1"/>
              <a:t>Function</a:t>
            </a:r>
            <a:r>
              <a:rPr lang="de-DE" dirty="0"/>
              <a:t> Objects</a:t>
            </a:r>
          </a:p>
          <a:p>
            <a:r>
              <a:rPr lang="de-DE" dirty="0"/>
              <a:t>Lambda </a:t>
            </a:r>
            <a:r>
              <a:rPr lang="de-DE" dirty="0" err="1"/>
              <a:t>Calculus</a:t>
            </a:r>
            <a:endParaRPr lang="de-DE" dirty="0"/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de-DE" dirty="0"/>
              <a:t>High-Order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  <a:p>
            <a:pPr lvl="1"/>
            <a:r>
              <a:rPr lang="de-DE" dirty="0" err="1"/>
              <a:t>Fold</a:t>
            </a:r>
            <a:r>
              <a:rPr lang="de-DE" dirty="0"/>
              <a:t> / </a:t>
            </a:r>
            <a:r>
              <a:rPr lang="de-DE" dirty="0" err="1"/>
              <a:t>Reduce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8AD55-57FF-45C8-B373-7FB1BACB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F5C-EBDE-4066-9764-B8809905D011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D8103-4552-4765-AC3B-BF0EBE06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ECE79-C1F0-459D-82E2-0966D65B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F117C-E137-45A3-9736-18DAFA94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Programming</a:t>
            </a:r>
            <a:r>
              <a:rPr lang="de-DE" dirty="0"/>
              <a:t> Language C++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CB296-4DAE-4390-A013-F54B86CB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1979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Bjarne </a:t>
            </a:r>
            <a:r>
              <a:rPr lang="de-DE" dirty="0" err="1"/>
              <a:t>Stroustrup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“C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Main Goal: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C</a:t>
            </a:r>
          </a:p>
          <a:p>
            <a:pPr lvl="1"/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Inheritance</a:t>
            </a:r>
            <a:r>
              <a:rPr lang="de-DE" dirty="0"/>
              <a:t>, etc.</a:t>
            </a:r>
          </a:p>
          <a:p>
            <a:r>
              <a:rPr lang="de-DE" dirty="0"/>
              <a:t>1983 </a:t>
            </a:r>
            <a:r>
              <a:rPr lang="de-DE" dirty="0" err="1"/>
              <a:t>renamed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C++</a:t>
            </a:r>
          </a:p>
          <a:p>
            <a:r>
              <a:rPr lang="de-DE" dirty="0"/>
              <a:t>1985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published</a:t>
            </a:r>
            <a:endParaRPr lang="de-DE" dirty="0"/>
          </a:p>
          <a:p>
            <a:r>
              <a:rPr lang="de-DE" dirty="0"/>
              <a:t>1998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ISO / IEC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2011 Lambda </a:t>
            </a:r>
            <a:r>
              <a:rPr lang="de-DE" dirty="0" err="1"/>
              <a:t>Function</a:t>
            </a:r>
            <a:r>
              <a:rPr lang="de-DE" dirty="0"/>
              <a:t> Objects and “</a:t>
            </a:r>
            <a:r>
              <a:rPr lang="de-DE" dirty="0" err="1"/>
              <a:t>auto</a:t>
            </a:r>
            <a:r>
              <a:rPr lang="de-DE" dirty="0"/>
              <a:t>“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DBE88-922E-408F-BE4D-5385DE47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D25D-1C8C-488C-B06C-0CF28A6E5AA3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F96AB-0F5A-4A12-9E84-BB32E62E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ECFF4D-608A-48E3-9DB7-D44A2D1A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6670-784B-4A7F-BB91-CF05FE1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</a:t>
            </a:r>
            <a:r>
              <a:rPr lang="de-DE" dirty="0" err="1"/>
              <a:t>Function</a:t>
            </a:r>
            <a:r>
              <a:rPr lang="de-DE" dirty="0"/>
              <a:t> Objects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08A04-9F63-4957-ABDB-FB36CC16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Added</a:t>
            </a:r>
            <a:r>
              <a:rPr lang="de-DE" dirty="0"/>
              <a:t> 2011 in C++11 Standard</a:t>
            </a:r>
          </a:p>
          <a:p>
            <a:r>
              <a:rPr lang="de-DE" dirty="0"/>
              <a:t>Anonymous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arguments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endParaRPr lang="de-DE" dirty="0"/>
          </a:p>
          <a:p>
            <a:r>
              <a:rPr lang="en-US" dirty="0"/>
              <a:t>auto f = [](){}</a:t>
            </a:r>
          </a:p>
          <a:p>
            <a:endParaRPr lang="de-DE" dirty="0"/>
          </a:p>
          <a:p>
            <a:r>
              <a:rPr lang="de-DE" dirty="0"/>
              <a:t>[]: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surrounding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; </a:t>
            </a:r>
            <a:r>
              <a:rPr lang="de-DE" dirty="0" err="1"/>
              <a:t>copy</a:t>
            </a:r>
            <a:r>
              <a:rPr lang="de-DE" dirty="0"/>
              <a:t>, </a:t>
            </a:r>
            <a:r>
              <a:rPr lang="de-DE" dirty="0" err="1"/>
              <a:t>reference</a:t>
            </a:r>
            <a:r>
              <a:rPr lang="de-DE" dirty="0"/>
              <a:t>, </a:t>
            </a:r>
            <a:r>
              <a:rPr lang="de-DE" dirty="0" err="1"/>
              <a:t>none</a:t>
            </a:r>
            <a:endParaRPr lang="de-DE" dirty="0"/>
          </a:p>
          <a:p>
            <a:pPr lvl="1"/>
            <a:r>
              <a:rPr lang="de-DE" dirty="0"/>
              <a:t>also: </a:t>
            </a:r>
            <a:r>
              <a:rPr lang="de-DE" dirty="0" err="1"/>
              <a:t>initialize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all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, etc.</a:t>
            </a:r>
          </a:p>
          <a:p>
            <a:r>
              <a:rPr lang="de-DE" dirty="0"/>
              <a:t>():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arguments</a:t>
            </a:r>
            <a:endParaRPr lang="de-DE" dirty="0"/>
          </a:p>
          <a:p>
            <a:r>
              <a:rPr lang="de-DE" dirty="0"/>
              <a:t>{}: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body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F6C58-C35E-4309-BDF7-FA53727B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C550-9DBE-4F43-8FFA-559AA7DBD68F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03F8C-DC01-49E0-9288-EC209849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1E4482-C4FC-4DBD-A0CC-302B6BD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1F018-C80B-46FB-9B9C-F4F16FB1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</a:t>
            </a:r>
            <a:r>
              <a:rPr lang="de-DE" dirty="0" err="1"/>
              <a:t>Calculus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95CA4E-9330-4FB1-8918-E4DC5256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b="1" dirty="0" err="1"/>
              <a:t>Golang</a:t>
            </a:r>
            <a:r>
              <a:rPr lang="de-DE" sz="2000" b="1" dirty="0"/>
              <a:t>:</a:t>
            </a:r>
          </a:p>
          <a:p>
            <a:pPr marL="0" indent="0">
              <a:buNone/>
            </a:pPr>
            <a:r>
              <a:rPr lang="de-DE" dirty="0"/>
              <a:t>type </a:t>
            </a:r>
            <a:r>
              <a:rPr lang="de-DE" dirty="0" err="1"/>
              <a:t>fnf</a:t>
            </a:r>
            <a:r>
              <a:rPr lang="de-DE" dirty="0"/>
              <a:t> </a:t>
            </a:r>
            <a:r>
              <a:rPr lang="de-DE" dirty="0" err="1"/>
              <a:t>func</a:t>
            </a:r>
            <a:r>
              <a:rPr lang="de-DE" dirty="0"/>
              <a:t>(</a:t>
            </a:r>
            <a:r>
              <a:rPr lang="de-DE" dirty="0" err="1"/>
              <a:t>fnf</a:t>
            </a:r>
            <a:r>
              <a:rPr lang="de-DE" dirty="0"/>
              <a:t>) </a:t>
            </a:r>
            <a:r>
              <a:rPr lang="de-DE" dirty="0" err="1"/>
              <a:t>fnf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True := </a:t>
            </a:r>
            <a:r>
              <a:rPr lang="de-DE" dirty="0" err="1"/>
              <a:t>func</a:t>
            </a:r>
            <a:r>
              <a:rPr lang="de-DE" dirty="0"/>
              <a:t>(x </a:t>
            </a:r>
            <a:r>
              <a:rPr lang="de-DE" dirty="0" err="1"/>
              <a:t>fnf</a:t>
            </a:r>
            <a:r>
              <a:rPr lang="de-DE" dirty="0"/>
              <a:t>) </a:t>
            </a:r>
            <a:r>
              <a:rPr lang="de-DE" dirty="0" err="1"/>
              <a:t>fnf</a:t>
            </a:r>
            <a:r>
              <a:rPr lang="de-DE" dirty="0"/>
              <a:t> {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func</a:t>
            </a:r>
            <a:r>
              <a:rPr lang="de-DE" dirty="0"/>
              <a:t>(y </a:t>
            </a:r>
            <a:r>
              <a:rPr lang="de-DE" dirty="0" err="1"/>
              <a:t>fnf</a:t>
            </a:r>
            <a:r>
              <a:rPr lang="de-DE" dirty="0"/>
              <a:t>) </a:t>
            </a:r>
            <a:r>
              <a:rPr lang="de-DE" dirty="0" err="1"/>
              <a:t>fnf</a:t>
            </a:r>
            <a:r>
              <a:rPr lang="de-DE" dirty="0"/>
              <a:t> { </a:t>
            </a:r>
            <a:r>
              <a:rPr lang="de-DE" dirty="0" err="1"/>
              <a:t>return</a:t>
            </a:r>
            <a:r>
              <a:rPr lang="de-DE" dirty="0"/>
              <a:t> x } }</a:t>
            </a:r>
            <a:br>
              <a:rPr lang="de-DE" dirty="0"/>
            </a:br>
            <a:r>
              <a:rPr lang="de-DE" dirty="0" err="1"/>
              <a:t>False</a:t>
            </a:r>
            <a:r>
              <a:rPr lang="de-DE" dirty="0"/>
              <a:t> := </a:t>
            </a:r>
            <a:r>
              <a:rPr lang="de-DE" dirty="0" err="1"/>
              <a:t>func</a:t>
            </a:r>
            <a:r>
              <a:rPr lang="de-DE" dirty="0"/>
              <a:t>(x </a:t>
            </a:r>
            <a:r>
              <a:rPr lang="de-DE" dirty="0" err="1"/>
              <a:t>fnf</a:t>
            </a:r>
            <a:r>
              <a:rPr lang="de-DE" dirty="0"/>
              <a:t>) </a:t>
            </a:r>
            <a:r>
              <a:rPr lang="de-DE" dirty="0" err="1"/>
              <a:t>fnf</a:t>
            </a:r>
            <a:r>
              <a:rPr lang="de-DE" dirty="0"/>
              <a:t> {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func</a:t>
            </a:r>
            <a:r>
              <a:rPr lang="de-DE" dirty="0"/>
              <a:t>(y </a:t>
            </a:r>
            <a:r>
              <a:rPr lang="de-DE" dirty="0" err="1"/>
              <a:t>fnf</a:t>
            </a:r>
            <a:r>
              <a:rPr lang="de-DE" dirty="0"/>
              <a:t>) </a:t>
            </a:r>
            <a:r>
              <a:rPr lang="de-DE" dirty="0" err="1"/>
              <a:t>fnf</a:t>
            </a:r>
            <a:r>
              <a:rPr lang="de-DE" dirty="0"/>
              <a:t> { </a:t>
            </a:r>
            <a:r>
              <a:rPr lang="de-DE" dirty="0" err="1"/>
              <a:t>return</a:t>
            </a:r>
            <a:r>
              <a:rPr lang="de-DE" dirty="0"/>
              <a:t> y } }</a:t>
            </a:r>
            <a:br>
              <a:rPr lang="de-DE" dirty="0"/>
            </a:br>
            <a:r>
              <a:rPr lang="de-DE" dirty="0"/>
              <a:t>Not := </a:t>
            </a:r>
            <a:r>
              <a:rPr lang="de-DE" dirty="0" err="1"/>
              <a:t>func</a:t>
            </a:r>
            <a:r>
              <a:rPr lang="de-DE" dirty="0"/>
              <a:t>(x </a:t>
            </a:r>
            <a:r>
              <a:rPr lang="de-DE" dirty="0" err="1"/>
              <a:t>fnf</a:t>
            </a:r>
            <a:r>
              <a:rPr lang="de-DE" dirty="0"/>
              <a:t>) </a:t>
            </a:r>
            <a:r>
              <a:rPr lang="de-DE" dirty="0" err="1"/>
              <a:t>fnf</a:t>
            </a:r>
            <a:r>
              <a:rPr lang="de-DE" dirty="0"/>
              <a:t> { </a:t>
            </a:r>
            <a:r>
              <a:rPr lang="de-DE" dirty="0" err="1"/>
              <a:t>return</a:t>
            </a:r>
            <a:r>
              <a:rPr lang="de-DE" dirty="0"/>
              <a:t> x(</a:t>
            </a:r>
            <a:r>
              <a:rPr lang="de-DE" dirty="0" err="1"/>
              <a:t>False</a:t>
            </a:r>
            <a:r>
              <a:rPr lang="de-DE" dirty="0"/>
              <a:t>)(True) 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b="1" dirty="0"/>
              <a:t>C</a:t>
            </a:r>
            <a:r>
              <a:rPr lang="en-US" sz="2000" b="1" dirty="0"/>
              <a:t>++:</a:t>
            </a:r>
          </a:p>
          <a:p>
            <a:pPr marL="0" indent="0">
              <a:buNone/>
            </a:pPr>
            <a:r>
              <a:rPr lang="en-US" dirty="0"/>
              <a:t>auto True = [](auto x) { return [=](auto y) { return x; }; }; </a:t>
            </a:r>
            <a:br>
              <a:rPr lang="en-US" dirty="0"/>
            </a:br>
            <a:r>
              <a:rPr lang="en-US" dirty="0"/>
              <a:t>auto False = [](auto x) { return [=](auto y) { return y; }; }; </a:t>
            </a:r>
            <a:br>
              <a:rPr lang="en-US" dirty="0"/>
            </a:br>
            <a:r>
              <a:rPr lang="en-US" dirty="0"/>
              <a:t>auto Not = [](auto x) { return x(False)(True); };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Call:</a:t>
            </a:r>
            <a:br>
              <a:rPr lang="de-DE" dirty="0"/>
            </a:br>
            <a:r>
              <a:rPr lang="en-US" dirty="0"/>
              <a:t>Not(False)(f)(g)(ID) 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2E35462-2814-4FB0-8FC8-E57E3243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1ED4-169E-49A9-8789-14B24EBF97AD}" type="datetime1">
              <a:rPr lang="en-US" smtClean="0"/>
              <a:t>1/9/2019</a:t>
            </a:fld>
            <a:endParaRPr lang="en-US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F75F74C-0AAB-4A2B-8749-B5390263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69A42C58-3C44-4DE5-A206-62E2889B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AC23D-E36A-4501-BCED-200AE1B2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3AF8D-D50F-4CE0-9850-B07FA273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arguments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C9C9A-AE86-45A7-AB47-88384A26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F59-CF22-45CD-BD30-99B887E9D18D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B3FA36-9F24-41E1-8306-9B5E76E3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F03D6-65DF-4841-AC96-7D40BF4A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AC23D-E36A-4501-BCED-200AE1B2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r>
              <a:rPr lang="de-DE" dirty="0"/>
              <a:t> - </a:t>
            </a:r>
            <a:r>
              <a:rPr lang="de-DE" dirty="0" err="1"/>
              <a:t>Golang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3AF8D-D50F-4CE0-9850-B07FA273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square := </a:t>
            </a:r>
            <a:r>
              <a:rPr lang="en-US" dirty="0" err="1"/>
              <a:t>func</a:t>
            </a:r>
            <a:r>
              <a:rPr lang="en-US" dirty="0"/>
              <a:t>(x any) any { return x.(</a:t>
            </a:r>
            <a:r>
              <a:rPr lang="en-US" dirty="0" err="1"/>
              <a:t>int</a:t>
            </a:r>
            <a:r>
              <a:rPr lang="en-US" dirty="0"/>
              <a:t>) * x.(</a:t>
            </a:r>
            <a:r>
              <a:rPr lang="en-US" dirty="0" err="1"/>
              <a:t>int</a:t>
            </a:r>
            <a:r>
              <a:rPr lang="en-US" dirty="0"/>
              <a:t>) } </a:t>
            </a:r>
            <a:br>
              <a:rPr lang="en-US" dirty="0"/>
            </a:br>
            <a:r>
              <a:rPr lang="en-US" dirty="0"/>
              <a:t>plus := </a:t>
            </a:r>
            <a:r>
              <a:rPr lang="en-US" dirty="0" err="1"/>
              <a:t>func</a:t>
            </a:r>
            <a:r>
              <a:rPr lang="en-US" dirty="0"/>
              <a:t>(x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int</a:t>
            </a:r>
            <a:r>
              <a:rPr lang="en-US" dirty="0"/>
              <a:t> { return x + 1 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// two functions composed to one function</a:t>
            </a:r>
            <a:br>
              <a:rPr lang="en-US" dirty="0"/>
            </a:br>
            <a:r>
              <a:rPr lang="en-US" dirty="0"/>
              <a:t>gf := </a:t>
            </a:r>
            <a:r>
              <a:rPr lang="en-US" dirty="0" err="1"/>
              <a:t>func</a:t>
            </a:r>
            <a:r>
              <a:rPr lang="en-US" dirty="0"/>
              <a:t>(x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int</a:t>
            </a:r>
            <a:r>
              <a:rPr lang="en-US" dirty="0"/>
              <a:t> { return plus(square(x)) 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type any interface{}</a:t>
            </a:r>
            <a:br>
              <a:rPr lang="en-US" dirty="0"/>
            </a:br>
            <a:r>
              <a:rPr lang="en-US" dirty="0"/>
              <a:t>type function </a:t>
            </a:r>
            <a:r>
              <a:rPr lang="en-US" dirty="0" err="1"/>
              <a:t>func</a:t>
            </a:r>
            <a:r>
              <a:rPr lang="en-US" dirty="0"/>
              <a:t>(any) any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compose := </a:t>
            </a:r>
            <a:r>
              <a:rPr lang="en-US" dirty="0" err="1"/>
              <a:t>func</a:t>
            </a:r>
            <a:r>
              <a:rPr lang="en-US" dirty="0"/>
              <a:t>(g, f function) function { return </a:t>
            </a:r>
            <a:r>
              <a:rPr lang="en-US" dirty="0" err="1"/>
              <a:t>func</a:t>
            </a:r>
            <a:r>
              <a:rPr lang="en-US" dirty="0"/>
              <a:t>(a any) any { return g(f(x)) } 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fmt.Printf</a:t>
            </a:r>
            <a:r>
              <a:rPr lang="en-US" dirty="0"/>
              <a:t>("%v\n", gf(2)) // --&gt; 5 </a:t>
            </a:r>
            <a:br>
              <a:rPr lang="en-US" dirty="0"/>
            </a:br>
            <a:r>
              <a:rPr lang="en-US" dirty="0" err="1"/>
              <a:t>fmt.Printf</a:t>
            </a:r>
            <a:r>
              <a:rPr lang="en-US" dirty="0"/>
              <a:t>("%v\n", compose(square, square)(2)) // --&gt; 16</a:t>
            </a:r>
            <a:br>
              <a:rPr lang="en-US" dirty="0"/>
            </a:br>
            <a:r>
              <a:rPr lang="en-US" dirty="0" err="1"/>
              <a:t>fmt.Printf</a:t>
            </a:r>
            <a:r>
              <a:rPr lang="en-US" dirty="0"/>
              <a:t>("%v\n", compose(compose(square, square), square)(2))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B3308-4CEE-41ED-8388-192ADE65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2816-49E1-4A49-A69C-11772E218EDA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C5F8A-9AD9-41DE-9A45-5DCED5F7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7D2C9-17FF-4471-833D-9ED50840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AC23D-E36A-4501-BCED-200AE1B2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r>
              <a:rPr lang="de-DE" dirty="0"/>
              <a:t> - C++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3AF8D-D50F-4CE0-9850-B07FA273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functions to be composed together</a:t>
            </a:r>
            <a:br>
              <a:rPr lang="en-US" dirty="0"/>
            </a:br>
            <a:r>
              <a:rPr lang="en-US" dirty="0"/>
              <a:t>auto square(</a:t>
            </a:r>
            <a:r>
              <a:rPr lang="en-US" dirty="0" err="1"/>
              <a:t>int</a:t>
            </a:r>
            <a:r>
              <a:rPr lang="en-US" dirty="0"/>
              <a:t> x){ return x*x; }</a:t>
            </a:r>
            <a:br>
              <a:rPr lang="en-US" dirty="0"/>
            </a:br>
            <a:r>
              <a:rPr lang="en-US" dirty="0"/>
              <a:t>auto plus(</a:t>
            </a:r>
            <a:r>
              <a:rPr lang="en-US" dirty="0" err="1"/>
              <a:t>int</a:t>
            </a:r>
            <a:r>
              <a:rPr lang="en-US" dirty="0"/>
              <a:t> x){ return x+1; 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// two functions composed to one function</a:t>
            </a:r>
            <a:br>
              <a:rPr lang="en-US" dirty="0"/>
            </a:br>
            <a:r>
              <a:rPr lang="en-US" dirty="0"/>
              <a:t>auto gf(</a:t>
            </a:r>
            <a:r>
              <a:rPr lang="en-US" dirty="0" err="1"/>
              <a:t>int</a:t>
            </a:r>
            <a:r>
              <a:rPr lang="en-US" dirty="0"/>
              <a:t> x){ return plus(square(x));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lambda function object for composing two functions f and g</a:t>
            </a:r>
            <a:br>
              <a:rPr lang="en-US" dirty="0"/>
            </a:br>
            <a:r>
              <a:rPr lang="en-US" dirty="0"/>
              <a:t>auto compose = [](auto f, auto g) { return [=](auto x) { return f(g(x)); }; };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gf(2) &lt;&lt; "\n"; // --&gt; 5 </a:t>
            </a:r>
            <a:br>
              <a:rPr lang="en-US" dirty="0"/>
            </a:b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compose(square, square)(2) &lt;&lt; "\n"; // --&gt; 16</a:t>
            </a:r>
            <a:br>
              <a:rPr lang="en-US" dirty="0"/>
            </a:b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compose(compose(square, square), square)(2) &lt;&lt; "\n"; // --&gt; 256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FA9065-2D22-4F56-A4A1-78630EB4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0C17-4767-4B3C-9E17-DB235E64D1F4}" type="datetime1">
              <a:rPr lang="en-US" smtClean="0"/>
              <a:t>1/9/2019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AD15531-0200-4BEE-B849-9B014850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61BB8D0-5265-4F7E-810F-99C36EF1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68C8F-802E-4F0B-A779-EB6EC222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High-Order </a:t>
            </a:r>
            <a:r>
              <a:rPr lang="de-DE" dirty="0" err="1"/>
              <a:t>Functions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04D16-0DD2-44C1-8240-DD558BD0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Functions</a:t>
            </a:r>
            <a:r>
              <a:rPr lang="de-DE" dirty="0"/>
              <a:t> 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arguments</a:t>
            </a:r>
            <a:endParaRPr lang="de-DE" dirty="0"/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families</a:t>
            </a:r>
            <a:r>
              <a:rPr lang="de-DE" dirty="0"/>
              <a:t>:</a:t>
            </a:r>
          </a:p>
          <a:p>
            <a:r>
              <a:rPr lang="de-DE" dirty="0" err="1"/>
              <a:t>Map</a:t>
            </a:r>
            <a:endParaRPr lang="de-DE" dirty="0"/>
          </a:p>
          <a:p>
            <a:pPr lvl="1"/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and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arguments</a:t>
            </a:r>
            <a:endParaRPr lang="de-DE" dirty="0"/>
          </a:p>
          <a:p>
            <a:pPr lvl="1"/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on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filter</a:t>
            </a:r>
            <a:endParaRPr lang="de-DE" dirty="0"/>
          </a:p>
          <a:p>
            <a:r>
              <a:rPr lang="de-DE" dirty="0" err="1"/>
              <a:t>Fold</a:t>
            </a:r>
            <a:r>
              <a:rPr lang="de-DE" dirty="0"/>
              <a:t> / </a:t>
            </a:r>
            <a:r>
              <a:rPr lang="de-DE" dirty="0" err="1"/>
              <a:t>Reduce</a:t>
            </a:r>
            <a:endParaRPr lang="de-DE" dirty="0"/>
          </a:p>
          <a:p>
            <a:pPr lvl="1"/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and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arguments</a:t>
            </a:r>
            <a:endParaRPr lang="de-DE" dirty="0"/>
          </a:p>
          <a:p>
            <a:pPr lvl="1"/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argument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20735-F5D8-43D0-88FB-016851F9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5F0-40BF-4B5C-924A-FCA0D49DEC42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B0F82-4BF3-4BF5-B255-05D8F385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Functional Programming in C++ and Golang      Florian Bayeff-Filloff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9DE6E-3879-432C-937D-3B03EFD8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B8C01-3A13-41A3-8621-4DBF9084A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5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581</Words>
  <Application>Microsoft Office PowerPoint</Application>
  <PresentationFormat>Breitbild</PresentationFormat>
  <Paragraphs>127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Functional Programming  in C++ and Go</vt:lpstr>
      <vt:lpstr>Agenda</vt:lpstr>
      <vt:lpstr>The Programming Language C++ </vt:lpstr>
      <vt:lpstr>Lambda Function Objects</vt:lpstr>
      <vt:lpstr>Lambda Calculus</vt:lpstr>
      <vt:lpstr>Functional Composition</vt:lpstr>
      <vt:lpstr>Functional Composition - Golang</vt:lpstr>
      <vt:lpstr>Functional Composition - C++</vt:lpstr>
      <vt:lpstr>High-Order Functions</vt:lpstr>
      <vt:lpstr>High-Order Functions – Map in Golang</vt:lpstr>
      <vt:lpstr>High-Order Functions – Map in C++</vt:lpstr>
      <vt:lpstr>High-Order Functions – Fold in Golang</vt:lpstr>
      <vt:lpstr>High-Order Functions – Fold in C++</vt:lpstr>
      <vt:lpstr>Any Question?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 in C++ and Go</dc:title>
  <dc:creator>Florian Bayeff-Filloff</dc:creator>
  <cp:lastModifiedBy>Florian Bayeff-Filloff</cp:lastModifiedBy>
  <cp:revision>15</cp:revision>
  <dcterms:created xsi:type="dcterms:W3CDTF">2019-01-08T07:12:50Z</dcterms:created>
  <dcterms:modified xsi:type="dcterms:W3CDTF">2019-01-09T15:05:56Z</dcterms:modified>
</cp:coreProperties>
</file>