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7.119%" autoAdjust="0"/>
    <p:restoredTop sz="94.66%"/>
  </p:normalViewPr>
  <p:slideViewPr>
    <p:cSldViewPr snapToGrid="0">
      <p:cViewPr varScale="1">
        <p:scale>
          <a:sx n="86" d="100"/>
          <a:sy n="86" d="100"/>
        </p:scale>
        <p:origin x="9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viewProps" Target="viewProp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presProps" Target="pres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tableStyles" Target="tableStyles.xml"/><Relationship Id="rId10" Type="http://purl.oclc.org/ooxml/officeDocument/relationships/slide" Target="slides/slide9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purl.oclc.org/ooxml/officeDocument/relationships/image" Target="../media/image4.png"/><Relationship Id="rId1" Type="http://purl.oclc.org/ooxml/officeDocument/relationships/slideMaster" Target="../slideMasters/slideMaster1.xml"/><Relationship Id="rId5" Type="http://schemas.microsoft.com/office/2007/relationships/hdphoto" Target="../media/hdphoto1.wdp"/><Relationship Id="rId4" Type="http://purl.oclc.org/ooxml/officeDocument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purl.oclc.org/ooxml/officeDocument/relationships/image" Target="../media/image4.png"/><Relationship Id="rId1" Type="http://purl.oclc.org/ooxml/officeDocument/relationships/slideMaster" Target="../slideMasters/slideMaster1.xml"/><Relationship Id="rId5" Type="http://schemas.microsoft.com/office/2007/relationships/hdphoto" Target="../media/hdphoto1.wdp"/><Relationship Id="rId4" Type="http://purl.oclc.org/ooxml/officeDocument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purl.oclc.org/ooxml/officeDocument/relationships/image" Target="../media/image4.png"/><Relationship Id="rId1" Type="http://purl.oclc.org/ooxml/officeDocument/relationships/slideMaster" Target="../slideMasters/slideMaster1.xml"/><Relationship Id="rId5" Type="http://schemas.microsoft.com/office/2007/relationships/hdphoto" Target="../media/hdphoto1.wdp"/><Relationship Id="rId4" Type="http://purl.oclc.org/ooxml/officeDocument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purl.oclc.org/ooxml/officeDocument/relationships/image" Target="../media/image4.png"/><Relationship Id="rId1" Type="http://purl.oclc.org/ooxml/officeDocument/relationships/slideMaster" Target="../slideMasters/slideMaster1.xml"/><Relationship Id="rId5" Type="http://schemas.microsoft.com/office/2007/relationships/hdphoto" Target="../media/hdphoto1.wdp"/><Relationship Id="rId4" Type="http://purl.oclc.org/ooxml/officeDocument/relationships/image" Target="../media/image2.png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%"/>
              <a:lum bright="70%" contrast="-70%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%" sy="89%" flip="xy" algn="ctr"/>
          </a:blip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%"/>
              <a:lum bright="70%" contrast="-70%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%" sy="89%" flip="xy" algn="ctr"/>
          </a:blip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%"/>
              <a:lum bright="70%" contrast="-70%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%" sy="89%" flip="xy" algn="ctr"/>
          </a:blip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%"/>
                    <a:satMod val="135%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%"/>
                        </a14:imgEffect>
                      </a14:imgLayer>
                    </a14:imgProps>
                  </a:ext>
                </a:extLst>
              </a:blip>
              <a:srcRect/>
              <a:tile tx="0" ty="0" sx="85%" sy="85%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%"/>
              </a:lnSpc>
              <a:defRPr sz="9600" cap="all" baseline="0%">
                <a:blipFill dpi="0" rotWithShape="1">
                  <a:blip r:embed="rId4"/>
                  <a:srcRect/>
                  <a:tile tx="6350" ty="-127000" sx="65%" sy="64%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6654-8F19-4E1E-8C24-E4338355895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28D5967-E4FF-4E87-9862-200C365A3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635507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6654-8F19-4E1E-8C24-E4338355895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5967-E4FF-4E87-9862-200C365A3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572824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6654-8F19-4E1E-8C24-E4338355895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5967-E4FF-4E87-9862-200C365A3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54826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6654-8F19-4E1E-8C24-E4338355895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5967-E4FF-4E87-9862-200C365A3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82642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%"/>
              <a:lum bright="70%" contrast="-70%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%" sy="89%" flip="xy" algn="ctr"/>
          </a:blip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%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BEF6654-8F19-4E1E-8C24-E4338355895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%"/>
                    <a:satMod val="135%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%"/>
                        </a14:imgEffect>
                      </a14:imgLayer>
                    </a14:imgProps>
                  </a:ext>
                </a:extLst>
              </a:blip>
              <a:srcRect/>
              <a:tile tx="0" ty="0" sx="85%" sy="85%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28D5967-E4FF-4E87-9862-200C365A3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249340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6654-8F19-4E1E-8C24-E4338355895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5967-E4FF-4E87-9862-200C365A3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848817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6654-8F19-4E1E-8C24-E4338355895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5967-E4FF-4E87-9862-200C365A3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22530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6654-8F19-4E1E-8C24-E4338355895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5967-E4FF-4E87-9862-200C365A3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7638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6654-8F19-4E1E-8C24-E4338355895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5967-E4FF-4E87-9862-200C365A3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733021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%"/>
              <a:lum bright="70%" contrast="-70%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%" sy="89%" flip="xy" algn="ctr"/>
          </a:blip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%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%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6654-8F19-4E1E-8C24-E4338355895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%"/>
                    <a:satMod val="135%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%"/>
                        </a14:imgEffect>
                        <a14:imgEffect>
                          <a14:brightnessContrast bright="-40%" contrast="20%"/>
                        </a14:imgEffect>
                      </a14:imgLayer>
                    </a14:imgProps>
                  </a:ext>
                </a:extLst>
              </a:blip>
              <a:srcRect/>
              <a:tile tx="50800" ty="0" sx="85%" sy="85%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5967-E4FF-4E87-9862-200C365A3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014292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%"/>
              <a:lum bright="70%" contrast="-70%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%" sy="89%" flip="xy" algn="ctr"/>
          </a:blip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%"/>
              <a:lumOff val="80%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%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%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6654-8F19-4E1E-8C24-E43383558957}" type="datetimeFigureOut">
              <a:rPr lang="de-DE" smtClean="0"/>
              <a:t>09.01.2019</a:t>
            </a:fld>
            <a:endParaRPr lang="de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%"/>
                    <a:satMod val="135%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%"/>
                        </a14:imgEffect>
                        <a14:imgEffect>
                          <a14:brightnessContrast bright="-40%" contrast="20%"/>
                        </a14:imgEffect>
                      </a14:imgLayer>
                    </a14:imgProps>
                  </a:ext>
                </a:extLst>
              </a:blip>
              <a:srcRect/>
              <a:tile tx="50800" ty="0" sx="85%" sy="85%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5967-E4FF-4E87-9862-200C365A3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52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image" Target="../media/image2.png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image" Target="../media/image3.png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BEF6654-8F19-4E1E-8C24-E4338355895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%"/>
                    <a:satMod val="135%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%"/>
                        </a14:imgEffect>
                        <a14:imgEffect>
                          <a14:brightnessContrast bright="-40%" contrast="20%"/>
                        </a14:imgEffect>
                      </a14:imgLayer>
                    </a14:imgProps>
                  </a:ext>
                </a:extLst>
              </a:blip>
              <a:srcRect/>
              <a:tile tx="50800" ty="0" sx="85%" sy="85%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28D5967-E4FF-4E87-9862-200C365A3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33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5400" kern="1200" cap="all" baseline="0%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%" sy="64%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%"/>
        </a:lnSpc>
        <a:spcBef>
          <a:spcPts val="1200"/>
        </a:spcBef>
        <a:buClr>
          <a:schemeClr val="accent1">
            <a:lumMod val="75%"/>
          </a:schemeClr>
        </a:buClr>
        <a:buSzPct val="85%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%"/>
        </a:lnSpc>
        <a:spcBef>
          <a:spcPts val="400"/>
        </a:spcBef>
        <a:spcAft>
          <a:spcPts val="200"/>
        </a:spcAft>
        <a:buClr>
          <a:schemeClr val="accent1">
            <a:lumMod val="75%"/>
          </a:schemeClr>
        </a:buClr>
        <a:buSzPct val="85%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%"/>
        </a:lnSpc>
        <a:spcBef>
          <a:spcPts val="400"/>
        </a:spcBef>
        <a:spcAft>
          <a:spcPts val="200"/>
        </a:spcAft>
        <a:buClr>
          <a:schemeClr val="accent1">
            <a:lumMod val="75%"/>
          </a:schemeClr>
        </a:buClr>
        <a:buSzPct val="85%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%"/>
        </a:lnSpc>
        <a:spcBef>
          <a:spcPts val="400"/>
        </a:spcBef>
        <a:spcAft>
          <a:spcPts val="200"/>
        </a:spcAft>
        <a:buClr>
          <a:schemeClr val="accent1">
            <a:lumMod val="75%"/>
          </a:schemeClr>
        </a:buClr>
        <a:buSzPct val="85%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%"/>
        </a:lnSpc>
        <a:spcBef>
          <a:spcPts val="400"/>
        </a:spcBef>
        <a:spcAft>
          <a:spcPts val="200"/>
        </a:spcAft>
        <a:buClr>
          <a:schemeClr val="accent1">
            <a:lumMod val="75%"/>
          </a:schemeClr>
        </a:buClr>
        <a:buSzPct val="85%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%"/>
        </a:lnSpc>
        <a:spcBef>
          <a:spcPts val="400"/>
        </a:spcBef>
        <a:spcAft>
          <a:spcPts val="200"/>
        </a:spcAft>
        <a:buClr>
          <a:schemeClr val="accent1">
            <a:lumMod val="75%"/>
          </a:schemeClr>
        </a:buClr>
        <a:buSzPct val="85%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%"/>
        </a:lnSpc>
        <a:spcBef>
          <a:spcPts val="400"/>
        </a:spcBef>
        <a:spcAft>
          <a:spcPts val="200"/>
        </a:spcAft>
        <a:buClr>
          <a:schemeClr val="accent1">
            <a:lumMod val="75%"/>
          </a:schemeClr>
        </a:buClr>
        <a:buSzPct val="85%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%"/>
        </a:lnSpc>
        <a:spcBef>
          <a:spcPts val="400"/>
        </a:spcBef>
        <a:spcAft>
          <a:spcPts val="200"/>
        </a:spcAft>
        <a:buClr>
          <a:schemeClr val="accent1">
            <a:lumMod val="75%"/>
          </a:schemeClr>
        </a:buClr>
        <a:buSzPct val="85%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%"/>
        </a:lnSpc>
        <a:spcBef>
          <a:spcPts val="400"/>
        </a:spcBef>
        <a:spcAft>
          <a:spcPts val="200"/>
        </a:spcAft>
        <a:buClr>
          <a:schemeClr val="accent1">
            <a:lumMod val="75%"/>
          </a:schemeClr>
        </a:buClr>
        <a:buSzPct val="85%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4.png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image" Target="../media/image5.PNG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image" Target="../media/image7.PNG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10.PNG"/><Relationship Id="rId2" Type="http://purl.oclc.org/ooxml/officeDocument/relationships/image" Target="../media/image9.PN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12.PNG"/><Relationship Id="rId2" Type="http://purl.oclc.org/ooxml/officeDocument/relationships/image" Target="../media/image11.PNG"/><Relationship Id="rId1" Type="http://purl.oclc.org/ooxml/officeDocument/relationships/slideLayout" Target="../slideLayouts/slideLayout2.xml"/><Relationship Id="rId4" Type="http://purl.oclc.org/ooxml/officeDocument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15.PNG"/><Relationship Id="rId2" Type="http://purl.oclc.org/ooxml/officeDocument/relationships/image" Target="../media/image14.PNG"/><Relationship Id="rId1" Type="http://purl.oclc.org/ooxml/officeDocument/relationships/slideLayout" Target="../slideLayouts/slideLayout2.xml"/><Relationship Id="rId4" Type="http://purl.oclc.org/ooxml/officeDocument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18.PNG"/><Relationship Id="rId2" Type="http://purl.oclc.org/ooxml/officeDocument/relationships/image" Target="../media/image17.PNG"/><Relationship Id="rId1" Type="http://purl.oclc.org/ooxml/officeDocument/relationships/slideLayout" Target="../slideLayouts/slideLayout2.xml"/><Relationship Id="rId4" Type="http://purl.oclc.org/ooxml/officeDocument/relationships/image" Target="../media/image19.PN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194CC7-B30D-44D2-A142-E1B081D39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931" y="673979"/>
            <a:ext cx="11007090" cy="3592432"/>
          </a:xfrm>
        </p:spPr>
        <p:txBody>
          <a:bodyPr>
            <a:normAutofit/>
          </a:bodyPr>
          <a:lstStyle/>
          <a:p>
            <a:r>
              <a:rPr lang="de-DE" sz="8900" dirty="0" err="1"/>
              <a:t>Functional</a:t>
            </a:r>
            <a:r>
              <a:rPr lang="de-DE" sz="8900" dirty="0"/>
              <a:t> </a:t>
            </a:r>
            <a:r>
              <a:rPr lang="de-DE" sz="8900" dirty="0" err="1"/>
              <a:t>Programming</a:t>
            </a:r>
            <a:br>
              <a:rPr lang="de-DE" sz="8900" dirty="0"/>
            </a:br>
            <a:r>
              <a:rPr lang="de-DE" sz="8900" dirty="0"/>
              <a:t>F# </a:t>
            </a:r>
            <a:r>
              <a:rPr lang="de-DE" sz="8900" dirty="0" err="1"/>
              <a:t>vs</a:t>
            </a:r>
            <a:r>
              <a:rPr lang="de-DE" sz="8900" dirty="0"/>
              <a:t> 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%"/>
              <a:lum bright="70%" contrast="-70%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%" sy="89%" flip="xy" algn="ctr"/>
          </a:blip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1E9BA7-93C1-4E6A-9079-A494CF7AA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rmAutofit/>
          </a:bodyPr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C67F70-EAFE-425C-8422-591620A9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5590" y="5111496"/>
            <a:ext cx="1080904" cy="1080902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%"/>
                  <a:satMod val="135%"/>
                </a:schemeClr>
                <a:prstClr val="white"/>
              </a:duotone>
              <a:extLst/>
            </a:blip>
            <a:srcRect/>
            <a:tile tx="0" ty="0" sx="85%" sy="85%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7FA16B-C217-4D91-84EA-5B0846BD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3681" y="5219586"/>
            <a:ext cx="864723" cy="86472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208107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0371A-87EA-4A10-8DC0-08FC3DD4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00343-C2F3-42FD-BCEE-D9C967E53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F# </a:t>
            </a:r>
            <a:r>
              <a:rPr lang="de-DE" dirty="0" err="1"/>
              <a:t>shorter</a:t>
            </a:r>
            <a:endParaRPr lang="de-DE" dirty="0"/>
          </a:p>
          <a:p>
            <a:r>
              <a:rPr lang="de-DE" dirty="0"/>
              <a:t>F#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Go</a:t>
            </a:r>
          </a:p>
          <a:p>
            <a:r>
              <a:rPr lang="de-DE" dirty="0"/>
              <a:t>Go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Generics</a:t>
            </a:r>
            <a:endParaRPr lang="de-DE" dirty="0"/>
          </a:p>
          <a:p>
            <a:r>
              <a:rPr lang="de-DE" dirty="0"/>
              <a:t>Go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type </a:t>
            </a:r>
            <a:r>
              <a:rPr lang="de-DE" dirty="0" err="1"/>
              <a:t>inference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647471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B440C-82F7-45C0-B1CC-BE5C7C20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8B79D-7AF4-4E56-B096-0828870F6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Syntax F# and Go</a:t>
            </a:r>
          </a:p>
          <a:p>
            <a:r>
              <a:rPr lang="de-DE"/>
              <a:t>Particularites</a:t>
            </a:r>
          </a:p>
          <a:p>
            <a:r>
              <a:rPr lang="de-DE"/>
              <a:t>Explicit Example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2810686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F3758-9D47-4D29-8F3A-2D65E6AD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Syntax F# vs GO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3C0B9-3173-46F5-8FAF-6551A7A3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F#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  <a:p>
            <a:r>
              <a:rPr lang="de-DE" dirty="0"/>
              <a:t>F#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white</a:t>
            </a:r>
            <a:r>
              <a:rPr lang="de-DE" dirty="0"/>
              <a:t> </a:t>
            </a:r>
            <a:r>
              <a:rPr lang="de-DE" dirty="0" err="1"/>
              <a:t>spaces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keyword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GO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FP</a:t>
            </a:r>
          </a:p>
          <a:p>
            <a:r>
              <a:rPr lang="de-DE" dirty="0"/>
              <a:t>GO </a:t>
            </a:r>
            <a:r>
              <a:rPr lang="de-DE" dirty="0" err="1"/>
              <a:t>brackets</a:t>
            </a:r>
            <a:endParaRPr lang="de-DE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B3E4EC1-3404-4219-B0A3-8058F7226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13867"/>
            <a:ext cx="3631320" cy="1821179"/>
          </a:xfrm>
          <a:prstGeom prst="rect">
            <a:avLst/>
          </a:prstGeo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1671F58-BC46-4DF3-AE5D-2E486A494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322" y="3727133"/>
            <a:ext cx="4715697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98935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29AE8-D514-439F-9E3D-5171E022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Particularites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9B07A0-876A-482B-A370-7E60B64C2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F# „</a:t>
            </a:r>
            <a:r>
              <a:rPr lang="de-DE" dirty="0" err="1"/>
              <a:t>fun</a:t>
            </a:r>
            <a:r>
              <a:rPr lang="de-DE" dirty="0"/>
              <a:t>“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dirty="0"/>
              <a:t>Go „</a:t>
            </a:r>
            <a:r>
              <a:rPr lang="de-DE" dirty="0" err="1"/>
              <a:t>func</a:t>
            </a:r>
            <a:r>
              <a:rPr lang="de-DE" dirty="0"/>
              <a:t>“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29EDA78-F399-49E4-A0C8-276F56B69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593" y="1825625"/>
            <a:ext cx="4739981" cy="1930258"/>
          </a:xfrm>
          <a:prstGeom prst="rect">
            <a:avLst/>
          </a:prstGeo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CD05498-240F-4748-9653-2DF9AD688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542" y="3755883"/>
            <a:ext cx="3244557" cy="24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80412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24284-FC5E-446F-96C2-F4AE73F2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de-DE" dirty="0" err="1"/>
              <a:t>Explicite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6389662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42B7A-2751-4122-BFCE-BC5D1F0C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DEfinition</a:t>
            </a:r>
            <a:endParaRPr lang="de-DE" dirty="0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297E116-7906-41CC-B3F7-0DA165831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.704%" t="8.213%" r="46.193%" b="6.67%"/>
          <a:stretch/>
        </p:blipFill>
        <p:spPr>
          <a:xfrm>
            <a:off x="585927" y="3551068"/>
            <a:ext cx="3764132" cy="1212957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00E7602-6619-4541-91E9-964A128FA3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.747%" t="2.611%" r="34.967%" b="2.857%"/>
          <a:stretch/>
        </p:blipFill>
        <p:spPr>
          <a:xfrm>
            <a:off x="6096000" y="972104"/>
            <a:ext cx="4572000" cy="515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61684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12BC9-D35B-46B6-B4DC-7AB09A08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Map</a:t>
            </a:r>
            <a:endParaRPr lang="de-DE" dirty="0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E7A9FBE-4528-4DBF-9E5E-AA3DCC4FC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77" y="2093976"/>
            <a:ext cx="5317844" cy="1696975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572D28E-2D29-40DF-8C9A-827D2048A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721" y="2384126"/>
            <a:ext cx="6084308" cy="1116674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E544BDB-0999-485C-90D5-B888B687D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4" y="4752975"/>
            <a:ext cx="11177777" cy="95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4988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12BC9-D35B-46B6-B4DC-7AB09A08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Filter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7A70ACC-493E-4A84-937A-5BD47BA8C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99" y="2400300"/>
            <a:ext cx="6510295" cy="1345025"/>
          </a:xfr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0CFEE8E-803C-49DB-A313-672C7DA69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66" y="2312663"/>
            <a:ext cx="5301708" cy="1432662"/>
          </a:xfrm>
          <a:prstGeom prst="rect">
            <a:avLst/>
          </a:prstGeom>
        </p:spPr>
      </p:pic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602E613-5083-44D2-B0AB-E9B20E360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00" y="4667251"/>
            <a:ext cx="11273599" cy="111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7858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12BC9-D35B-46B6-B4DC-7AB09A08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Reduce</a:t>
            </a:r>
            <a:endParaRPr lang="de-DE" dirty="0"/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F70B9E2-ACDA-4F5A-9C89-260CC324A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9913"/>
            <a:ext cx="6453436" cy="1187498"/>
          </a:xfr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B24EE60-1FC0-4900-B49E-982B3ABB9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87" y="2613232"/>
            <a:ext cx="5952713" cy="1360859"/>
          </a:xfrm>
          <a:prstGeom prst="rect">
            <a:avLst/>
          </a:prstGeom>
        </p:spPr>
      </p:pic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3B60342-4A2B-4F35-B66A-2411DF1582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2" y="4899009"/>
            <a:ext cx="11987475" cy="118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73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purl.oclc.org/ooxml/officeDocument/relationships/image" Target="../media/image1.jpeg"/></Relationships>
</file>

<file path=ppt/theme/theme1.xml><?xml version="1.0" encoding="utf-8"?>
<a:theme xmlns:a="http://purl.oclc.org/ooxml/drawingml/main" name="Holzart">
  <a:themeElements>
    <a:clrScheme name="Holzar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lzart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lzart">
      <a:fillStyleLst>
        <a:solidFill>
          <a:schemeClr val="phClr"/>
        </a:solidFill>
        <a:blipFill rotWithShape="1">
          <a:blip xmlns:r="http://purl.oclc.org/ooxml/officeDocument/relationships" r:embed="rId1">
            <a:duotone>
              <a:schemeClr val="phClr">
                <a:tint val="70%"/>
                <a:shade val="63%"/>
              </a:schemeClr>
              <a:schemeClr val="phClr">
                <a:tint val="10%"/>
                <a:satMod val="150%"/>
              </a:schemeClr>
            </a:duotone>
          </a:blip>
          <a:tile tx="0" ty="0" sx="60%" sy="59%" flip="none" algn="tl"/>
        </a:blipFill>
        <a:blipFill rotWithShape="1">
          <a:blip xmlns:r="http://purl.oclc.org/ooxml/officeDocument/relationships" r:embed="rId1">
            <a:duotone>
              <a:schemeClr val="phClr">
                <a:shade val="36%"/>
                <a:satMod val="120%"/>
              </a:schemeClr>
              <a:schemeClr val="phClr">
                <a:tint val="40%"/>
              </a:schemeClr>
            </a:duotone>
          </a:blip>
          <a:tile tx="0" ty="0" sx="60%" sy="59%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%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%"/>
            <a:satMod val="150%"/>
          </a:schemeClr>
        </a:solidFill>
        <a:blipFill rotWithShape="1">
          <a:blip xmlns:r="http://purl.oclc.org/ooxml/officeDocument/relationships" r:embed="rId1">
            <a:duotone>
              <a:schemeClr val="phClr">
                <a:tint val="75%"/>
                <a:shade val="58%"/>
                <a:satMod val="120%"/>
              </a:schemeClr>
              <a:schemeClr val="phClr">
                <a:tint val="50%"/>
                <a:shade val="96%"/>
              </a:schemeClr>
            </a:duotone>
          </a:blip>
          <a:tile tx="0" ty="0" sx="100%" sy="100%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TM03090434[[fn=Holzart]]</Template>
  <TotalTime>0</TotalTime>
  <Words>84</Words>
  <Application>Microsoft Office PowerPoint</Application>
  <PresentationFormat>Breitbild</PresentationFormat>
  <Paragraphs>30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Holzart</vt:lpstr>
      <vt:lpstr>Functional Programming F# vs Go</vt:lpstr>
      <vt:lpstr>Agenda</vt:lpstr>
      <vt:lpstr>Syntax F# vs GO</vt:lpstr>
      <vt:lpstr>Particularites</vt:lpstr>
      <vt:lpstr>Explicite Example</vt:lpstr>
      <vt:lpstr>DEfinition</vt:lpstr>
      <vt:lpstr>Map</vt:lpstr>
      <vt:lpstr>Filter</vt:lpstr>
      <vt:lpstr>Reduce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F# vs Go</dc:title>
  <dc:creator>sINFjoandr</dc:creator>
  <cp:lastModifiedBy>sINFjoandr</cp:lastModifiedBy>
  <cp:revision>8</cp:revision>
  <dcterms:created xsi:type="dcterms:W3CDTF">2019-01-06T13:01:11Z</dcterms:created>
  <dcterms:modified xsi:type="dcterms:W3CDTF">2019-01-09T15:54:06Z</dcterms:modified>
</cp:coreProperties>
</file>