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94" d="100"/>
          <a:sy n="94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7C899-37A5-584B-8522-F86D22A23DBE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77EBB-C90F-F143-8142-2EAAC06CE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2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1E-11C8-3341-A55C-4F59435D0473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1020-BD6F-CB4F-9441-ACDF1D55CDCE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24AC-8732-9343-9700-89A37EA5C0D2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502-92F1-8343-BFAA-AC403554923D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C9AD-1E13-3042-95C8-1325B99BDB7C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14D8-D50D-8C4B-945D-81E501B6FF59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E170-2281-1644-B2A8-FC7C42405F92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8D9-E71F-9546-825F-1CA5D10B858C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BBE-2099-1B4D-8DE3-8D1C2AAD6D2C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9C76-2507-9243-8A4D-3E36A17113D9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D807-9765-8548-B1C4-E20DCF61153E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424509-D01E-FB4F-B53C-E02E3996BA72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11145-70F9-5648-BC04-CD981601E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in JavaScript vs. 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F4C3A0-1A80-944A-A034-3B801D92F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WS 2018/19</a:t>
            </a:r>
          </a:p>
          <a:p>
            <a:r>
              <a:rPr lang="de-DE" dirty="0"/>
              <a:t>Florian Krois</a:t>
            </a:r>
          </a:p>
        </p:txBody>
      </p:sp>
    </p:spTree>
    <p:extLst>
      <p:ext uri="{BB962C8B-B14F-4D97-AF65-F5344CB8AC3E}">
        <p14:creationId xmlns:p14="http://schemas.microsoft.com/office/powerpoint/2010/main" val="82298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558CC-DDB2-8A47-AC8E-5F8190E7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E291D-9533-8742-A733-399042E9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is an upcoming programming language which comes more and more</a:t>
            </a:r>
          </a:p>
          <a:p>
            <a:r>
              <a:rPr lang="en-US" dirty="0"/>
              <a:t>Go is a language for backend development. For frontend there will be, most probably, JavaScript again.</a:t>
            </a:r>
          </a:p>
          <a:p>
            <a:r>
              <a:rPr lang="en-US" dirty="0"/>
              <a:t>Both JavaScript and Go are no pure functional programming language. Conventions of functional programming have to be followed by the developer</a:t>
            </a:r>
          </a:p>
          <a:p>
            <a:r>
              <a:rPr lang="en-US" dirty="0"/>
              <a:t>Application </a:t>
            </a:r>
            <a:r>
              <a:rPr lang="en-US"/>
              <a:t>purpose is </a:t>
            </a:r>
            <a:r>
              <a:rPr lang="en-US" dirty="0"/>
              <a:t>critical for the choice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21672-7218-D849-B56D-1414E3BB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502-92F1-8343-BFAA-AC403554923D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A6B38-EAEA-1E4F-800D-0D5B68C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05C8-1BAE-C64A-A8D0-3F937A96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7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58A40-0FD2-AA44-8A3A-4E1926DB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56DCE-1520-D948-AD82-4CF467AD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JavaScript</a:t>
            </a:r>
          </a:p>
          <a:p>
            <a:pPr marL="960120" lvl="1" indent="-457200">
              <a:buFont typeface="+mj-lt"/>
              <a:buAutoNum type="arabicPeriod"/>
            </a:pPr>
            <a:r>
              <a:rPr lang="de-DE" dirty="0"/>
              <a:t>Explanation</a:t>
            </a:r>
          </a:p>
          <a:p>
            <a:pPr marL="960120" lvl="1" indent="-457200">
              <a:buFont typeface="+mj-lt"/>
              <a:buAutoNum type="arabicPeriod"/>
            </a:pPr>
            <a:r>
              <a:rPr lang="de-DE" dirty="0"/>
              <a:t>Syntax</a:t>
            </a:r>
          </a:p>
          <a:p>
            <a:pPr marL="960120" lvl="1" indent="-457200">
              <a:buFont typeface="+mj-lt"/>
              <a:buAutoNum type="arabicPeriod"/>
            </a:pP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Comparison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14828-D738-D447-830F-608A143C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492C-2118-3B4F-AC0E-B791B8F74BAA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111A2-CC73-3349-85CC-4812CEEE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EAA8C-8DFF-B24E-A228-0141748F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0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EA1C7-7306-2D47-A4CF-86135466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A22E3-D38D-C547-92B2-057D9E25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Course: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Go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in JavaScript </a:t>
            </a:r>
            <a:r>
              <a:rPr lang="de-DE" dirty="0" err="1"/>
              <a:t>with</a:t>
            </a:r>
            <a:r>
              <a:rPr lang="de-DE" dirty="0"/>
              <a:t> Go</a:t>
            </a:r>
          </a:p>
          <a:p>
            <a:pPr lvl="1"/>
            <a:r>
              <a:rPr lang="de-DE" dirty="0"/>
              <a:t>Training in JavaScript</a:t>
            </a:r>
          </a:p>
          <a:p>
            <a:pPr lvl="1"/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5C460-2376-EC41-9B88-D66F6CDB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72BE-3943-5A4B-B1E0-19A332F5DF59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0592F6-C544-D54C-B446-68C57BC6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7A1C17-A0CE-5B4A-8339-5C36883F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39F3F-6C5A-AC4B-A92F-A409FDA1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C6B7C-28A9-1D46-9F35-2F985907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Defintion</a:t>
            </a:r>
            <a:r>
              <a:rPr lang="de-DE" dirty="0"/>
              <a:t>: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paradigma</a:t>
            </a:r>
            <a:r>
              <a:rPr lang="de-DE" dirty="0"/>
              <a:t>,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, but also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,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Rised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same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but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	-&gt; pure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never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dirty="0" err="1"/>
              <a:t>immutability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98437-DECF-CE42-A663-234E44FB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502-92F1-8343-BFAA-AC403554923D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11F0C-D27D-1A40-AC31-2BA7806E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E4084-F2D1-0147-AA16-84BCD9EA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6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558CC-DDB2-8A47-AC8E-5F8190E7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- </a:t>
            </a:r>
            <a:br>
              <a:rPr lang="de-DE" dirty="0"/>
            </a:br>
            <a:r>
              <a:rPr lang="de-DE" dirty="0"/>
              <a:t>Explanation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E291D-9533-8742-A733-399042E9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1995</a:t>
            </a:r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webbrowser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r>
              <a:rPr lang="de-DE" dirty="0"/>
              <a:t>, </a:t>
            </a:r>
            <a:r>
              <a:rPr lang="de-DE" dirty="0" err="1"/>
              <a:t>change</a:t>
            </a:r>
            <a:r>
              <a:rPr lang="de-DE" dirty="0"/>
              <a:t>,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Data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in </a:t>
            </a:r>
            <a:r>
              <a:rPr lang="de-DE" dirty="0" err="1"/>
              <a:t>forms</a:t>
            </a:r>
            <a:endParaRPr lang="de-DE" dirty="0"/>
          </a:p>
          <a:p>
            <a:pPr lvl="1"/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</a:t>
            </a:r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  <a:p>
            <a:pPr lvl="1"/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dialog</a:t>
            </a:r>
            <a:r>
              <a:rPr lang="de-DE" dirty="0"/>
              <a:t> </a:t>
            </a:r>
            <a:r>
              <a:rPr lang="de-DE" dirty="0" err="1"/>
              <a:t>windows</a:t>
            </a:r>
            <a:endParaRPr lang="de-DE" dirty="0"/>
          </a:p>
          <a:p>
            <a:pPr lvl="1"/>
            <a:r>
              <a:rPr lang="de-DE" dirty="0"/>
              <a:t>...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21672-7218-D849-B56D-1414E3BB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502-92F1-8343-BFAA-AC403554923D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A6B38-EAEA-1E4F-800D-0D5B68C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05C8-1BAE-C64A-A8D0-3F937A96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7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558CC-DDB2-8A47-AC8E-5F8190E7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- </a:t>
            </a:r>
            <a:br>
              <a:rPr lang="de-DE" dirty="0"/>
            </a:br>
            <a:r>
              <a:rPr lang="de-DE" dirty="0"/>
              <a:t>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E291D-9533-8742-A733-399042E9FA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Primitive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String</a:t>
            </a:r>
          </a:p>
          <a:p>
            <a:pPr lvl="1"/>
            <a:r>
              <a:rPr lang="de-DE" dirty="0" err="1"/>
              <a:t>Number</a:t>
            </a:r>
            <a:endParaRPr lang="de-DE" dirty="0"/>
          </a:p>
          <a:p>
            <a:pPr lvl="1"/>
            <a:r>
              <a:rPr lang="de-DE" dirty="0"/>
              <a:t>Boolean</a:t>
            </a:r>
          </a:p>
          <a:p>
            <a:pPr lvl="1"/>
            <a:r>
              <a:rPr lang="de-DE" dirty="0" err="1"/>
              <a:t>Undefined</a:t>
            </a:r>
            <a:endParaRPr lang="de-DE" dirty="0"/>
          </a:p>
          <a:p>
            <a:pPr lvl="1"/>
            <a:r>
              <a:rPr lang="de-DE" dirty="0"/>
              <a:t>Null</a:t>
            </a:r>
          </a:p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– </a:t>
            </a:r>
            <a:r>
              <a:rPr lang="de-DE" dirty="0" err="1"/>
              <a:t>else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7779F58-5D44-0F4A-BC26-BB2F822CE4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Loops: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Statement </a:t>
            </a:r>
          </a:p>
          <a:p>
            <a:pPr lvl="1"/>
            <a:r>
              <a:rPr lang="de-DE" dirty="0"/>
              <a:t>do…</a:t>
            </a:r>
            <a:r>
              <a:rPr lang="de-DE" dirty="0" err="1"/>
              <a:t>while</a:t>
            </a:r>
            <a:r>
              <a:rPr lang="de-DE" dirty="0"/>
              <a:t> Statement </a:t>
            </a:r>
          </a:p>
          <a:p>
            <a:pPr lvl="1"/>
            <a:r>
              <a:rPr lang="de-DE" dirty="0" err="1"/>
              <a:t>while</a:t>
            </a:r>
            <a:r>
              <a:rPr lang="de-DE" dirty="0"/>
              <a:t> Statement </a:t>
            </a:r>
          </a:p>
          <a:p>
            <a:pPr lvl="1"/>
            <a:r>
              <a:rPr lang="de-DE" dirty="0" err="1"/>
              <a:t>label</a:t>
            </a:r>
            <a:r>
              <a:rPr lang="de-DE" dirty="0"/>
              <a:t> Statement </a:t>
            </a:r>
          </a:p>
          <a:p>
            <a:pPr lvl="1"/>
            <a:r>
              <a:rPr lang="de-DE" dirty="0"/>
              <a:t>break Statement</a:t>
            </a:r>
          </a:p>
          <a:p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21672-7218-D849-B56D-1414E3BB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502-92F1-8343-BFAA-AC403554923D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A6B38-EAEA-1E4F-800D-0D5B68C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05C8-1BAE-C64A-A8D0-3F937A96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FD8F077-131F-344C-95C1-9AB42210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81" y="4091324"/>
            <a:ext cx="4217598" cy="66333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D0CEF5-EBFB-424B-8CB5-6482BC18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681" y="4949815"/>
            <a:ext cx="4217598" cy="5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558CC-DDB2-8A47-AC8E-5F8190E7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- </a:t>
            </a:r>
            <a:br>
              <a:rPr lang="de-DE" dirty="0"/>
            </a:b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E291D-9533-8742-A733-399042E9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Anonym </a:t>
            </a:r>
            <a:r>
              <a:rPr lang="de-DE" dirty="0" err="1"/>
              <a:t>functions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/>
              <a:t>Are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immediately</a:t>
            </a:r>
            <a:endParaRPr lang="de-DE" dirty="0"/>
          </a:p>
          <a:p>
            <a:pPr lvl="1"/>
            <a:r>
              <a:rPr lang="de-DE" dirty="0"/>
              <a:t>Advantage: </a:t>
            </a:r>
            <a:r>
              <a:rPr lang="de-DE" dirty="0" err="1"/>
              <a:t>create</a:t>
            </a:r>
            <a:r>
              <a:rPr lang="de-DE" dirty="0"/>
              <a:t> a smarter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shielded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21672-7218-D849-B56D-1414E3BB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502-92F1-8343-BFAA-AC403554923D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A6B38-EAEA-1E4F-800D-0D5B68C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05C8-1BAE-C64A-A8D0-3F937A96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66D0ED-D84E-5940-8A13-BD246E32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55" y="2954748"/>
            <a:ext cx="8305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4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558CC-DDB2-8A47-AC8E-5F8190E7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</a:t>
            </a:r>
            <a:br>
              <a:rPr lang="en-US" dirty="0"/>
            </a:br>
            <a:r>
              <a:rPr lang="en-US" dirty="0"/>
              <a:t>Functional Programming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E291D-9533-8742-A733-399042E9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Closure:</a:t>
            </a:r>
          </a:p>
          <a:p>
            <a:pPr lvl="1"/>
            <a:r>
              <a:rPr lang="en-US" dirty="0"/>
              <a:t>Is a concept from the functional programming</a:t>
            </a:r>
          </a:p>
          <a:p>
            <a:pPr lvl="1"/>
            <a:r>
              <a:rPr lang="en-US" dirty="0"/>
              <a:t>Function tied to an environment</a:t>
            </a:r>
          </a:p>
          <a:p>
            <a:pPr lvl="1"/>
            <a:r>
              <a:rPr lang="en-US" dirty="0"/>
              <a:t>The main function will be locked in by a further function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21672-7218-D849-B56D-1414E3BB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502-92F1-8343-BFAA-AC403554923D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A6B38-EAEA-1E4F-800D-0D5B68C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05C8-1BAE-C64A-A8D0-3F937A96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BEB6AF-A0F3-C24B-BBBA-0A637794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761" y="2670302"/>
            <a:ext cx="82804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558CC-DDB2-8A47-AC8E-5F8190E7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6E5838C-44A1-AF4C-A417-9696E9677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845728"/>
              </p:ext>
            </p:extLst>
          </p:nvPr>
        </p:nvGraphicFramePr>
        <p:xfrm>
          <a:off x="3868738" y="1582928"/>
          <a:ext cx="73152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2083065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058915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1605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8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Script </a:t>
                      </a:r>
                      <a:r>
                        <a:rPr lang="de-DE" dirty="0" err="1"/>
                        <a:t>language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Compilable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programming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language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1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Type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Dynamically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Typed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Statically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Typed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9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Slower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than</a:t>
                      </a:r>
                      <a:r>
                        <a:rPr lang="de-DE" dirty="0"/>
                        <a:t>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Similar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C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2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Concurrency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Very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goroutines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6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Developer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Very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8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Learning </a:t>
                      </a:r>
                      <a:r>
                        <a:rPr lang="de-DE" dirty="0" err="1"/>
                        <a:t>Curve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Difficult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Availability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Very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3576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21672-7218-D849-B56D-1414E3BB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502-92F1-8343-BFAA-AC403554923D}" type="datetime3">
              <a:rPr lang="de-DE" smtClean="0"/>
              <a:t>09/01/2019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A6B38-EAEA-1E4F-800D-0D5B68C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Florian Krois - Functional Programming in JavaScript vs. Go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05C8-1BAE-C64A-A8D0-3F937A96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60359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482</Words>
  <Application>Microsoft Macintosh PowerPoint</Application>
  <PresentationFormat>Breitbild</PresentationFormat>
  <Paragraphs>133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Rahmen</vt:lpstr>
      <vt:lpstr>Functional Programming in JavaScript vs. Go</vt:lpstr>
      <vt:lpstr>Agenda</vt:lpstr>
      <vt:lpstr>Problem description</vt:lpstr>
      <vt:lpstr>Functional Programming</vt:lpstr>
      <vt:lpstr>JavaScript -  Explanation</vt:lpstr>
      <vt:lpstr>JavaScript -  Syntax</vt:lpstr>
      <vt:lpstr>JavaScript -  Functional Programming</vt:lpstr>
      <vt:lpstr>JavaScript -  Functional Programming</vt:lpstr>
      <vt:lpstr>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JavaScript vs. Go</dc:title>
  <dc:creator>Philipp Krois</dc:creator>
  <cp:lastModifiedBy>Philipp Krois</cp:lastModifiedBy>
  <cp:revision>28</cp:revision>
  <dcterms:created xsi:type="dcterms:W3CDTF">2019-01-07T14:57:55Z</dcterms:created>
  <dcterms:modified xsi:type="dcterms:W3CDTF">2019-01-09T14:06:08Z</dcterms:modified>
</cp:coreProperties>
</file>