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E02F1-7E14-4684-BB8A-272A454AD0EA}" type="datetimeFigureOut">
              <a:rPr lang="de-DE" smtClean="0"/>
              <a:t>09.01.2019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BDF4E-6429-452F-9581-4C6DF45D882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9854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ADCF-F7B3-4621-8AE1-EB1483AAC38A}" type="datetime1">
              <a:rPr lang="en-US" smtClean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Dominik Ampletzer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D9AD-86EC-49C1-8DFF-076DB91C4BC9}" type="datetime1">
              <a:rPr lang="en-US" smtClean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Dominik Ampletzer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E91E-FB6F-4339-8CEC-46FD01DF252C}" type="datetime1">
              <a:rPr lang="en-US" smtClean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Dominik Ampletzer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5407-AF52-4F8E-9716-7B0A906F5C86}" type="datetime1">
              <a:rPr lang="en-US" smtClean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Dominik Ampletzer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FE1D-E4D7-44CE-854C-7D93A55BC2DE}" type="datetime1">
              <a:rPr lang="en-US" smtClean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Dominik Ampletzer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E00F-D69A-40B5-B417-88C34A175291}" type="datetime1">
              <a:rPr lang="en-US" smtClean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Dominik Ampletzer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9C3E-7356-4960-B646-1FD3388188F5}" type="datetime1">
              <a:rPr lang="en-US" smtClean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Dominik Ampletzer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9292-042E-4CF7-B5EC-C6A9DCA0CFB4}" type="datetime1">
              <a:rPr lang="en-US" smtClean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Dominik Ampletzer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749D-882B-4FB9-9F21-BEAB1B846B25}" type="datetime1">
              <a:rPr lang="en-US" smtClean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Dominik Ampletzer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A3A4-88F8-4164-B18E-1219E01AF3F4}" type="datetime1">
              <a:rPr lang="en-US" smtClean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Dominik Ampletzer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0C38-DC56-40DA-8D1E-D5A431F19E90}" type="datetime1">
              <a:rPr lang="en-US" smtClean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Dominik Ampletzer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5C13-196E-4DD2-8003-A667CC6ADAA6}" type="datetime1">
              <a:rPr lang="en-US" smtClean="0"/>
              <a:t>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Dominik Ampletzer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706E-08DB-4307-A687-9FCCF996C5A5}" type="datetime1">
              <a:rPr lang="en-US" smtClean="0"/>
              <a:t>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Dominik Ampletzer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6F74-E888-4234-9C26-EC45474301B2}" type="datetime1">
              <a:rPr lang="en-US" smtClean="0"/>
              <a:t>1/9/2019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Dominik Ampletzer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65A8-6A64-43F4-B854-5232D0E827FC}" type="datetime1">
              <a:rPr lang="en-US" smtClean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Dominik Ampletzer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9B44-0084-4765-8C8C-B9544E33C87C}" type="datetime1">
              <a:rPr lang="en-US" smtClean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Dominik Ampletzer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8CAE-AD60-4379-9AE1-D5EE4FE95973}" type="datetime1">
              <a:rPr lang="en-US" smtClean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Dominik Ampletzer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64276" y="2404534"/>
            <a:ext cx="8309727" cy="1646302"/>
          </a:xfrm>
        </p:spPr>
        <p:txBody>
          <a:bodyPr/>
          <a:lstStyle/>
          <a:p>
            <a:r>
              <a:rPr lang="en-US" dirty="0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Functional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: Go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Lua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800" dirty="0" err="1" smtClean="0">
                <a:solidFill>
                  <a:schemeClr val="tx2"/>
                </a:solidFill>
              </a:rPr>
              <a:t>Concepts</a:t>
            </a:r>
            <a:r>
              <a:rPr lang="de-DE" sz="2800" dirty="0" smtClean="0">
                <a:solidFill>
                  <a:schemeClr val="tx2"/>
                </a:solidFill>
              </a:rPr>
              <a:t> </a:t>
            </a:r>
            <a:r>
              <a:rPr lang="de-DE" sz="2800" dirty="0" err="1" smtClean="0">
                <a:solidFill>
                  <a:schemeClr val="tx2"/>
                </a:solidFill>
              </a:rPr>
              <a:t>of</a:t>
            </a:r>
            <a:r>
              <a:rPr lang="de-DE" sz="2800" dirty="0" smtClean="0">
                <a:solidFill>
                  <a:schemeClr val="tx2"/>
                </a:solidFill>
              </a:rPr>
              <a:t> </a:t>
            </a:r>
            <a:r>
              <a:rPr lang="de-DE" sz="2800" dirty="0" err="1" smtClean="0">
                <a:solidFill>
                  <a:schemeClr val="tx2"/>
                </a:solidFill>
              </a:rPr>
              <a:t>Programming</a:t>
            </a:r>
            <a:r>
              <a:rPr lang="de-DE" sz="2800" dirty="0" smtClean="0">
                <a:solidFill>
                  <a:schemeClr val="tx2"/>
                </a:solidFill>
              </a:rPr>
              <a:t> </a:t>
            </a:r>
            <a:r>
              <a:rPr lang="de-DE" sz="2800" dirty="0" err="1" smtClean="0">
                <a:solidFill>
                  <a:schemeClr val="tx2"/>
                </a:solidFill>
              </a:rPr>
              <a:t>Languages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By</a:t>
            </a:r>
            <a:r>
              <a:rPr lang="de-DE" dirty="0" smtClean="0"/>
              <a:t> Dominik Ampletzer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80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Lua</a:t>
            </a:r>
            <a:endParaRPr lang="de-DE" dirty="0" smtClean="0"/>
          </a:p>
          <a:p>
            <a:r>
              <a:rPr lang="de-DE" dirty="0" err="1" smtClean="0"/>
              <a:t>Functional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: Go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Lua</a:t>
            </a:r>
            <a:endParaRPr lang="de-DE" dirty="0" smtClean="0"/>
          </a:p>
          <a:p>
            <a:r>
              <a:rPr lang="de-DE" dirty="0" err="1" smtClean="0"/>
              <a:t>Exception</a:t>
            </a:r>
            <a:r>
              <a:rPr lang="de-DE" dirty="0" smtClean="0"/>
              <a:t> Handling</a:t>
            </a:r>
          </a:p>
          <a:p>
            <a:r>
              <a:rPr lang="de-DE" dirty="0" err="1" smtClean="0"/>
              <a:t>Lua</a:t>
            </a:r>
            <a:r>
              <a:rPr lang="de-DE" dirty="0" smtClean="0"/>
              <a:t> </a:t>
            </a:r>
            <a:r>
              <a:rPr lang="de-DE" dirty="0" err="1" smtClean="0"/>
              <a:t>Tabels</a:t>
            </a:r>
            <a:endParaRPr lang="de-DE" dirty="0" smtClean="0"/>
          </a:p>
          <a:p>
            <a:r>
              <a:rPr lang="de-DE" dirty="0" err="1" smtClean="0"/>
              <a:t>Coroutines</a:t>
            </a:r>
            <a:r>
              <a:rPr lang="de-DE" dirty="0" smtClean="0"/>
              <a:t> in </a:t>
            </a:r>
            <a:r>
              <a:rPr lang="de-DE" dirty="0" err="1" smtClean="0"/>
              <a:t>Lua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Dominik Ampletzer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9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Lua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Created</a:t>
            </a:r>
            <a:r>
              <a:rPr lang="de-DE" dirty="0" smtClean="0"/>
              <a:t> 1993</a:t>
            </a:r>
          </a:p>
          <a:p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/>
              <a:t>Pontifical</a:t>
            </a:r>
            <a:r>
              <a:rPr lang="de-DE" dirty="0"/>
              <a:t> </a:t>
            </a:r>
            <a:r>
              <a:rPr lang="de-DE" dirty="0" err="1"/>
              <a:t>Catholic</a:t>
            </a:r>
            <a:r>
              <a:rPr lang="de-DE" dirty="0"/>
              <a:t> University </a:t>
            </a:r>
            <a:r>
              <a:rPr lang="de-DE" dirty="0" err="1"/>
              <a:t>of</a:t>
            </a:r>
            <a:r>
              <a:rPr lang="de-DE" dirty="0"/>
              <a:t> Rio de Janeiro in </a:t>
            </a:r>
            <a:r>
              <a:rPr lang="de-DE" dirty="0" err="1" smtClean="0"/>
              <a:t>Brazil</a:t>
            </a:r>
            <a:endParaRPr lang="de-DE" dirty="0" smtClean="0"/>
          </a:p>
          <a:p>
            <a:r>
              <a:rPr lang="de-DE" dirty="0" err="1" smtClean="0"/>
              <a:t>Since</a:t>
            </a:r>
            <a:r>
              <a:rPr lang="de-DE" dirty="0" smtClean="0"/>
              <a:t> Version 5 </a:t>
            </a:r>
            <a:r>
              <a:rPr lang="de-DE" dirty="0" err="1" smtClean="0"/>
              <a:t>under</a:t>
            </a:r>
            <a:r>
              <a:rPr lang="de-DE" dirty="0" smtClean="0"/>
              <a:t> MIT-</a:t>
            </a:r>
            <a:r>
              <a:rPr lang="de-DE" dirty="0" err="1" smtClean="0"/>
              <a:t>Licence</a:t>
            </a:r>
            <a:endParaRPr lang="de-DE" dirty="0" smtClean="0"/>
          </a:p>
          <a:p>
            <a:r>
              <a:rPr lang="de-DE" dirty="0" smtClean="0"/>
              <a:t>Focus - Goals:</a:t>
            </a:r>
          </a:p>
          <a:p>
            <a:pPr lvl="1"/>
            <a:r>
              <a:rPr lang="de-DE" dirty="0" err="1" smtClean="0"/>
              <a:t>Portability</a:t>
            </a:r>
            <a:endParaRPr lang="de-DE" dirty="0" smtClean="0"/>
          </a:p>
          <a:p>
            <a:pPr lvl="1"/>
            <a:r>
              <a:rPr lang="de-DE" dirty="0" smtClean="0"/>
              <a:t>Size – Small </a:t>
            </a:r>
            <a:r>
              <a:rPr lang="de-DE" dirty="0" err="1" smtClean="0"/>
              <a:t>Footprint</a:t>
            </a:r>
            <a:endParaRPr lang="de-DE" dirty="0" smtClean="0"/>
          </a:p>
          <a:p>
            <a:pPr lvl="1"/>
            <a:r>
              <a:rPr lang="de-DE" dirty="0" smtClean="0"/>
              <a:t>Scripting - </a:t>
            </a:r>
            <a:r>
              <a:rPr lang="de-DE" dirty="0" err="1" smtClean="0"/>
              <a:t>dynamic</a:t>
            </a:r>
            <a:endParaRPr lang="de-DE" dirty="0" smtClean="0"/>
          </a:p>
          <a:p>
            <a:pPr lvl="1"/>
            <a:r>
              <a:rPr lang="de-DE" dirty="0" err="1" smtClean="0"/>
              <a:t>Simplicity</a:t>
            </a:r>
            <a:endParaRPr lang="de-DE" dirty="0" smtClean="0"/>
          </a:p>
          <a:p>
            <a:r>
              <a:rPr lang="de-DE" dirty="0" err="1" smtClean="0"/>
              <a:t>Currently</a:t>
            </a:r>
            <a:r>
              <a:rPr lang="de-DE" dirty="0" smtClean="0"/>
              <a:t> </a:t>
            </a:r>
            <a:r>
              <a:rPr lang="de-DE" dirty="0" err="1" smtClean="0"/>
              <a:t>leading</a:t>
            </a:r>
            <a:r>
              <a:rPr lang="de-DE" dirty="0" smtClean="0"/>
              <a:t> </a:t>
            </a:r>
            <a:r>
              <a:rPr lang="de-DE" dirty="0" err="1" smtClean="0"/>
              <a:t>scripting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 in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games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Dominik Ampletzer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964" y="1930400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3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Functional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: Go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Lua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 </a:t>
            </a: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languages</a:t>
            </a:r>
            <a:endParaRPr lang="de-DE" dirty="0" smtClean="0"/>
          </a:p>
          <a:p>
            <a:pPr lvl="1"/>
            <a:r>
              <a:rPr lang="de-DE" dirty="0" err="1" smtClean="0"/>
              <a:t>Functions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First Class </a:t>
            </a:r>
            <a:r>
              <a:rPr lang="de-DE" dirty="0" err="1" smtClean="0"/>
              <a:t>Citizens</a:t>
            </a:r>
            <a:endParaRPr lang="de-DE" dirty="0" smtClean="0"/>
          </a:p>
          <a:p>
            <a:pPr lvl="1"/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lexical</a:t>
            </a:r>
            <a:r>
              <a:rPr lang="de-DE" dirty="0" smtClean="0"/>
              <a:t> </a:t>
            </a:r>
            <a:r>
              <a:rPr lang="de-DE" dirty="0" err="1" smtClean="0"/>
              <a:t>scoping</a:t>
            </a:r>
            <a:endParaRPr lang="de-DE" dirty="0" smtClean="0"/>
          </a:p>
          <a:p>
            <a:pPr lvl="1"/>
            <a:r>
              <a:rPr lang="de-DE" dirty="0" smtClean="0"/>
              <a:t>Multiple </a:t>
            </a:r>
            <a:r>
              <a:rPr lang="de-DE" dirty="0" err="1" smtClean="0"/>
              <a:t>return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endParaRPr lang="de-DE" dirty="0" smtClean="0"/>
          </a:p>
          <a:p>
            <a:pPr lvl="1"/>
            <a:r>
              <a:rPr lang="de-DE" dirty="0" smtClean="0"/>
              <a:t>Multi </a:t>
            </a:r>
            <a:r>
              <a:rPr lang="de-DE" dirty="0" err="1" smtClean="0"/>
              <a:t>assignment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treat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 </a:t>
            </a:r>
            <a:r>
              <a:rPr lang="de-DE" dirty="0" err="1" smtClean="0"/>
              <a:t>nearly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same: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Dominik Ampletzer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t="22019"/>
          <a:stretch/>
        </p:blipFill>
        <p:spPr>
          <a:xfrm>
            <a:off x="5991092" y="1723823"/>
            <a:ext cx="2162175" cy="153011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/>
          <a:srcRect t="5288" b="2792"/>
          <a:stretch/>
        </p:blipFill>
        <p:spPr>
          <a:xfrm>
            <a:off x="8932332" y="1723823"/>
            <a:ext cx="2847975" cy="147966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418" y="4585192"/>
            <a:ext cx="1943100" cy="140017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2332" y="4585192"/>
            <a:ext cx="20764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2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Exception</a:t>
            </a:r>
            <a:r>
              <a:rPr lang="de-DE" dirty="0"/>
              <a:t> Handling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420756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de-DE" dirty="0" err="1" smtClean="0"/>
              <a:t>Lua</a:t>
            </a:r>
            <a:r>
              <a:rPr lang="de-DE" dirty="0" smtClean="0"/>
              <a:t> </a:t>
            </a:r>
            <a:r>
              <a:rPr lang="de-DE" dirty="0" err="1" smtClean="0"/>
              <a:t>uses</a:t>
            </a:r>
            <a:r>
              <a:rPr lang="de-DE" dirty="0" smtClean="0"/>
              <a:t> an </a:t>
            </a:r>
            <a:r>
              <a:rPr lang="de-DE" dirty="0" err="1" smtClean="0"/>
              <a:t>functional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Exception</a:t>
            </a:r>
            <a:r>
              <a:rPr lang="de-DE" dirty="0" smtClean="0"/>
              <a:t> Handling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Go </a:t>
            </a:r>
            <a:r>
              <a:rPr lang="de-DE" dirty="0" err="1" smtClean="0"/>
              <a:t>have</a:t>
            </a:r>
            <a:r>
              <a:rPr lang="de-DE" dirty="0" smtClean="0"/>
              <a:t> a </a:t>
            </a:r>
            <a:r>
              <a:rPr lang="de-DE" dirty="0" err="1" smtClean="0"/>
              <a:t>build</a:t>
            </a:r>
            <a:r>
              <a:rPr lang="de-DE" dirty="0" smtClean="0"/>
              <a:t> in </a:t>
            </a:r>
            <a:r>
              <a:rPr lang="de-DE" dirty="0" err="1" smtClean="0"/>
              <a:t>concept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Exception</a:t>
            </a:r>
            <a:r>
              <a:rPr lang="de-DE" dirty="0" smtClean="0"/>
              <a:t> Handling in </a:t>
            </a:r>
            <a:r>
              <a:rPr lang="de-DE" dirty="0" err="1" smtClean="0"/>
              <a:t>it´s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Dominik Ampletzer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92988"/>
            <a:ext cx="4524375" cy="94297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153333"/>
            <a:ext cx="34575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9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Lua</a:t>
            </a:r>
            <a:r>
              <a:rPr lang="de-DE" dirty="0" smtClean="0"/>
              <a:t> </a:t>
            </a:r>
            <a:r>
              <a:rPr lang="de-DE" dirty="0" err="1" smtClean="0"/>
              <a:t>Tables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1065876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Dominik Ampletzer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35877"/>
            <a:ext cx="4514850" cy="33909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106" y="2326352"/>
            <a:ext cx="65436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8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/>
          <a:lstStyle/>
          <a:p>
            <a:r>
              <a:rPr lang="de-DE" dirty="0" err="1" smtClean="0"/>
              <a:t>Coroutines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Coroutines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quite</a:t>
            </a:r>
            <a:r>
              <a:rPr lang="de-DE" dirty="0" smtClean="0"/>
              <a:t> </a:t>
            </a:r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threads</a:t>
            </a:r>
            <a:r>
              <a:rPr lang="de-DE" dirty="0" smtClean="0"/>
              <a:t> (in </a:t>
            </a:r>
            <a:r>
              <a:rPr lang="de-DE" dirty="0" err="1" smtClean="0"/>
              <a:t>the</a:t>
            </a:r>
            <a:r>
              <a:rPr lang="de-DE" dirty="0" smtClean="0"/>
              <a:t> sense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multihreading</a:t>
            </a:r>
            <a:r>
              <a:rPr lang="de-DE" dirty="0" smtClean="0"/>
              <a:t>),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en-GB" dirty="0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stack</a:t>
            </a:r>
            <a:r>
              <a:rPr lang="de-DE" dirty="0" smtClean="0"/>
              <a:t>,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 smtClean="0"/>
              <a:t> variables,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insturction</a:t>
            </a:r>
            <a:r>
              <a:rPr lang="de-DE" dirty="0" smtClean="0"/>
              <a:t> </a:t>
            </a:r>
            <a:r>
              <a:rPr lang="de-DE" dirty="0" err="1" smtClean="0"/>
              <a:t>pointer</a:t>
            </a:r>
            <a:r>
              <a:rPr lang="de-DE" dirty="0" smtClean="0"/>
              <a:t>, but </a:t>
            </a:r>
            <a:r>
              <a:rPr lang="de-DE" dirty="0" err="1" smtClean="0"/>
              <a:t>share</a:t>
            </a:r>
            <a:r>
              <a:rPr lang="de-DE" dirty="0" smtClean="0"/>
              <a:t> global variables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mostly</a:t>
            </a:r>
            <a:r>
              <a:rPr lang="de-DE" dirty="0" smtClean="0"/>
              <a:t> </a:t>
            </a:r>
            <a:r>
              <a:rPr lang="de-DE" dirty="0" err="1" smtClean="0"/>
              <a:t>anything</a:t>
            </a:r>
            <a:r>
              <a:rPr lang="de-DE" dirty="0" smtClean="0"/>
              <a:t> </a:t>
            </a:r>
            <a:r>
              <a:rPr lang="de-DE" dirty="0" err="1" smtClean="0"/>
              <a:t>else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coroutines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smtClean="0"/>
              <a:t>Main </a:t>
            </a:r>
            <a:r>
              <a:rPr lang="en-US" dirty="0" smtClean="0"/>
              <a:t>Difference</a:t>
            </a:r>
            <a:r>
              <a:rPr lang="de-DE" dirty="0" smtClean="0"/>
              <a:t>: A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coroutine</a:t>
            </a:r>
            <a:r>
              <a:rPr lang="de-DE" dirty="0" smtClean="0"/>
              <a:t> at a time!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serveral</a:t>
            </a:r>
            <a:r>
              <a:rPr lang="de-DE" dirty="0" smtClean="0"/>
              <a:t> </a:t>
            </a:r>
            <a:r>
              <a:rPr lang="de-DE" dirty="0" err="1" smtClean="0"/>
              <a:t>applications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parallel </a:t>
            </a:r>
            <a:r>
              <a:rPr lang="de-DE" dirty="0" err="1" smtClean="0"/>
              <a:t>running</a:t>
            </a:r>
            <a:r>
              <a:rPr lang="de-DE" dirty="0" smtClean="0"/>
              <a:t> </a:t>
            </a:r>
            <a:r>
              <a:rPr lang="de-DE" dirty="0" err="1" smtClean="0"/>
              <a:t>threads</a:t>
            </a:r>
            <a:r>
              <a:rPr lang="de-DE" dirty="0" smtClean="0"/>
              <a:t>.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requirement</a:t>
            </a:r>
            <a:r>
              <a:rPr lang="de-DE" dirty="0" smtClean="0"/>
              <a:t>. </a:t>
            </a:r>
            <a:r>
              <a:rPr lang="de-DE" dirty="0" err="1" smtClean="0"/>
              <a:t>Coroutines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a </a:t>
            </a:r>
            <a:r>
              <a:rPr lang="de-DE" dirty="0" err="1" smtClean="0"/>
              <a:t>good</a:t>
            </a:r>
            <a:r>
              <a:rPr lang="de-DE" dirty="0" smtClean="0"/>
              <a:t> alternative.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easier</a:t>
            </a:r>
            <a:r>
              <a:rPr lang="de-DE" dirty="0" smtClean="0"/>
              <a:t>, </a:t>
            </a:r>
            <a:r>
              <a:rPr lang="de-DE" dirty="0" err="1" smtClean="0"/>
              <a:t>htan</a:t>
            </a:r>
            <a:r>
              <a:rPr lang="de-DE" dirty="0" smtClean="0"/>
              <a:t> </a:t>
            </a:r>
            <a:r>
              <a:rPr lang="de-DE" dirty="0" err="1" smtClean="0"/>
              <a:t>threads</a:t>
            </a:r>
            <a:r>
              <a:rPr lang="de-DE" dirty="0" smtClean="0"/>
              <a:t>.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coroutines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 care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blocking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synchorinzation</a:t>
            </a:r>
            <a:r>
              <a:rPr lang="de-DE" dirty="0" smtClean="0"/>
              <a:t>, </a:t>
            </a:r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en-GB" dirty="0" smtClean="0"/>
              <a:t>impossible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coroutines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en-US" dirty="0" smtClean="0"/>
              <a:t>resource</a:t>
            </a:r>
            <a:r>
              <a:rPr lang="de-DE" dirty="0" smtClean="0"/>
              <a:t>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Dominik Ampletzer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35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Dominik Ampletzer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6" t="13795" r="26389" b="19180"/>
          <a:stretch/>
        </p:blipFill>
        <p:spPr>
          <a:xfrm>
            <a:off x="1803862" y="448887"/>
            <a:ext cx="7173883" cy="575551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262909" y="5469946"/>
            <a:ext cx="8866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TIME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378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253</Words>
  <Application>Microsoft Office PowerPoint</Application>
  <PresentationFormat>Breitbild</PresentationFormat>
  <Paragraphs>54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Facette</vt:lpstr>
      <vt:lpstr>Compare Functional Programming: Go and Lua Concepts of Programming Languages</vt:lpstr>
      <vt:lpstr>Agenda</vt:lpstr>
      <vt:lpstr>Introduction into Lua</vt:lpstr>
      <vt:lpstr>Functional Programming: Go and Lua</vt:lpstr>
      <vt:lpstr>Exception Handling </vt:lpstr>
      <vt:lpstr>Lua Tables </vt:lpstr>
      <vt:lpstr>Coroutines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Compare Functional Programming: Go and Lua Concepts of Programming Languages</dc:title>
  <dc:creator>Dominik Ampletzer</dc:creator>
  <cp:lastModifiedBy>Dominik Ampletzer</cp:lastModifiedBy>
  <cp:revision>19</cp:revision>
  <dcterms:created xsi:type="dcterms:W3CDTF">2019-01-03T08:32:37Z</dcterms:created>
  <dcterms:modified xsi:type="dcterms:W3CDTF">2019-01-09T08:23:36Z</dcterms:modified>
</cp:coreProperties>
</file>