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theme/theme2.xml" ContentType="application/vnd.openxmlformats-officedocument.theme+xml"/>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1pPr>
    <a:lvl2pPr marL="0" marR="0" indent="609682"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2pPr>
    <a:lvl3pPr marL="0" marR="0" indent="1219362"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3pPr>
    <a:lvl4pPr marL="0" marR="0" indent="1829043"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4pPr>
    <a:lvl5pPr marL="0" marR="0" indent="2438724"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5pPr>
    <a:lvl6pPr marL="0" marR="0" indent="3048406"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6pPr>
    <a:lvl7pPr marL="0" marR="0" indent="3658087"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7pPr>
    <a:lvl8pPr marL="0" marR="0" indent="4267768"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8pPr>
    <a:lvl9pPr marL="0" marR="0" indent="4877449"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1" i="0" strike="noStrike" sz="1679" u="none">
                <a:solidFill>
                  <a:srgbClr val="FFFFFF"/>
                </a:solidFill>
                <a:latin typeface="Arial"/>
              </a:defRPr>
            </a:pPr>
            <a:r>
              <a:rPr b="1" i="0" strike="noStrike" sz="1679" u="none">
                <a:solidFill>
                  <a:srgbClr val="FFFFFF"/>
                </a:solidFill>
                <a:latin typeface="Arial"/>
              </a:rPr>
              <a:t>Response Time (% of 200B)</a:t>
            </a:r>
          </a:p>
        </c:rich>
      </c:tx>
      <c:layout>
        <c:manualLayout>
          <c:xMode val="edge"/>
          <c:yMode val="edge"/>
          <c:x val="0.274869"/>
          <c:y val="0"/>
          <c:w val="0.450263"/>
          <c:h val="0.150236"/>
        </c:manualLayout>
      </c:layout>
      <c:overlay val="1"/>
      <c:spPr>
        <a:noFill/>
        <a:effectLst/>
      </c:spPr>
    </c:title>
    <c:autoTitleDeleted val="1"/>
    <c:plotArea>
      <c:layout>
        <c:manualLayout>
          <c:layoutTarget val="inner"/>
          <c:xMode val="edge"/>
          <c:yMode val="edge"/>
          <c:x val="0.141196"/>
          <c:y val="0.150236"/>
          <c:w val="0.853804"/>
          <c:h val="0.630572"/>
        </c:manualLayout>
      </c:layout>
      <c:lineChart>
        <c:grouping val="standard"/>
        <c:varyColors val="0"/>
        <c:ser>
          <c:idx val="0"/>
          <c:order val="0"/>
          <c:tx>
            <c:strRef>
              <c:f>Sheet1!$A$2</c:f>
              <c:strCache>
                <c:ptCount val="1"/>
                <c:pt idx="0">
                  <c:v>Q1</c:v>
                </c:pt>
              </c:strCache>
            </c:strRef>
          </c:tx>
          <c:spPr>
            <a:solidFill>
              <a:schemeClr val="accent1"/>
            </a:solidFill>
            <a:ln w="28575" cap="rnd">
              <a:solidFill>
                <a:schemeClr val="accent1"/>
              </a:solidFill>
              <a:prstDash val="solid"/>
              <a:round/>
            </a:ln>
            <a:effectLst/>
          </c:spPr>
          <c:marker>
            <c:symbol val="circle"/>
            <c:size val="4"/>
            <c:spPr>
              <a:solidFill>
                <a:schemeClr val="accent1"/>
              </a:solidFill>
              <a:ln w="9525" cap="flat">
                <a:solidFill>
                  <a:schemeClr val="accent1"/>
                </a:solidFill>
                <a:prstDash val="solid"/>
                <a:round/>
              </a:ln>
              <a:effectLst/>
            </c:spPr>
          </c:marker>
          <c:dLbls>
            <c:numFmt formatCode="0.00%" sourceLinked="0"/>
            <c:txPr>
              <a:bodyPr/>
              <a:lstStyle/>
              <a:p>
                <a:pPr>
                  <a:defRPr b="0" i="0" strike="noStrike" sz="1400" u="none">
                    <a:solidFill>
                      <a:srgbClr val="FFFFFF"/>
                    </a:solidFill>
                    <a:latin typeface="Arial"/>
                  </a:defRPr>
                </a:pPr>
              </a:p>
            </c:txPr>
            <c:dLblPos val="t"/>
            <c:showLegendKey val="0"/>
            <c:showVal val="0"/>
            <c:showCatName val="0"/>
            <c:showSerName val="0"/>
            <c:showPercent val="0"/>
            <c:showBubbleSize val="0"/>
            <c:showLeaderLines val="0"/>
          </c:dLbls>
          <c:cat>
            <c:strRef>
              <c:f>Sheet1!$B$1:$F$1</c:f>
              <c:strCache>
                <c:ptCount val="5"/>
                <c:pt idx="0">
                  <c:v>200B</c:v>
                </c:pt>
                <c:pt idx="1">
                  <c:v>400B</c:v>
                </c:pt>
                <c:pt idx="2">
                  <c:v>600B</c:v>
                </c:pt>
                <c:pt idx="3">
                  <c:v>800B</c:v>
                </c:pt>
                <c:pt idx="4">
                  <c:v>1000B</c:v>
                </c:pt>
              </c:strCache>
            </c:strRef>
          </c:cat>
          <c:val>
            <c:numRef>
              <c:f>Sheet1!$B$2:$F$2</c:f>
              <c:numCache>
                <c:ptCount val="5"/>
                <c:pt idx="0">
                  <c:v>1.000000</c:v>
                </c:pt>
                <c:pt idx="1">
                  <c:v>1.166667</c:v>
                </c:pt>
                <c:pt idx="2">
                  <c:v>1.500000</c:v>
                </c:pt>
                <c:pt idx="3">
                  <c:v>1.666667</c:v>
                </c:pt>
                <c:pt idx="4">
                  <c:v>1.666667</c:v>
                </c:pt>
              </c:numCache>
            </c:numRef>
          </c:val>
          <c:smooth val="0"/>
        </c:ser>
        <c:ser>
          <c:idx val="1"/>
          <c:order val="1"/>
          <c:tx>
            <c:strRef>
              <c:f>Sheet1!$A$3</c:f>
              <c:strCache>
                <c:ptCount val="1"/>
                <c:pt idx="0">
                  <c:v>Q2</c:v>
                </c:pt>
              </c:strCache>
            </c:strRef>
          </c:tx>
          <c:spPr>
            <a:solidFill>
              <a:schemeClr val="accent2"/>
            </a:solidFill>
            <a:ln w="28575" cap="rnd">
              <a:solidFill>
                <a:schemeClr val="accent2"/>
              </a:solidFill>
              <a:prstDash val="solid"/>
              <a:round/>
            </a:ln>
            <a:effectLst/>
          </c:spPr>
          <c:marker>
            <c:symbol val="circle"/>
            <c:size val="4"/>
            <c:spPr>
              <a:solidFill>
                <a:schemeClr val="accent2"/>
              </a:solidFill>
              <a:ln w="9525" cap="flat">
                <a:solidFill>
                  <a:schemeClr val="accent2"/>
                </a:solidFill>
                <a:prstDash val="solid"/>
                <a:round/>
              </a:ln>
              <a:effectLst/>
            </c:spPr>
          </c:marker>
          <c:dLbls>
            <c:numFmt formatCode="0.00%" sourceLinked="0"/>
            <c:txPr>
              <a:bodyPr/>
              <a:lstStyle/>
              <a:p>
                <a:pPr>
                  <a:defRPr b="0" i="0" strike="noStrike" sz="1400" u="none">
                    <a:solidFill>
                      <a:srgbClr val="FFFFFF"/>
                    </a:solidFill>
                    <a:latin typeface="Arial"/>
                  </a:defRPr>
                </a:pPr>
              </a:p>
            </c:txPr>
            <c:dLblPos val="t"/>
            <c:showLegendKey val="0"/>
            <c:showVal val="0"/>
            <c:showCatName val="0"/>
            <c:showSerName val="0"/>
            <c:showPercent val="0"/>
            <c:showBubbleSize val="0"/>
            <c:showLeaderLines val="0"/>
          </c:dLbls>
          <c:cat>
            <c:strRef>
              <c:f>Sheet1!$B$1:$F$1</c:f>
              <c:strCache>
                <c:ptCount val="5"/>
                <c:pt idx="0">
                  <c:v>200B</c:v>
                </c:pt>
                <c:pt idx="1">
                  <c:v>400B</c:v>
                </c:pt>
                <c:pt idx="2">
                  <c:v>600B</c:v>
                </c:pt>
                <c:pt idx="3">
                  <c:v>800B</c:v>
                </c:pt>
                <c:pt idx="4">
                  <c:v>1000B</c:v>
                </c:pt>
              </c:strCache>
            </c:strRef>
          </c:cat>
          <c:val>
            <c:numRef>
              <c:f>Sheet1!$B$3:$F$3</c:f>
              <c:numCache>
                <c:ptCount val="5"/>
                <c:pt idx="0">
                  <c:v>1.000000</c:v>
                </c:pt>
                <c:pt idx="1">
                  <c:v>1.210526</c:v>
                </c:pt>
                <c:pt idx="2">
                  <c:v>1.578947</c:v>
                </c:pt>
                <c:pt idx="3">
                  <c:v>1.736842</c:v>
                </c:pt>
                <c:pt idx="4">
                  <c:v>1.836842</c:v>
                </c:pt>
              </c:numCache>
            </c:numRef>
          </c:val>
          <c:smooth val="0"/>
        </c:ser>
        <c:ser>
          <c:idx val="2"/>
          <c:order val="2"/>
          <c:tx>
            <c:strRef>
              <c:f>Sheet1!$A$4</c:f>
              <c:strCache>
                <c:ptCount val="1"/>
                <c:pt idx="0">
                  <c:v>Q3</c:v>
                </c:pt>
              </c:strCache>
            </c:strRef>
          </c:tx>
          <c:spPr>
            <a:solidFill>
              <a:schemeClr val="accent3"/>
            </a:solidFill>
            <a:ln w="28575" cap="rnd">
              <a:solidFill>
                <a:schemeClr val="accent3"/>
              </a:solidFill>
              <a:prstDash val="solid"/>
              <a:round/>
            </a:ln>
            <a:effectLst/>
          </c:spPr>
          <c:marker>
            <c:symbol val="circle"/>
            <c:size val="4"/>
            <c:spPr>
              <a:solidFill>
                <a:schemeClr val="accent3"/>
              </a:solidFill>
              <a:ln w="9525" cap="flat">
                <a:solidFill>
                  <a:schemeClr val="accent3"/>
                </a:solidFill>
                <a:prstDash val="solid"/>
                <a:round/>
              </a:ln>
              <a:effectLst/>
            </c:spPr>
          </c:marker>
          <c:dLbls>
            <c:numFmt formatCode="0.00%" sourceLinked="0"/>
            <c:txPr>
              <a:bodyPr/>
              <a:lstStyle/>
              <a:p>
                <a:pPr>
                  <a:defRPr b="0" i="0" strike="noStrike" sz="1400" u="none">
                    <a:solidFill>
                      <a:srgbClr val="FFFFFF"/>
                    </a:solidFill>
                    <a:latin typeface="Arial"/>
                  </a:defRPr>
                </a:pPr>
              </a:p>
            </c:txPr>
            <c:dLblPos val="t"/>
            <c:showLegendKey val="0"/>
            <c:showVal val="0"/>
            <c:showCatName val="0"/>
            <c:showSerName val="0"/>
            <c:showPercent val="0"/>
            <c:showBubbleSize val="0"/>
            <c:showLeaderLines val="0"/>
          </c:dLbls>
          <c:cat>
            <c:strRef>
              <c:f>Sheet1!$B$1:$F$1</c:f>
              <c:strCache>
                <c:ptCount val="5"/>
                <c:pt idx="0">
                  <c:v>200B</c:v>
                </c:pt>
                <c:pt idx="1">
                  <c:v>400B</c:v>
                </c:pt>
                <c:pt idx="2">
                  <c:v>600B</c:v>
                </c:pt>
                <c:pt idx="3">
                  <c:v>800B</c:v>
                </c:pt>
                <c:pt idx="4">
                  <c:v>1000B</c:v>
                </c:pt>
              </c:strCache>
            </c:strRef>
          </c:cat>
          <c:val>
            <c:numRef>
              <c:f>Sheet1!$B$4:$F$4</c:f>
              <c:numCache>
                <c:ptCount val="5"/>
                <c:pt idx="0">
                  <c:v>1.000000</c:v>
                </c:pt>
                <c:pt idx="1">
                  <c:v>1.925926</c:v>
                </c:pt>
                <c:pt idx="2">
                  <c:v>2.888889</c:v>
                </c:pt>
                <c:pt idx="3">
                  <c:v>3.777778</c:v>
                </c:pt>
                <c:pt idx="4">
                  <c:v>4.666667</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400" u="none">
                <a:solidFill>
                  <a:srgbClr val="FFFFFF"/>
                </a:solidFill>
                <a:latin typeface="Arial"/>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0.00%" sourceLinked="0"/>
        <c:majorTickMark val="none"/>
        <c:minorTickMark val="none"/>
        <c:tickLblPos val="nextTo"/>
        <c:spPr>
          <a:ln w="12700" cap="flat">
            <a:noFill/>
            <a:prstDash val="solid"/>
            <a:round/>
          </a:ln>
        </c:spPr>
        <c:txPr>
          <a:bodyPr rot="0"/>
          <a:lstStyle/>
          <a:p>
            <a:pPr>
              <a:defRPr b="0" i="0" strike="noStrike" sz="1400" u="none">
                <a:solidFill>
                  <a:srgbClr val="FFFFFF"/>
                </a:solidFill>
                <a:latin typeface="Arial"/>
              </a:defRPr>
            </a:pPr>
          </a:p>
        </c:txPr>
        <c:crossAx val="2094734552"/>
        <c:crosses val="autoZero"/>
        <c:crossBetween val="between"/>
        <c:majorUnit val="1.25"/>
        <c:minorUnit val="0.625"/>
      </c:valAx>
      <c:spPr>
        <a:noFill/>
        <a:ln w="12700" cap="flat">
          <a:noFill/>
          <a:miter lim="400000"/>
        </a:ln>
        <a:effectLst/>
      </c:spPr>
    </c:plotArea>
    <c:legend>
      <c:legendPos val="b"/>
      <c:layout>
        <c:manualLayout>
          <c:xMode val="edge"/>
          <c:yMode val="edge"/>
          <c:x val="0.361658"/>
          <c:y val="0.920772"/>
          <c:w val="0.319551"/>
          <c:h val="0.0792277"/>
        </c:manualLayout>
      </c:layout>
      <c:overlay val="1"/>
      <c:spPr>
        <a:noFill/>
        <a:ln w="12700" cap="flat">
          <a:noFill/>
          <a:miter lim="400000"/>
        </a:ln>
        <a:effectLst/>
      </c:spPr>
      <c:txPr>
        <a:bodyPr rot="0"/>
        <a:lstStyle/>
        <a:p>
          <a:pPr>
            <a:defRPr b="0" i="0" strike="noStrike" sz="1400" u="none">
              <a:solidFill>
                <a:srgbClr val="FFFFFF"/>
              </a:solidFill>
              <a:latin typeface="Arial"/>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p:nvPr>
            <p:ph type="sldImg"/>
          </p:nvPr>
        </p:nvSpPr>
        <p:spPr>
          <a:xfrm>
            <a:off x="1143000" y="685800"/>
            <a:ext cx="4572000" cy="3429000"/>
          </a:xfrm>
          <a:prstGeom prst="rect">
            <a:avLst/>
          </a:prstGeom>
        </p:spPr>
        <p:txBody>
          <a:bodyPr/>
          <a:lstStyle/>
          <a:p>
            <a:pPr/>
          </a:p>
        </p:txBody>
      </p:sp>
      <p:sp>
        <p:nvSpPr>
          <p:cNvPr id="689" name="Shape 68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338" latinLnBrk="0">
      <a:defRPr sz="1200">
        <a:latin typeface="+mn-lt"/>
        <a:ea typeface="+mn-ea"/>
        <a:cs typeface="+mn-cs"/>
        <a:sym typeface="Calibri"/>
      </a:defRPr>
    </a:lvl1pPr>
    <a:lvl2pPr indent="228600" defTabSz="914338" latinLnBrk="0">
      <a:defRPr sz="1200">
        <a:latin typeface="+mn-lt"/>
        <a:ea typeface="+mn-ea"/>
        <a:cs typeface="+mn-cs"/>
        <a:sym typeface="Calibri"/>
      </a:defRPr>
    </a:lvl2pPr>
    <a:lvl3pPr indent="457200" defTabSz="914338" latinLnBrk="0">
      <a:defRPr sz="1200">
        <a:latin typeface="+mn-lt"/>
        <a:ea typeface="+mn-ea"/>
        <a:cs typeface="+mn-cs"/>
        <a:sym typeface="Calibri"/>
      </a:defRPr>
    </a:lvl3pPr>
    <a:lvl4pPr indent="685800" defTabSz="914338" latinLnBrk="0">
      <a:defRPr sz="1200">
        <a:latin typeface="+mn-lt"/>
        <a:ea typeface="+mn-ea"/>
        <a:cs typeface="+mn-cs"/>
        <a:sym typeface="Calibri"/>
      </a:defRPr>
    </a:lvl4pPr>
    <a:lvl5pPr indent="914400" defTabSz="914338" latinLnBrk="0">
      <a:defRPr sz="1200">
        <a:latin typeface="+mn-lt"/>
        <a:ea typeface="+mn-ea"/>
        <a:cs typeface="+mn-cs"/>
        <a:sym typeface="Calibri"/>
      </a:defRPr>
    </a:lvl5pPr>
    <a:lvl6pPr indent="1143000" defTabSz="914338" latinLnBrk="0">
      <a:defRPr sz="1200">
        <a:latin typeface="+mn-lt"/>
        <a:ea typeface="+mn-ea"/>
        <a:cs typeface="+mn-cs"/>
        <a:sym typeface="Calibri"/>
      </a:defRPr>
    </a:lvl6pPr>
    <a:lvl7pPr indent="1371600" defTabSz="914338" latinLnBrk="0">
      <a:defRPr sz="1200">
        <a:latin typeface="+mn-lt"/>
        <a:ea typeface="+mn-ea"/>
        <a:cs typeface="+mn-cs"/>
        <a:sym typeface="Calibri"/>
      </a:defRPr>
    </a:lvl7pPr>
    <a:lvl8pPr indent="1600200" defTabSz="914338" latinLnBrk="0">
      <a:defRPr sz="1200">
        <a:latin typeface="+mn-lt"/>
        <a:ea typeface="+mn-ea"/>
        <a:cs typeface="+mn-cs"/>
        <a:sym typeface="Calibri"/>
      </a:defRPr>
    </a:lvl8pPr>
    <a:lvl9pPr indent="1828800" defTabSz="914338"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5.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8.png"/><Relationship Id="rId4" Type="http://schemas.openxmlformats.org/officeDocument/2006/relationships/image" Target="../media/image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8.png"/><Relationship Id="rId4" Type="http://schemas.openxmlformats.org/officeDocument/2006/relationships/image" Target="../media/image9.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www.huawei.com/" TargetMode="Externa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0.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pic>
        <p:nvPicPr>
          <p:cNvPr id="107"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108"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109"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110" name="Title Text"/>
          <p:cNvSpPr txBox="1"/>
          <p:nvPr>
            <p:ph type="title"/>
          </p:nvPr>
        </p:nvSpPr>
        <p:spPr>
          <a:xfrm>
            <a:off x="517587" y="165137"/>
            <a:ext cx="11160002" cy="888393"/>
          </a:xfrm>
          <a:prstGeom prst="rect">
            <a:avLst/>
          </a:prstGeom>
        </p:spPr>
        <p:txBody>
          <a:bodyPr lIns="60968" tIns="60968" rIns="60968" bIns="60968">
            <a:normAutofit fontScale="100000" lnSpcReduction="0"/>
          </a:bodyPr>
          <a:lstStyle>
            <a:lvl1pPr algn="l">
              <a:defRPr b="1" sz="4000">
                <a:solidFill>
                  <a:srgbClr val="FFFFFF"/>
                </a:solidFill>
              </a:defRPr>
            </a:lvl1pPr>
          </a:lstStyle>
          <a:p>
            <a:pPr/>
            <a:r>
              <a:t>Title Text</a:t>
            </a:r>
          </a:p>
        </p:txBody>
      </p:sp>
      <p:sp>
        <p:nvSpPr>
          <p:cNvPr id="111" name="Body Level One…"/>
          <p:cNvSpPr txBox="1"/>
          <p:nvPr>
            <p:ph type="body" idx="1"/>
          </p:nvPr>
        </p:nvSpPr>
        <p:spPr>
          <a:xfrm>
            <a:off x="517587" y="1269556"/>
            <a:ext cx="11160002" cy="5032758"/>
          </a:xfrm>
          <a:prstGeom prst="rect">
            <a:avLst/>
          </a:prstGeom>
        </p:spPr>
        <p:txBody>
          <a:bodyPr lIns="60968" tIns="60968" rIns="60968" bIns="60968">
            <a:normAutofit fontScale="100000" lnSpcReduction="0"/>
          </a:bodyPr>
          <a:lstStyle>
            <a:lvl1pPr marL="0" indent="0">
              <a:spcBef>
                <a:spcPts val="500"/>
              </a:spcBef>
              <a:buSzTx/>
              <a:buFontTx/>
              <a:buNone/>
              <a:defRPr sz="2400">
                <a:solidFill>
                  <a:srgbClr val="FFFFFF"/>
                </a:solidFill>
              </a:defRPr>
            </a:lvl1pPr>
            <a:lvl2pPr marL="0" indent="609682">
              <a:spcBef>
                <a:spcPts val="500"/>
              </a:spcBef>
              <a:buSzTx/>
              <a:buFontTx/>
              <a:buNone/>
              <a:defRPr sz="2400">
                <a:solidFill>
                  <a:srgbClr val="FFFFFF"/>
                </a:solidFill>
              </a:defRPr>
            </a:lvl2pPr>
            <a:lvl3pPr marL="0" indent="1219362">
              <a:spcBef>
                <a:spcPts val="500"/>
              </a:spcBef>
              <a:buSzTx/>
              <a:buFontTx/>
              <a:buNone/>
              <a:defRPr sz="2400">
                <a:solidFill>
                  <a:srgbClr val="FFFFFF"/>
                </a:solidFill>
              </a:defRPr>
            </a:lvl3pPr>
            <a:lvl4pPr marL="0" indent="1829043">
              <a:spcBef>
                <a:spcPts val="500"/>
              </a:spcBef>
              <a:buSzTx/>
              <a:buFontTx/>
              <a:buNone/>
              <a:defRPr sz="2400">
                <a:solidFill>
                  <a:srgbClr val="FFFFFF"/>
                </a:solidFill>
              </a:defRPr>
            </a:lvl4pPr>
            <a:lvl5pPr marL="0" indent="2438724">
              <a:spcBef>
                <a:spcPts val="500"/>
              </a:spcBef>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9"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120"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121"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122" name="Title Text"/>
          <p:cNvSpPr txBox="1"/>
          <p:nvPr>
            <p:ph type="title"/>
          </p:nvPr>
        </p:nvSpPr>
        <p:spPr>
          <a:xfrm>
            <a:off x="781254" y="275230"/>
            <a:ext cx="10975658" cy="1143266"/>
          </a:xfrm>
          <a:prstGeom prst="rect">
            <a:avLst/>
          </a:prstGeom>
        </p:spPr>
        <p:txBody>
          <a:bodyPr lIns="45577" tIns="45577" rIns="45577" bIns="45577">
            <a:normAutofit fontScale="100000" lnSpcReduction="0"/>
          </a:bodyPr>
          <a:lstStyle>
            <a:lvl1pPr>
              <a:defRPr b="1">
                <a:solidFill>
                  <a:srgbClr val="FFFFFF"/>
                </a:solidFill>
                <a:latin typeface="微软雅黑"/>
                <a:ea typeface="微软雅黑"/>
                <a:cs typeface="微软雅黑"/>
                <a:sym typeface="微软雅黑"/>
              </a:defRPr>
            </a:lvl1pPr>
          </a:lstStyle>
          <a:p>
            <a:pPr/>
            <a:r>
              <a:t>Title Text</a:t>
            </a:r>
          </a:p>
        </p:txBody>
      </p:sp>
      <p:sp>
        <p:nvSpPr>
          <p:cNvPr id="123" name="Body Level One…"/>
          <p:cNvSpPr txBox="1"/>
          <p:nvPr>
            <p:ph type="body" idx="1"/>
          </p:nvPr>
        </p:nvSpPr>
        <p:spPr>
          <a:xfrm>
            <a:off x="781254" y="1600602"/>
            <a:ext cx="10975658" cy="4526482"/>
          </a:xfrm>
          <a:prstGeom prst="rect">
            <a:avLst/>
          </a:prstGeom>
        </p:spPr>
        <p:txBody>
          <a:bodyPr lIns="45577" tIns="45577" rIns="45577" bIns="45577">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pic>
        <p:nvPicPr>
          <p:cNvPr id="131" name="Picture 2" descr="Picture 2"/>
          <p:cNvPicPr>
            <a:picLocks noChangeAspect="1"/>
          </p:cNvPicPr>
          <p:nvPr/>
        </p:nvPicPr>
        <p:blipFill>
          <a:blip r:embed="rId2">
            <a:extLst/>
          </a:blip>
          <a:stretch>
            <a:fillRect/>
          </a:stretch>
        </p:blipFill>
        <p:spPr>
          <a:xfrm>
            <a:off x="-813" y="1"/>
            <a:ext cx="12197678" cy="6860145"/>
          </a:xfrm>
          <a:prstGeom prst="rect">
            <a:avLst/>
          </a:prstGeom>
          <a:ln w="12700">
            <a:miter lim="400000"/>
          </a:ln>
        </p:spPr>
      </p:pic>
      <p:pic>
        <p:nvPicPr>
          <p:cNvPr id="132" name="Picture 2" descr="Picture 2"/>
          <p:cNvPicPr>
            <a:picLocks noChangeAspect="1"/>
          </p:cNvPicPr>
          <p:nvPr/>
        </p:nvPicPr>
        <p:blipFill>
          <a:blip r:embed="rId3">
            <a:extLst/>
          </a:blip>
          <a:stretch>
            <a:fillRect/>
          </a:stretch>
        </p:blipFill>
        <p:spPr>
          <a:xfrm>
            <a:off x="3206750" y="1968500"/>
            <a:ext cx="5687299" cy="1081088"/>
          </a:xfrm>
          <a:prstGeom prst="rect">
            <a:avLst/>
          </a:prstGeom>
          <a:ln w="12700">
            <a:miter lim="400000"/>
          </a:ln>
        </p:spPr>
      </p:pic>
      <p:sp>
        <p:nvSpPr>
          <p:cNvPr id="133" name="TextBox 6"/>
          <p:cNvSpPr txBox="1"/>
          <p:nvPr/>
        </p:nvSpPr>
        <p:spPr>
          <a:xfrm>
            <a:off x="2932463" y="3805351"/>
            <a:ext cx="6330250" cy="849706"/>
          </a:xfrm>
          <a:prstGeom prst="rect">
            <a:avLst/>
          </a:prstGeom>
          <a:ln w="12700">
            <a:miter lim="400000"/>
          </a:ln>
          <a:extLst>
            <a:ext uri="{C572A759-6A51-4108-AA02-DFA0A04FC94B}">
              <ma14:wrappingTextBoxFlag xmlns:ma14="http://schemas.microsoft.com/office/mac/drawingml/2011/main" val="1"/>
            </a:ext>
          </a:extLst>
        </p:spPr>
        <p:txBody>
          <a:bodyPr lIns="45722" tIns="45722" rIns="45722" bIns="45722">
            <a:spAutoFit/>
          </a:bodyPr>
          <a:lstStyle/>
          <a:p>
            <a:pPr algn="just">
              <a:defRPr b="1" sz="900">
                <a:solidFill>
                  <a:srgbClr val="DCE6F2"/>
                </a:solidFill>
              </a:defRPr>
            </a:pPr>
            <a:r>
              <a:t>Copyright©2016 Huawei Technologies Co., Ltd. All Rights Reserved.</a:t>
            </a:r>
          </a:p>
          <a:p>
            <a:pPr algn="just">
              <a:defRPr sz="900">
                <a:solidFill>
                  <a:srgbClr val="DCE6F2"/>
                </a:solidFill>
              </a:defRPr>
            </a:pPr>
            <a: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pic>
        <p:nvPicPr>
          <p:cNvPr id="141" name="Picture 2" descr="Picture 2"/>
          <p:cNvPicPr>
            <a:picLocks noChangeAspect="1"/>
          </p:cNvPicPr>
          <p:nvPr/>
        </p:nvPicPr>
        <p:blipFill>
          <a:blip r:embed="rId2">
            <a:extLst/>
          </a:blip>
          <a:stretch>
            <a:fillRect/>
          </a:stretch>
        </p:blipFill>
        <p:spPr>
          <a:xfrm>
            <a:off x="-813" y="1"/>
            <a:ext cx="12197678" cy="6860145"/>
          </a:xfrm>
          <a:prstGeom prst="rect">
            <a:avLst/>
          </a:prstGeom>
          <a:ln w="12700">
            <a:miter lim="400000"/>
          </a:ln>
        </p:spPr>
      </p:pic>
      <p:pic>
        <p:nvPicPr>
          <p:cNvPr id="142" name="Picture 2" descr="Picture 2"/>
          <p:cNvPicPr>
            <a:picLocks noChangeAspect="1"/>
          </p:cNvPicPr>
          <p:nvPr/>
        </p:nvPicPr>
        <p:blipFill>
          <a:blip r:embed="rId3">
            <a:extLst/>
          </a:blip>
          <a:stretch>
            <a:fillRect/>
          </a:stretch>
        </p:blipFill>
        <p:spPr>
          <a:xfrm>
            <a:off x="3206750" y="1968500"/>
            <a:ext cx="5687299" cy="1081088"/>
          </a:xfrm>
          <a:prstGeom prst="rect">
            <a:avLst/>
          </a:prstGeom>
          <a:ln w="12700">
            <a:miter lim="400000"/>
          </a:ln>
        </p:spPr>
      </p:pic>
      <p:sp>
        <p:nvSpPr>
          <p:cNvPr id="143" name="TextBox 6"/>
          <p:cNvSpPr txBox="1"/>
          <p:nvPr/>
        </p:nvSpPr>
        <p:spPr>
          <a:xfrm>
            <a:off x="2932463" y="3805351"/>
            <a:ext cx="6330250" cy="849706"/>
          </a:xfrm>
          <a:prstGeom prst="rect">
            <a:avLst/>
          </a:prstGeom>
          <a:ln w="12700">
            <a:miter lim="400000"/>
          </a:ln>
          <a:extLst>
            <a:ext uri="{C572A759-6A51-4108-AA02-DFA0A04FC94B}">
              <ma14:wrappingTextBoxFlag xmlns:ma14="http://schemas.microsoft.com/office/mac/drawingml/2011/main" val="1"/>
            </a:ext>
          </a:extLst>
        </p:spPr>
        <p:txBody>
          <a:bodyPr lIns="45722" tIns="45722" rIns="45722" bIns="45722">
            <a:spAutoFit/>
          </a:bodyPr>
          <a:lstStyle/>
          <a:p>
            <a:pPr algn="just">
              <a:defRPr b="1" sz="900">
                <a:solidFill>
                  <a:srgbClr val="DCE6F2"/>
                </a:solidFill>
              </a:defRPr>
            </a:pPr>
            <a:r>
              <a:t>Copyright©2016 Huawei Technologies Co., Ltd. All Rights Reserved.</a:t>
            </a:r>
          </a:p>
          <a:p>
            <a:pPr algn="just">
              <a:defRPr sz="900">
                <a:solidFill>
                  <a:srgbClr val="DCE6F2"/>
                </a:solidFill>
              </a:defRPr>
            </a:pPr>
            <a: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p:txBody>
      </p:sp>
      <p:sp>
        <p:nvSpPr>
          <p:cNvPr id="144" name="Title Text"/>
          <p:cNvSpPr txBox="1"/>
          <p:nvPr>
            <p:ph type="title"/>
          </p:nvPr>
        </p:nvSpPr>
        <p:spPr>
          <a:xfrm>
            <a:off x="609759" y="275230"/>
            <a:ext cx="10975658" cy="1143266"/>
          </a:xfrm>
          <a:prstGeom prst="rect">
            <a:avLst/>
          </a:prstGeom>
        </p:spPr>
        <p:txBody>
          <a:bodyPr lIns="45717" tIns="45717" rIns="45717" bIns="45717" anchor="t">
            <a:normAutofit fontScale="100000" lnSpcReduction="0"/>
          </a:bodyPr>
          <a:lstStyle/>
          <a:p>
            <a:pPr/>
            <a:r>
              <a:t>Title Text</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52" name="Picture 12" descr="Picture 12"/>
          <p:cNvPicPr>
            <a:picLocks noChangeAspect="1"/>
          </p:cNvPicPr>
          <p:nvPr/>
        </p:nvPicPr>
        <p:blipFill>
          <a:blip r:embed="rId2">
            <a:extLst/>
          </a:blip>
          <a:stretch>
            <a:fillRect/>
          </a:stretch>
        </p:blipFill>
        <p:spPr>
          <a:xfrm>
            <a:off x="10014497" y="5580321"/>
            <a:ext cx="1093975" cy="822061"/>
          </a:xfrm>
          <a:prstGeom prst="rect">
            <a:avLst/>
          </a:prstGeom>
          <a:ln w="12700">
            <a:miter lim="400000"/>
          </a:ln>
        </p:spPr>
      </p:pic>
      <p:pic>
        <p:nvPicPr>
          <p:cNvPr id="153" name="Picture 13" descr="Picture 13"/>
          <p:cNvPicPr>
            <a:picLocks noChangeAspect="1"/>
          </p:cNvPicPr>
          <p:nvPr/>
        </p:nvPicPr>
        <p:blipFill>
          <a:blip r:embed="rId3">
            <a:extLst/>
          </a:blip>
          <a:stretch>
            <a:fillRect/>
          </a:stretch>
        </p:blipFill>
        <p:spPr>
          <a:xfrm>
            <a:off x="1826" y="783952"/>
            <a:ext cx="12193361" cy="3810883"/>
          </a:xfrm>
          <a:prstGeom prst="rect">
            <a:avLst/>
          </a:prstGeom>
          <a:ln w="12700">
            <a:miter lim="400000"/>
          </a:ln>
        </p:spPr>
      </p:pic>
      <p:sp>
        <p:nvSpPr>
          <p:cNvPr id="154" name="Text Box 14"/>
          <p:cNvSpPr txBox="1"/>
          <p:nvPr/>
        </p:nvSpPr>
        <p:spPr>
          <a:xfrm>
            <a:off x="870914" y="326731"/>
            <a:ext cx="1399813" cy="3448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700">
                <a:solidFill>
                  <a:srgbClr val="666666"/>
                </a:solidFill>
                <a:latin typeface="FrutigerNext LT Regular"/>
                <a:ea typeface="FrutigerNext LT Regular"/>
                <a:cs typeface="FrutigerNext LT Regular"/>
                <a:sym typeface="FrutigerNext LT Regular"/>
              </a:defRPr>
            </a:lvl1pPr>
          </a:lstStyle>
          <a:p>
            <a:pPr/>
            <a:r>
              <a:t>22. Oct. 2008</a:t>
            </a:r>
          </a:p>
        </p:txBody>
      </p:sp>
      <p:sp>
        <p:nvSpPr>
          <p:cNvPr id="155" name="Text Box 15"/>
          <p:cNvSpPr txBox="1"/>
          <p:nvPr/>
        </p:nvSpPr>
        <p:spPr>
          <a:xfrm>
            <a:off x="870823" y="6207668"/>
            <a:ext cx="2782656"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sp>
        <p:nvSpPr>
          <p:cNvPr id="156" name="Text Box 20"/>
          <p:cNvSpPr txBox="1"/>
          <p:nvPr/>
        </p:nvSpPr>
        <p:spPr>
          <a:xfrm>
            <a:off x="9664376" y="3985099"/>
            <a:ext cx="2006526" cy="245733"/>
          </a:xfrm>
          <a:prstGeom prst="rect">
            <a:avLst/>
          </a:prstGeom>
          <a:ln w="12700">
            <a:miter lim="400000"/>
          </a:ln>
          <a:extLst>
            <a:ext uri="{C572A759-6A51-4108-AA02-DFA0A04FC94B}">
              <ma14:wrappingTextBoxFlag xmlns:ma14="http://schemas.microsoft.com/office/mac/drawingml/2011/main" val="1"/>
            </a:ext>
          </a:extLst>
        </p:spPr>
        <p:txBody>
          <a:bodyPr lIns="53015" tIns="53015" rIns="53015" bIns="53015">
            <a:spAutoFit/>
          </a:bodyPr>
          <a:lstStyle>
            <a:lvl1pPr algn="ctr" defTabSz="914338">
              <a:lnSpc>
                <a:spcPct val="140000"/>
              </a:lnSpc>
              <a:defRPr b="1" sz="900">
                <a:solidFill>
                  <a:srgbClr val="FFFFFF"/>
                </a:solidFill>
                <a:latin typeface="FrutigerNext LT Medium"/>
                <a:ea typeface="FrutigerNext LT Medium"/>
                <a:cs typeface="FrutigerNext LT Medium"/>
                <a:sym typeface="FrutigerNext LT Medium"/>
              </a:defRPr>
            </a:lvl1pPr>
          </a:lstStyle>
          <a:p>
            <a:pPr/>
            <a:r>
              <a:t>www.huawei.com</a:t>
            </a:r>
          </a:p>
        </p:txBody>
      </p:sp>
      <p:sp>
        <p:nvSpPr>
          <p:cNvPr id="157" name="Rectangle 22"/>
          <p:cNvSpPr txBox="1"/>
          <p:nvPr/>
        </p:nvSpPr>
        <p:spPr>
          <a:xfrm>
            <a:off x="5604142" y="6207667"/>
            <a:ext cx="1721597"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158" name="Rectangle 23"/>
          <p:cNvSpPr txBox="1"/>
          <p:nvPr/>
        </p:nvSpPr>
        <p:spPr>
          <a:xfrm>
            <a:off x="8561371" y="326700"/>
            <a:ext cx="2607820" cy="3448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700">
                <a:solidFill>
                  <a:srgbClr val="666666"/>
                </a:solidFill>
                <a:latin typeface="FrutigerNext LT Regular"/>
                <a:ea typeface="FrutigerNext LT Regular"/>
                <a:cs typeface="FrutigerNext LT Regular"/>
                <a:sym typeface="FrutigerNext LT Regular"/>
              </a:defRPr>
            </a:lvl1pPr>
          </a:lstStyle>
          <a:p>
            <a:pPr/>
            <a:r>
              <a:t>Security Level: Top Secret</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66"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167"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168"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169"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170"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171" name="Title Text"/>
          <p:cNvSpPr txBox="1"/>
          <p:nvPr>
            <p:ph type="title"/>
          </p:nvPr>
        </p:nvSpPr>
        <p:spPr>
          <a:xfrm>
            <a:off x="829133" y="63983"/>
            <a:ext cx="10756500" cy="773066"/>
          </a:xfrm>
          <a:prstGeom prst="rect">
            <a:avLst/>
          </a:prstGeom>
        </p:spPr>
        <p:txBody>
          <a:bodyPr lIns="34067" tIns="34067" rIns="34067" bIns="34067">
            <a:normAutofit fontScale="100000" lnSpcReduction="0"/>
          </a:bodyPr>
          <a:lstStyle>
            <a:lvl1pPr algn="l" defTabSz="914400">
              <a:defRPr b="1" sz="3500">
                <a:solidFill>
                  <a:srgbClr val="990000"/>
                </a:solidFill>
                <a:latin typeface="Microsoft YaHei"/>
                <a:ea typeface="Microsoft YaHei"/>
                <a:cs typeface="Microsoft YaHei"/>
                <a:sym typeface="Microsoft YaHei"/>
              </a:defRPr>
            </a:lvl1pPr>
          </a:lstStyle>
          <a:p>
            <a:pPr/>
            <a:r>
              <a:t>Title Text</a:t>
            </a:r>
          </a:p>
        </p:txBody>
      </p:sp>
      <p:sp>
        <p:nvSpPr>
          <p:cNvPr id="172" name="Body Level One…"/>
          <p:cNvSpPr txBox="1"/>
          <p:nvPr>
            <p:ph type="body" idx="1"/>
          </p:nvPr>
        </p:nvSpPr>
        <p:spPr>
          <a:xfrm>
            <a:off x="829133" y="979927"/>
            <a:ext cx="10756500" cy="5147433"/>
          </a:xfrm>
          <a:prstGeom prst="rect">
            <a:avLst/>
          </a:prstGeom>
        </p:spPr>
        <p:txBody>
          <a:bodyPr lIns="34067" tIns="34067" rIns="34067" bIns="34067">
            <a:normAutofit fontScale="100000" lnSpcReduction="0"/>
          </a:bodyPr>
          <a:lstStyle>
            <a:lvl1pPr marL="340705" indent="-340705" defTabSz="914400">
              <a:lnSpc>
                <a:spcPct val="140000"/>
              </a:lnSpc>
              <a:spcBef>
                <a:spcPts val="0"/>
              </a:spcBef>
              <a:buFontTx/>
              <a:defRPr sz="2300">
                <a:latin typeface="Microsoft YaHei"/>
                <a:ea typeface="Microsoft YaHei"/>
                <a:cs typeface="Microsoft YaHei"/>
                <a:sym typeface="Microsoft YaHei"/>
              </a:defRPr>
            </a:lvl1pPr>
            <a:lvl2pPr marL="738457" indent="-283657" defTabSz="914400">
              <a:lnSpc>
                <a:spcPct val="140000"/>
              </a:lnSpc>
              <a:spcBef>
                <a:spcPts val="0"/>
              </a:spcBef>
              <a:buFontTx/>
              <a:defRPr sz="2300">
                <a:latin typeface="Microsoft YaHei"/>
                <a:ea typeface="Microsoft YaHei"/>
                <a:cs typeface="Microsoft YaHei"/>
                <a:sym typeface="Microsoft YaHei"/>
              </a:defRPr>
            </a:lvl2pPr>
            <a:lvl3pPr marL="1137791" indent="-226604" defTabSz="914400">
              <a:lnSpc>
                <a:spcPct val="140000"/>
              </a:lnSpc>
              <a:spcBef>
                <a:spcPts val="0"/>
              </a:spcBef>
              <a:buFontTx/>
              <a:defRPr sz="2300">
                <a:latin typeface="Microsoft YaHei"/>
                <a:ea typeface="Microsoft YaHei"/>
                <a:cs typeface="Microsoft YaHei"/>
                <a:sym typeface="Microsoft YaHei"/>
              </a:defRPr>
            </a:lvl3pPr>
            <a:lvl4pPr marL="1592593" indent="-228191" defTabSz="914400">
              <a:lnSpc>
                <a:spcPct val="140000"/>
              </a:lnSpc>
              <a:spcBef>
                <a:spcPts val="0"/>
              </a:spcBef>
              <a:buFontTx/>
              <a:defRPr sz="2300">
                <a:latin typeface="Microsoft YaHei"/>
                <a:ea typeface="Microsoft YaHei"/>
                <a:cs typeface="Microsoft YaHei"/>
                <a:sym typeface="Microsoft YaHei"/>
              </a:defRPr>
            </a:lvl4pPr>
            <a:lvl5pPr marL="2045811" indent="-225018" defTabSz="914400">
              <a:lnSpc>
                <a:spcPct val="140000"/>
              </a:lnSpc>
              <a:spcBef>
                <a:spcPts val="0"/>
              </a:spcBef>
              <a:buFontTx/>
              <a:defRPr sz="2300">
                <a:latin typeface="Microsoft YaHei"/>
                <a:ea typeface="Microsoft YaHei"/>
                <a:cs typeface="Microsoft YaHei"/>
                <a:sym typeface="Microsoft YaHei"/>
              </a:defRPr>
            </a:lvl5pPr>
          </a:lstStyle>
          <a:p>
            <a:pPr/>
            <a:r>
              <a:t>Body Level One</a:t>
            </a:r>
          </a:p>
          <a:p>
            <a:pPr lvl="1"/>
            <a:r>
              <a:t>Body Level Two</a:t>
            </a:r>
          </a:p>
          <a:p>
            <a:pPr lvl="2"/>
            <a:r>
              <a:t>Body Level Three</a:t>
            </a:r>
          </a:p>
          <a:p>
            <a:pPr lvl="3"/>
            <a:r>
              <a:t>Body Level Four</a:t>
            </a:r>
          </a:p>
          <a:p>
            <a:pPr lvl="4"/>
            <a:r>
              <a:t>Body Level Five</a:t>
            </a: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nd Table">
    <p:spTree>
      <p:nvGrpSpPr>
        <p:cNvPr id="1" name=""/>
        <p:cNvGrpSpPr/>
        <p:nvPr/>
      </p:nvGrpSpPr>
      <p:grpSpPr>
        <a:xfrm>
          <a:off x="0" y="0"/>
          <a:ext cx="0" cy="0"/>
          <a:chOff x="0" y="0"/>
          <a:chExt cx="0" cy="0"/>
        </a:xfrm>
      </p:grpSpPr>
      <p:pic>
        <p:nvPicPr>
          <p:cNvPr id="180"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181"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182"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183"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184"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185" name="Title Text"/>
          <p:cNvSpPr txBox="1"/>
          <p:nvPr>
            <p:ph type="title"/>
          </p:nvPr>
        </p:nvSpPr>
        <p:spPr>
          <a:xfrm>
            <a:off x="829133" y="63983"/>
            <a:ext cx="10756500" cy="773066"/>
          </a:xfrm>
          <a:prstGeom prst="rect">
            <a:avLst/>
          </a:prstGeom>
        </p:spPr>
        <p:txBody>
          <a:bodyPr lIns="34067" tIns="34067" rIns="34067" bIns="34067">
            <a:normAutofit fontScale="100000" lnSpcReduction="0"/>
          </a:bodyPr>
          <a:lstStyle>
            <a:lvl1pPr algn="l" defTabSz="914400">
              <a:defRPr b="1" sz="3500">
                <a:solidFill>
                  <a:srgbClr val="990000"/>
                </a:solidFill>
              </a:defRPr>
            </a:lvl1pPr>
          </a:lstStyle>
          <a:p>
            <a:pPr/>
            <a:r>
              <a:t>Title Text</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193"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194"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195"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196"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197"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198" name="Title Text"/>
          <p:cNvSpPr txBox="1"/>
          <p:nvPr>
            <p:ph type="title"/>
          </p:nvPr>
        </p:nvSpPr>
        <p:spPr>
          <a:xfrm>
            <a:off x="829133" y="63983"/>
            <a:ext cx="10756500" cy="773066"/>
          </a:xfrm>
          <a:prstGeom prst="rect">
            <a:avLst/>
          </a:prstGeom>
        </p:spPr>
        <p:txBody>
          <a:bodyPr lIns="34067" tIns="34067" rIns="34067" bIns="34067">
            <a:normAutofit fontScale="100000" lnSpcReduction="0"/>
          </a:bodyPr>
          <a:lstStyle>
            <a:lvl1pPr algn="l" defTabSz="914400">
              <a:defRPr b="1" sz="3500">
                <a:solidFill>
                  <a:srgbClr val="990000"/>
                </a:solidFill>
              </a:defRPr>
            </a:lvl1pPr>
          </a:lstStyle>
          <a:p>
            <a:pPr/>
            <a:r>
              <a:t>Title Text</a:t>
            </a:r>
          </a:p>
        </p:txBody>
      </p:sp>
      <p:sp>
        <p:nvSpPr>
          <p:cNvPr id="199" name="Body Level One…"/>
          <p:cNvSpPr txBox="1"/>
          <p:nvPr>
            <p:ph type="body" sz="half" idx="1"/>
          </p:nvPr>
        </p:nvSpPr>
        <p:spPr>
          <a:xfrm>
            <a:off x="829104" y="1600576"/>
            <a:ext cx="5290261" cy="4526785"/>
          </a:xfrm>
          <a:prstGeom prst="rect">
            <a:avLst/>
          </a:prstGeom>
        </p:spPr>
        <p:txBody>
          <a:bodyPr lIns="34067" tIns="34067" rIns="34067" bIns="34067">
            <a:normAutofit fontScale="100000" lnSpcReduction="0"/>
          </a:bodyPr>
          <a:lstStyle>
            <a:lvl1pPr marL="340705" indent="-340705" defTabSz="914400">
              <a:lnSpc>
                <a:spcPct val="140000"/>
              </a:lnSpc>
              <a:spcBef>
                <a:spcPts val="0"/>
              </a:spcBef>
              <a:buFontTx/>
              <a:defRPr b="1" sz="2500"/>
            </a:lvl1pPr>
            <a:lvl2pPr marL="738457" indent="-283657" defTabSz="914400">
              <a:lnSpc>
                <a:spcPct val="140000"/>
              </a:lnSpc>
              <a:spcBef>
                <a:spcPts val="0"/>
              </a:spcBef>
              <a:buFontTx/>
              <a:defRPr b="1" sz="2500"/>
            </a:lvl2pPr>
            <a:lvl3pPr marL="1194443" indent="-283256" defTabSz="914400">
              <a:lnSpc>
                <a:spcPct val="140000"/>
              </a:lnSpc>
              <a:spcBef>
                <a:spcPts val="0"/>
              </a:spcBef>
              <a:buFontTx/>
              <a:defRPr b="1" sz="2500"/>
            </a:lvl3pPr>
            <a:lvl4pPr marL="1699977" indent="-335576" defTabSz="914400">
              <a:lnSpc>
                <a:spcPct val="140000"/>
              </a:lnSpc>
              <a:spcBef>
                <a:spcPts val="0"/>
              </a:spcBef>
              <a:buFontTx/>
              <a:defRPr b="1" sz="2500"/>
            </a:lvl4pPr>
            <a:lvl5pPr marL="2151702" indent="-330908" defTabSz="914400">
              <a:lnSpc>
                <a:spcPct val="140000"/>
              </a:lnSpc>
              <a:spcBef>
                <a:spcPts val="0"/>
              </a:spcBef>
              <a:buFontTx/>
              <a:defRPr b="1" sz="2500"/>
            </a:lvl5pPr>
          </a:lstStyle>
          <a:p>
            <a:pPr/>
            <a:r>
              <a:t>Body Level One</a:t>
            </a:r>
          </a:p>
          <a:p>
            <a:pPr lvl="1"/>
            <a:r>
              <a:t>Body Level Two</a:t>
            </a:r>
          </a:p>
          <a:p>
            <a:pPr lvl="2"/>
            <a:r>
              <a:t>Body Level Three</a:t>
            </a:r>
          </a:p>
          <a:p>
            <a:pPr lvl="3"/>
            <a:r>
              <a:t>Body Level Four</a:t>
            </a:r>
          </a:p>
          <a:p>
            <a:pPr lvl="4"/>
            <a:r>
              <a:t>Body Level Five</a:t>
            </a:r>
          </a:p>
        </p:txBody>
      </p:sp>
      <p:sp>
        <p:nvSpPr>
          <p:cNvPr id="2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节标题">
    <p:spTree>
      <p:nvGrpSpPr>
        <p:cNvPr id="1" name=""/>
        <p:cNvGrpSpPr/>
        <p:nvPr/>
      </p:nvGrpSpPr>
      <p:grpSpPr>
        <a:xfrm>
          <a:off x="0" y="0"/>
          <a:ext cx="0" cy="0"/>
          <a:chOff x="0" y="0"/>
          <a:chExt cx="0" cy="0"/>
        </a:xfrm>
      </p:grpSpPr>
      <p:pic>
        <p:nvPicPr>
          <p:cNvPr id="207"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208"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09"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210"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11"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12" name="Title Text"/>
          <p:cNvSpPr txBox="1"/>
          <p:nvPr>
            <p:ph type="title"/>
          </p:nvPr>
        </p:nvSpPr>
        <p:spPr>
          <a:xfrm>
            <a:off x="963356" y="4408389"/>
            <a:ext cx="10366445" cy="1362391"/>
          </a:xfrm>
          <a:prstGeom prst="rect">
            <a:avLst/>
          </a:prstGeom>
        </p:spPr>
        <p:txBody>
          <a:bodyPr lIns="34067" tIns="34067" rIns="34067" bIns="34067" anchor="t">
            <a:normAutofit fontScale="100000" lnSpcReduction="0"/>
          </a:bodyPr>
          <a:lstStyle>
            <a:lvl1pPr algn="l" defTabSz="914400">
              <a:defRPr b="1" cap="all" sz="3300">
                <a:solidFill>
                  <a:srgbClr val="990000"/>
                </a:solidFill>
              </a:defRPr>
            </a:lvl1pPr>
          </a:lstStyle>
          <a:p>
            <a:pPr/>
            <a:r>
              <a:t>Title Text</a:t>
            </a:r>
          </a:p>
        </p:txBody>
      </p:sp>
      <p:sp>
        <p:nvSpPr>
          <p:cNvPr id="213" name="Body Level One…"/>
          <p:cNvSpPr txBox="1"/>
          <p:nvPr>
            <p:ph type="body" sz="quarter" idx="1"/>
          </p:nvPr>
        </p:nvSpPr>
        <p:spPr>
          <a:xfrm>
            <a:off x="963356" y="2907159"/>
            <a:ext cx="10366445" cy="1501217"/>
          </a:xfrm>
          <a:prstGeom prst="rect">
            <a:avLst/>
          </a:prstGeom>
        </p:spPr>
        <p:txBody>
          <a:bodyPr lIns="34067" tIns="34067" rIns="34067" bIns="34067" anchor="b">
            <a:normAutofit fontScale="100000" lnSpcReduction="0"/>
          </a:bodyPr>
          <a:lstStyle>
            <a:lvl1pPr marL="0" indent="0" defTabSz="914400">
              <a:lnSpc>
                <a:spcPct val="140000"/>
              </a:lnSpc>
              <a:spcBef>
                <a:spcPts val="0"/>
              </a:spcBef>
              <a:buSzTx/>
              <a:buFontTx/>
              <a:buNone/>
              <a:defRPr b="1" sz="1700"/>
            </a:lvl1pPr>
            <a:lvl2pPr marL="0" indent="390150" defTabSz="914400">
              <a:lnSpc>
                <a:spcPct val="140000"/>
              </a:lnSpc>
              <a:spcBef>
                <a:spcPts val="0"/>
              </a:spcBef>
              <a:buSzTx/>
              <a:buFontTx/>
              <a:buNone/>
              <a:defRPr b="1" sz="1700"/>
            </a:lvl2pPr>
            <a:lvl3pPr marL="0" indent="780307" defTabSz="914400">
              <a:lnSpc>
                <a:spcPct val="140000"/>
              </a:lnSpc>
              <a:spcBef>
                <a:spcPts val="0"/>
              </a:spcBef>
              <a:buSzTx/>
              <a:buFontTx/>
              <a:buNone/>
              <a:defRPr b="1" sz="1700"/>
            </a:lvl3pPr>
            <a:lvl4pPr marL="0" indent="1170457" defTabSz="914400">
              <a:lnSpc>
                <a:spcPct val="140000"/>
              </a:lnSpc>
              <a:spcBef>
                <a:spcPts val="0"/>
              </a:spcBef>
              <a:buSzTx/>
              <a:buFontTx/>
              <a:buNone/>
              <a:defRPr b="1" sz="1700"/>
            </a:lvl4pPr>
            <a:lvl5pPr marL="0" indent="1560606" defTabSz="914400">
              <a:lnSpc>
                <a:spcPct val="140000"/>
              </a:lnSpc>
              <a:spcBef>
                <a:spcPts val="0"/>
              </a:spcBef>
              <a:buSzTx/>
              <a:buFontTx/>
              <a:buNone/>
              <a:defRPr b="1" sz="1700"/>
            </a:lvl5pPr>
          </a:lstStyle>
          <a:p>
            <a:pPr/>
            <a:r>
              <a:t>Body Level One</a:t>
            </a:r>
          </a:p>
          <a:p>
            <a:pPr lvl="1"/>
            <a:r>
              <a:t>Body Level Two</a:t>
            </a:r>
          </a:p>
          <a:p>
            <a:pPr lvl="2"/>
            <a:r>
              <a:t>Body Level Three</a:t>
            </a:r>
          </a:p>
          <a:p>
            <a:pPr lvl="3"/>
            <a:r>
              <a:t>Body Level Four</a:t>
            </a:r>
          </a:p>
          <a:p>
            <a:pPr lvl="4"/>
            <a:r>
              <a:t>Body Level Five</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pic>
        <p:nvPicPr>
          <p:cNvPr id="221"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222"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23"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224"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25"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26" name="Title Text"/>
          <p:cNvSpPr txBox="1"/>
          <p:nvPr>
            <p:ph type="title"/>
          </p:nvPr>
        </p:nvSpPr>
        <p:spPr>
          <a:xfrm>
            <a:off x="870183" y="430326"/>
            <a:ext cx="10329907" cy="871740"/>
          </a:xfrm>
          <a:prstGeom prst="rect">
            <a:avLst/>
          </a:prstGeom>
        </p:spPr>
        <p:txBody>
          <a:bodyPr lIns="34067" tIns="34067" rIns="34067" bIns="34067">
            <a:normAutofit fontScale="100000" lnSpcReduction="0"/>
          </a:bodyPr>
          <a:lstStyle>
            <a:lvl1pPr algn="l" defTabSz="914400">
              <a:defRPr b="1" sz="3200">
                <a:solidFill>
                  <a:srgbClr val="990000"/>
                </a:solidFill>
                <a:latin typeface="微软雅黑"/>
                <a:ea typeface="微软雅黑"/>
                <a:cs typeface="微软雅黑"/>
                <a:sym typeface="微软雅黑"/>
              </a:defRPr>
            </a:lvl1pPr>
          </a:lstStyle>
          <a:p>
            <a:pPr/>
            <a:r>
              <a:t>Title Text</a:t>
            </a:r>
          </a:p>
        </p:txBody>
      </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781254" y="275230"/>
            <a:ext cx="10975658" cy="1143266"/>
          </a:xfrm>
          <a:prstGeom prst="rect">
            <a:avLst/>
          </a:prstGeom>
        </p:spPr>
        <p:txBody>
          <a:bodyPr lIns="45577" tIns="45577" rIns="45577" bIns="45577" anchor="t">
            <a:normAutofit fontScale="100000" lnSpcReduction="0"/>
          </a:bodyPr>
          <a:lstStyle>
            <a:lvl1pPr>
              <a:defRPr b="1">
                <a:latin typeface="微软雅黑"/>
                <a:ea typeface="微软雅黑"/>
                <a:cs typeface="微软雅黑"/>
                <a:sym typeface="微软雅黑"/>
              </a:defRPr>
            </a:lvl1pPr>
          </a:lstStyle>
          <a:p>
            <a:pPr/>
            <a:r>
              <a:t>Title Text</a:t>
            </a:r>
          </a:p>
        </p:txBody>
      </p:sp>
      <p:sp>
        <p:nvSpPr>
          <p:cNvPr id="21" name="Body Level One…"/>
          <p:cNvSpPr txBox="1"/>
          <p:nvPr>
            <p:ph type="body" idx="1"/>
          </p:nvPr>
        </p:nvSpPr>
        <p:spPr>
          <a:xfrm>
            <a:off x="781254" y="1600602"/>
            <a:ext cx="10975658" cy="4526482"/>
          </a:xfrm>
          <a:prstGeom prst="rect">
            <a:avLst/>
          </a:prstGeom>
        </p:spPr>
        <p:txBody>
          <a:bodyPr lIns="45577" tIns="45577" rIns="45577" bIns="4557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22"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34" name="Picture 7" descr="Picture 7"/>
          <p:cNvPicPr>
            <a:picLocks noChangeAspect="1"/>
          </p:cNvPicPr>
          <p:nvPr/>
        </p:nvPicPr>
        <p:blipFill>
          <a:blip r:embed="rId3">
            <a:extLst/>
          </a:blip>
          <a:stretch>
            <a:fillRect/>
          </a:stretch>
        </p:blipFill>
        <p:spPr>
          <a:xfrm>
            <a:off x="4" y="6222648"/>
            <a:ext cx="12193363" cy="636963"/>
          </a:xfrm>
          <a:prstGeom prst="rect">
            <a:avLst/>
          </a:prstGeom>
          <a:ln w="12700">
            <a:miter lim="400000"/>
          </a:ln>
        </p:spPr>
      </p:pic>
      <p:sp>
        <p:nvSpPr>
          <p:cNvPr id="235"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36" name="Picture 10" descr="Picture 10"/>
          <p:cNvPicPr>
            <a:picLocks noChangeAspect="1"/>
          </p:cNvPicPr>
          <p:nvPr/>
        </p:nvPicPr>
        <p:blipFill>
          <a:blip r:embed="rId4">
            <a:extLst/>
          </a:blip>
          <a:stretch>
            <a:fillRect/>
          </a:stretch>
        </p:blipFill>
        <p:spPr>
          <a:xfrm>
            <a:off x="10014522" y="6402370"/>
            <a:ext cx="1747094" cy="310316"/>
          </a:xfrm>
          <a:prstGeom prst="rect">
            <a:avLst/>
          </a:prstGeom>
          <a:ln w="12700">
            <a:miter lim="400000"/>
          </a:ln>
        </p:spPr>
      </p:pic>
      <p:sp>
        <p:nvSpPr>
          <p:cNvPr id="237"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38"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39" name="Body Level One…"/>
          <p:cNvSpPr txBox="1"/>
          <p:nvPr>
            <p:ph type="body" sz="quarter" idx="1"/>
          </p:nvPr>
        </p:nvSpPr>
        <p:spPr>
          <a:xfrm>
            <a:off x="4099049" y="2889618"/>
            <a:ext cx="6450363" cy="1404482"/>
          </a:xfrm>
          <a:prstGeom prst="rect">
            <a:avLst/>
          </a:prstGeom>
        </p:spPr>
        <p:txBody>
          <a:bodyPr lIns="25680" tIns="25680" rIns="25680" bIns="25680">
            <a:normAutofit fontScale="100000" lnSpcReduction="0"/>
          </a:bodyPr>
          <a:lstStyle>
            <a:lvl1pPr marL="340705" indent="-340705" algn="r" defTabSz="914400">
              <a:lnSpc>
                <a:spcPct val="140000"/>
              </a:lnSpc>
              <a:spcBef>
                <a:spcPts val="0"/>
              </a:spcBef>
              <a:buFontTx/>
              <a:defRPr sz="4000">
                <a:solidFill>
                  <a:srgbClr val="595959"/>
                </a:solidFill>
                <a:latin typeface="黑体"/>
                <a:ea typeface="黑体"/>
                <a:cs typeface="黑体"/>
                <a:sym typeface="黑体"/>
              </a:defRPr>
            </a:lvl1pPr>
            <a:lvl2pPr marL="948117" indent="-493316" algn="r" defTabSz="914400">
              <a:lnSpc>
                <a:spcPct val="140000"/>
              </a:lnSpc>
              <a:spcBef>
                <a:spcPts val="0"/>
              </a:spcBef>
              <a:buFontTx/>
              <a:defRPr sz="4000">
                <a:solidFill>
                  <a:srgbClr val="595959"/>
                </a:solidFill>
                <a:latin typeface="黑体"/>
                <a:ea typeface="黑体"/>
                <a:cs typeface="黑体"/>
                <a:sym typeface="黑体"/>
              </a:defRPr>
            </a:lvl2pPr>
            <a:lvl3pPr marL="1305282" indent="-394095" algn="r" defTabSz="914400">
              <a:lnSpc>
                <a:spcPct val="140000"/>
              </a:lnSpc>
              <a:spcBef>
                <a:spcPts val="0"/>
              </a:spcBef>
              <a:buFontTx/>
              <a:defRPr sz="4000">
                <a:solidFill>
                  <a:srgbClr val="595959"/>
                </a:solidFill>
                <a:latin typeface="黑体"/>
                <a:ea typeface="黑体"/>
                <a:cs typeface="黑体"/>
                <a:sym typeface="黑体"/>
              </a:defRPr>
            </a:lvl3pPr>
            <a:lvl4pPr marL="1761256" indent="-396855" algn="r" defTabSz="914400">
              <a:lnSpc>
                <a:spcPct val="140000"/>
              </a:lnSpc>
              <a:spcBef>
                <a:spcPts val="0"/>
              </a:spcBef>
              <a:buFontTx/>
              <a:defRPr sz="4000">
                <a:solidFill>
                  <a:srgbClr val="595959"/>
                </a:solidFill>
                <a:latin typeface="黑体"/>
                <a:ea typeface="黑体"/>
                <a:cs typeface="黑体"/>
                <a:sym typeface="黑体"/>
              </a:defRPr>
            </a:lvl4pPr>
            <a:lvl5pPr marL="2212129" indent="-391335" algn="r" defTabSz="914400">
              <a:lnSpc>
                <a:spcPct val="140000"/>
              </a:lnSpc>
              <a:spcBef>
                <a:spcPts val="0"/>
              </a:spcBef>
              <a:buFontTx/>
              <a:defRPr sz="4000">
                <a:solidFill>
                  <a:srgbClr val="595959"/>
                </a:solidFill>
                <a:latin typeface="黑体"/>
                <a:ea typeface="黑体"/>
                <a:cs typeface="黑体"/>
                <a:sym typeface="黑体"/>
              </a:defRPr>
            </a:lvl5pPr>
          </a:lstStyle>
          <a:p>
            <a:pPr/>
            <a:r>
              <a:t>Body Level One</a:t>
            </a:r>
          </a:p>
          <a:p>
            <a:pPr lvl="1"/>
            <a:r>
              <a:t>Body Level Two</a:t>
            </a:r>
          </a:p>
          <a:p>
            <a:pPr lvl="2"/>
            <a:r>
              <a:t>Body Level Three</a:t>
            </a:r>
          </a:p>
          <a:p>
            <a:pPr lvl="3"/>
            <a:r>
              <a:t>Body Level Four</a:t>
            </a:r>
          </a:p>
          <a:p>
            <a:pPr lvl="4"/>
            <a:r>
              <a:t>Body Level Five</a:t>
            </a:r>
          </a:p>
        </p:txBody>
      </p:sp>
      <p:sp>
        <p:nvSpPr>
          <p:cNvPr id="240" name="Text Placeholder 16"/>
          <p:cNvSpPr/>
          <p:nvPr>
            <p:ph type="body" sz="quarter" idx="13"/>
          </p:nvPr>
        </p:nvSpPr>
        <p:spPr>
          <a:xfrm>
            <a:off x="4099048" y="4996331"/>
            <a:ext cx="6450364" cy="432149"/>
          </a:xfrm>
          <a:prstGeom prst="rect">
            <a:avLst/>
          </a:prstGeom>
        </p:spPr>
        <p:txBody>
          <a:bodyPr lIns="25680" tIns="25680" rIns="25680" bIns="25680" anchor="ctr">
            <a:normAutofit fontScale="100000" lnSpcReduction="0"/>
          </a:bodyPr>
          <a:lstStyle/>
          <a:p>
            <a:pPr marL="340705" indent="-340705" algn="r" defTabSz="914400">
              <a:lnSpc>
                <a:spcPct val="140000"/>
              </a:lnSpc>
              <a:spcBef>
                <a:spcPts val="0"/>
              </a:spcBef>
              <a:buFontTx/>
              <a:defRPr sz="1300">
                <a:solidFill>
                  <a:srgbClr val="595959"/>
                </a:solidFill>
                <a:latin typeface="黑体"/>
                <a:ea typeface="黑体"/>
                <a:cs typeface="黑体"/>
                <a:sym typeface="黑体"/>
              </a:defRPr>
            </a:pPr>
          </a:p>
        </p:txBody>
      </p:sp>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48" name="Picture 7" descr="Picture 7"/>
          <p:cNvPicPr>
            <a:picLocks noChangeAspect="1"/>
          </p:cNvPicPr>
          <p:nvPr/>
        </p:nvPicPr>
        <p:blipFill>
          <a:blip r:embed="rId3">
            <a:extLst/>
          </a:blip>
          <a:stretch>
            <a:fillRect/>
          </a:stretch>
        </p:blipFill>
        <p:spPr>
          <a:xfrm>
            <a:off x="4" y="6222648"/>
            <a:ext cx="12193363" cy="636963"/>
          </a:xfrm>
          <a:prstGeom prst="rect">
            <a:avLst/>
          </a:prstGeom>
          <a:ln w="12700">
            <a:miter lim="400000"/>
          </a:ln>
        </p:spPr>
      </p:pic>
      <p:sp>
        <p:nvSpPr>
          <p:cNvPr id="249"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50" name="Picture 10" descr="Picture 10"/>
          <p:cNvPicPr>
            <a:picLocks noChangeAspect="1"/>
          </p:cNvPicPr>
          <p:nvPr/>
        </p:nvPicPr>
        <p:blipFill>
          <a:blip r:embed="rId4">
            <a:extLst/>
          </a:blip>
          <a:stretch>
            <a:fillRect/>
          </a:stretch>
        </p:blipFill>
        <p:spPr>
          <a:xfrm>
            <a:off x="10014522" y="6402370"/>
            <a:ext cx="1747094" cy="310316"/>
          </a:xfrm>
          <a:prstGeom prst="rect">
            <a:avLst/>
          </a:prstGeom>
          <a:ln w="12700">
            <a:miter lim="400000"/>
          </a:ln>
        </p:spPr>
      </p:pic>
      <p:sp>
        <p:nvSpPr>
          <p:cNvPr id="251"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52"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53" name="Body Level One…"/>
          <p:cNvSpPr txBox="1"/>
          <p:nvPr>
            <p:ph type="body" sz="quarter" idx="1"/>
          </p:nvPr>
        </p:nvSpPr>
        <p:spPr>
          <a:xfrm>
            <a:off x="7240185" y="620837"/>
            <a:ext cx="4042858" cy="1063978"/>
          </a:xfrm>
          <a:prstGeom prst="rect">
            <a:avLst/>
          </a:prstGeom>
        </p:spPr>
        <p:txBody>
          <a:bodyPr lIns="25680" tIns="25680" rIns="25680" bIns="25680" anchor="ctr">
            <a:normAutofit fontScale="100000" lnSpcReduction="0"/>
          </a:bodyPr>
          <a:lstStyle>
            <a:lvl1pPr marL="0" indent="0" defTabSz="914400">
              <a:lnSpc>
                <a:spcPct val="140000"/>
              </a:lnSpc>
              <a:spcBef>
                <a:spcPts val="0"/>
              </a:spcBef>
              <a:buSzTx/>
              <a:buFontTx/>
              <a:buNone/>
              <a:defRPr sz="4500">
                <a:solidFill>
                  <a:srgbClr val="595959"/>
                </a:solidFill>
                <a:latin typeface="黑体"/>
                <a:ea typeface="黑体"/>
                <a:cs typeface="黑体"/>
                <a:sym typeface="黑体"/>
              </a:defRPr>
            </a:lvl1pPr>
            <a:lvl2pPr marL="0" indent="342478" defTabSz="914400">
              <a:lnSpc>
                <a:spcPct val="140000"/>
              </a:lnSpc>
              <a:spcBef>
                <a:spcPts val="0"/>
              </a:spcBef>
              <a:buSzTx/>
              <a:buFontTx/>
              <a:buNone/>
              <a:defRPr sz="4500">
                <a:solidFill>
                  <a:srgbClr val="595959"/>
                </a:solidFill>
                <a:latin typeface="黑体"/>
                <a:ea typeface="黑体"/>
                <a:cs typeface="黑体"/>
                <a:sym typeface="黑体"/>
              </a:defRPr>
            </a:lvl2pPr>
            <a:lvl3pPr marL="0" indent="684957" defTabSz="914400">
              <a:lnSpc>
                <a:spcPct val="140000"/>
              </a:lnSpc>
              <a:spcBef>
                <a:spcPts val="0"/>
              </a:spcBef>
              <a:buSzTx/>
              <a:buFontTx/>
              <a:buNone/>
              <a:defRPr sz="4500">
                <a:solidFill>
                  <a:srgbClr val="595959"/>
                </a:solidFill>
                <a:latin typeface="黑体"/>
                <a:ea typeface="黑体"/>
                <a:cs typeface="黑体"/>
                <a:sym typeface="黑体"/>
              </a:defRPr>
            </a:lvl3pPr>
            <a:lvl4pPr marL="0" indent="1027446" defTabSz="914400">
              <a:lnSpc>
                <a:spcPct val="140000"/>
              </a:lnSpc>
              <a:spcBef>
                <a:spcPts val="0"/>
              </a:spcBef>
              <a:buSzTx/>
              <a:buFontTx/>
              <a:buNone/>
              <a:defRPr sz="4500">
                <a:solidFill>
                  <a:srgbClr val="595959"/>
                </a:solidFill>
                <a:latin typeface="黑体"/>
                <a:ea typeface="黑体"/>
                <a:cs typeface="黑体"/>
                <a:sym typeface="黑体"/>
              </a:defRPr>
            </a:lvl4pPr>
            <a:lvl5pPr marL="0" indent="1369922" defTabSz="914400">
              <a:lnSpc>
                <a:spcPct val="140000"/>
              </a:lnSpc>
              <a:spcBef>
                <a:spcPts val="0"/>
              </a:spcBef>
              <a:buSzTx/>
              <a:buFontTx/>
              <a:buNone/>
              <a:defRPr sz="4500">
                <a:solidFill>
                  <a:srgbClr val="595959"/>
                </a:solidFill>
                <a:latin typeface="黑体"/>
                <a:ea typeface="黑体"/>
                <a:cs typeface="黑体"/>
                <a:sym typeface="黑体"/>
              </a:defRPr>
            </a:lvl5pPr>
          </a:lstStyle>
          <a:p>
            <a:pPr/>
            <a:r>
              <a:t>Body Level One</a:t>
            </a:r>
          </a:p>
          <a:p>
            <a:pPr lvl="1"/>
            <a:r>
              <a:t>Body Level Two</a:t>
            </a:r>
          </a:p>
          <a:p>
            <a:pPr lvl="2"/>
            <a:r>
              <a:t>Body Level Three</a:t>
            </a:r>
          </a:p>
          <a:p>
            <a:pPr lvl="3"/>
            <a:r>
              <a:t>Body Level Four</a:t>
            </a:r>
          </a:p>
          <a:p>
            <a:pPr lvl="4"/>
            <a:r>
              <a:t>Body Level Five</a:t>
            </a:r>
          </a:p>
        </p:txBody>
      </p:sp>
      <p:sp>
        <p:nvSpPr>
          <p:cNvPr id="254" name="Text Placeholder 4"/>
          <p:cNvSpPr/>
          <p:nvPr>
            <p:ph type="body" sz="half" idx="13"/>
          </p:nvPr>
        </p:nvSpPr>
        <p:spPr>
          <a:xfrm>
            <a:off x="5827107" y="2349437"/>
            <a:ext cx="5455905" cy="3348814"/>
          </a:xfrm>
          <a:prstGeom prst="rect">
            <a:avLst/>
          </a:prstGeom>
        </p:spPr>
        <p:txBody>
          <a:bodyPr lIns="25689" tIns="25689" rIns="25689" bIns="25689">
            <a:normAutofit fontScale="100000" lnSpcReduction="0"/>
          </a:bodyPr>
          <a:lstStyle/>
          <a:p>
            <a:pPr marL="340705" indent="-340705" defTabSz="914400">
              <a:lnSpc>
                <a:spcPct val="150000"/>
              </a:lnSpc>
              <a:spcBef>
                <a:spcPts val="0"/>
              </a:spcBef>
              <a:buFontTx/>
              <a:defRPr sz="1700">
                <a:latin typeface="黑体"/>
                <a:ea typeface="黑体"/>
                <a:cs typeface="黑体"/>
                <a:sym typeface="黑体"/>
              </a:defRPr>
            </a:pPr>
          </a:p>
        </p:txBody>
      </p:sp>
      <p:sp>
        <p:nvSpPr>
          <p:cNvPr id="2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Contents Slide">
    <p:spTree>
      <p:nvGrpSpPr>
        <p:cNvPr id="1" name=""/>
        <p:cNvGrpSpPr/>
        <p:nvPr/>
      </p:nvGrpSpPr>
      <p:grpSpPr>
        <a:xfrm>
          <a:off x="0" y="0"/>
          <a:ext cx="0" cy="0"/>
          <a:chOff x="0" y="0"/>
          <a:chExt cx="0" cy="0"/>
        </a:xfrm>
      </p:grpSpPr>
      <p:pic>
        <p:nvPicPr>
          <p:cNvPr id="262"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263"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64"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265"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66"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67" name="Straight Connector 1"/>
          <p:cNvSpPr/>
          <p:nvPr/>
        </p:nvSpPr>
        <p:spPr>
          <a:xfrm>
            <a:off x="648782" y="678785"/>
            <a:ext cx="9480210" cy="1"/>
          </a:xfrm>
          <a:prstGeom prst="line">
            <a:avLst/>
          </a:prstGeom>
          <a:ln w="40000">
            <a:solidFill>
              <a:srgbClr val="D9D9D9"/>
            </a:solidFill>
          </a:ln>
        </p:spPr>
        <p:txBody>
          <a:bodyPr lIns="45719" rIns="45719"/>
          <a:lstStyle/>
          <a:p>
            <a:pPr/>
          </a:p>
        </p:txBody>
      </p:sp>
      <p:sp>
        <p:nvSpPr>
          <p:cNvPr id="268" name="Body Level One…"/>
          <p:cNvSpPr txBox="1"/>
          <p:nvPr>
            <p:ph type="body" sz="quarter" idx="1"/>
          </p:nvPr>
        </p:nvSpPr>
        <p:spPr>
          <a:xfrm>
            <a:off x="616252" y="11"/>
            <a:ext cx="10962676" cy="624215"/>
          </a:xfrm>
          <a:prstGeom prst="rect">
            <a:avLst/>
          </a:prstGeom>
        </p:spPr>
        <p:txBody>
          <a:bodyPr lIns="25680" tIns="25680" rIns="25680" bIns="25680" anchor="ctr">
            <a:normAutofit fontScale="100000" lnSpcReduction="0"/>
          </a:bodyPr>
          <a:lstStyle>
            <a:lvl1pPr marL="340705" indent="-340705" defTabSz="914400">
              <a:lnSpc>
                <a:spcPct val="140000"/>
              </a:lnSpc>
              <a:spcBef>
                <a:spcPts val="0"/>
              </a:spcBef>
              <a:buFontTx/>
              <a:defRPr sz="3200">
                <a:solidFill>
                  <a:srgbClr val="CB0E13"/>
                </a:solidFill>
                <a:latin typeface="黑体"/>
                <a:ea typeface="黑体"/>
                <a:cs typeface="黑体"/>
                <a:sym typeface="黑体"/>
              </a:defRPr>
            </a:lvl1pPr>
            <a:lvl2pPr marL="849454" indent="-394653" defTabSz="914400">
              <a:lnSpc>
                <a:spcPct val="140000"/>
              </a:lnSpc>
              <a:spcBef>
                <a:spcPts val="0"/>
              </a:spcBef>
              <a:buFontTx/>
              <a:defRPr sz="3200">
                <a:solidFill>
                  <a:srgbClr val="CB0E13"/>
                </a:solidFill>
                <a:latin typeface="黑体"/>
                <a:ea typeface="黑体"/>
                <a:cs typeface="黑体"/>
                <a:sym typeface="黑体"/>
              </a:defRPr>
            </a:lvl2pPr>
            <a:lvl3pPr marL="1226463" indent="-315276" defTabSz="914400">
              <a:lnSpc>
                <a:spcPct val="140000"/>
              </a:lnSpc>
              <a:spcBef>
                <a:spcPts val="0"/>
              </a:spcBef>
              <a:buFontTx/>
              <a:defRPr sz="3200">
                <a:solidFill>
                  <a:srgbClr val="CB0E13"/>
                </a:solidFill>
                <a:latin typeface="黑体"/>
                <a:ea typeface="黑体"/>
                <a:cs typeface="黑体"/>
                <a:sym typeface="黑体"/>
              </a:defRPr>
            </a:lvl3pPr>
            <a:lvl4pPr marL="1681885" indent="-317484" defTabSz="914400">
              <a:lnSpc>
                <a:spcPct val="140000"/>
              </a:lnSpc>
              <a:spcBef>
                <a:spcPts val="0"/>
              </a:spcBef>
              <a:buFontTx/>
              <a:defRPr sz="3200">
                <a:solidFill>
                  <a:srgbClr val="CB0E13"/>
                </a:solidFill>
                <a:latin typeface="黑体"/>
                <a:ea typeface="黑体"/>
                <a:cs typeface="黑体"/>
                <a:sym typeface="黑体"/>
              </a:defRPr>
            </a:lvl4pPr>
            <a:lvl5pPr marL="2133862" indent="-313068" defTabSz="914400">
              <a:lnSpc>
                <a:spcPct val="140000"/>
              </a:lnSpc>
              <a:spcBef>
                <a:spcPts val="0"/>
              </a:spcBef>
              <a:buFontTx/>
              <a:defRPr sz="3200">
                <a:solidFill>
                  <a:srgbClr val="CB0E13"/>
                </a:solidFill>
                <a:latin typeface="黑体"/>
                <a:ea typeface="黑体"/>
                <a:cs typeface="黑体"/>
                <a:sym typeface="黑体"/>
              </a:defRPr>
            </a:lvl5pPr>
          </a:lstStyle>
          <a:p>
            <a:pPr/>
            <a:r>
              <a:t>Body Level One</a:t>
            </a:r>
          </a:p>
          <a:p>
            <a:pPr lvl="1"/>
            <a:r>
              <a:t>Body Level Two</a:t>
            </a:r>
          </a:p>
          <a:p>
            <a:pPr lvl="2"/>
            <a:r>
              <a:t>Body Level Three</a:t>
            </a:r>
          </a:p>
          <a:p>
            <a:pPr lvl="3"/>
            <a:r>
              <a:t>Body Level Four</a:t>
            </a:r>
          </a:p>
          <a:p>
            <a:pPr lvl="4"/>
            <a:r>
              <a:t>Body Level Five</a:t>
            </a:r>
          </a:p>
        </p:txBody>
      </p:sp>
      <p:sp>
        <p:nvSpPr>
          <p:cNvPr id="2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1_Custom Layout">
    <p:spTree>
      <p:nvGrpSpPr>
        <p:cNvPr id="1" name=""/>
        <p:cNvGrpSpPr/>
        <p:nvPr/>
      </p:nvGrpSpPr>
      <p:grpSpPr>
        <a:xfrm>
          <a:off x="0" y="0"/>
          <a:ext cx="0" cy="0"/>
          <a:chOff x="0" y="0"/>
          <a:chExt cx="0" cy="0"/>
        </a:xfrm>
      </p:grpSpPr>
      <p:pic>
        <p:nvPicPr>
          <p:cNvPr id="276"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277"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78"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279"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80"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3_Blank">
    <p:spTree>
      <p:nvGrpSpPr>
        <p:cNvPr id="1" name=""/>
        <p:cNvGrpSpPr/>
        <p:nvPr/>
      </p:nvGrpSpPr>
      <p:grpSpPr>
        <a:xfrm>
          <a:off x="0" y="0"/>
          <a:ext cx="0" cy="0"/>
          <a:chOff x="0" y="0"/>
          <a:chExt cx="0" cy="0"/>
        </a:xfrm>
      </p:grpSpPr>
      <p:pic>
        <p:nvPicPr>
          <p:cNvPr id="288"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289"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290"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291"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292"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293" name="Title Text"/>
          <p:cNvSpPr txBox="1"/>
          <p:nvPr>
            <p:ph type="title"/>
          </p:nvPr>
        </p:nvSpPr>
        <p:spPr>
          <a:xfrm>
            <a:off x="701146" y="13"/>
            <a:ext cx="10797043" cy="764883"/>
          </a:xfrm>
          <a:prstGeom prst="rect">
            <a:avLst/>
          </a:prstGeom>
        </p:spPr>
        <p:txBody>
          <a:bodyPr lIns="29957" tIns="29957" rIns="29957" bIns="29957">
            <a:normAutofit fontScale="100000" lnSpcReduction="0"/>
          </a:bodyPr>
          <a:lstStyle>
            <a:lvl1pPr algn="l" defTabSz="799445">
              <a:defRPr sz="3200">
                <a:solidFill>
                  <a:srgbClr val="990000"/>
                </a:solidFill>
                <a:latin typeface="黑体"/>
                <a:ea typeface="黑体"/>
                <a:cs typeface="黑体"/>
                <a:sym typeface="黑体"/>
              </a:defRPr>
            </a:lvl1pPr>
          </a:lstStyle>
          <a:p>
            <a:pPr/>
            <a:r>
              <a:t>Title Text</a:t>
            </a: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4_Blank">
    <p:spTree>
      <p:nvGrpSpPr>
        <p:cNvPr id="1" name=""/>
        <p:cNvGrpSpPr/>
        <p:nvPr/>
      </p:nvGrpSpPr>
      <p:grpSpPr>
        <a:xfrm>
          <a:off x="0" y="0"/>
          <a:ext cx="0" cy="0"/>
          <a:chOff x="0" y="0"/>
          <a:chExt cx="0" cy="0"/>
        </a:xfrm>
      </p:grpSpPr>
      <p:pic>
        <p:nvPicPr>
          <p:cNvPr id="301"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02"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03"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04"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05"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06" name="Title Text"/>
          <p:cNvSpPr txBox="1"/>
          <p:nvPr>
            <p:ph type="title"/>
          </p:nvPr>
        </p:nvSpPr>
        <p:spPr>
          <a:xfrm>
            <a:off x="701146" y="13"/>
            <a:ext cx="10797043" cy="764883"/>
          </a:xfrm>
          <a:prstGeom prst="rect">
            <a:avLst/>
          </a:prstGeom>
        </p:spPr>
        <p:txBody>
          <a:bodyPr lIns="29957" tIns="29957" rIns="29957" bIns="29957">
            <a:normAutofit fontScale="100000" lnSpcReduction="0"/>
          </a:bodyPr>
          <a:lstStyle>
            <a:lvl1pPr algn="l" defTabSz="799445">
              <a:defRPr sz="3200">
                <a:solidFill>
                  <a:srgbClr val="990000"/>
                </a:solidFill>
                <a:latin typeface="黑体"/>
                <a:ea typeface="黑体"/>
                <a:cs typeface="黑体"/>
                <a:sym typeface="黑体"/>
              </a:defRPr>
            </a:lvl1pPr>
          </a:lstStyle>
          <a:p>
            <a:pPr/>
            <a:r>
              <a:t>Title Text</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标题，文本与内容">
    <p:spTree>
      <p:nvGrpSpPr>
        <p:cNvPr id="1" name=""/>
        <p:cNvGrpSpPr/>
        <p:nvPr/>
      </p:nvGrpSpPr>
      <p:grpSpPr>
        <a:xfrm>
          <a:off x="0" y="0"/>
          <a:ext cx="0" cy="0"/>
          <a:chOff x="0" y="0"/>
          <a:chExt cx="0" cy="0"/>
        </a:xfrm>
      </p:grpSpPr>
      <p:pic>
        <p:nvPicPr>
          <p:cNvPr id="314"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15"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16"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17"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18"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19" name="Title Text"/>
          <p:cNvSpPr txBox="1"/>
          <p:nvPr>
            <p:ph type="title"/>
          </p:nvPr>
        </p:nvSpPr>
        <p:spPr>
          <a:xfrm>
            <a:off x="527191" y="44462"/>
            <a:ext cx="10329907" cy="871742"/>
          </a:xfrm>
          <a:prstGeom prst="rect">
            <a:avLst/>
          </a:prstGeom>
        </p:spPr>
        <p:txBody>
          <a:bodyPr lIns="34067" tIns="34067" rIns="34067" bIns="34067">
            <a:normAutofit fontScale="100000" lnSpcReduction="0"/>
          </a:bodyPr>
          <a:lstStyle>
            <a:lvl1pPr algn="l" defTabSz="914400">
              <a:defRPr b="1" sz="3500">
                <a:solidFill>
                  <a:srgbClr val="990000"/>
                </a:solidFill>
              </a:defRPr>
            </a:lvl1pPr>
          </a:lstStyle>
          <a:p>
            <a:pPr/>
            <a:r>
              <a:t>Title Text</a:t>
            </a:r>
          </a:p>
        </p:txBody>
      </p:sp>
      <p:sp>
        <p:nvSpPr>
          <p:cNvPr id="320" name="Body Level One…"/>
          <p:cNvSpPr txBox="1"/>
          <p:nvPr>
            <p:ph type="body" sz="half" idx="1"/>
          </p:nvPr>
        </p:nvSpPr>
        <p:spPr>
          <a:xfrm>
            <a:off x="870187" y="1641862"/>
            <a:ext cx="5185067" cy="4195147"/>
          </a:xfrm>
          <a:prstGeom prst="rect">
            <a:avLst/>
          </a:prstGeom>
        </p:spPr>
        <p:txBody>
          <a:bodyPr lIns="34067" tIns="34067" rIns="34067" bIns="34067">
            <a:normAutofit fontScale="100000" lnSpcReduction="0"/>
          </a:bodyPr>
          <a:lstStyle>
            <a:lvl1pPr marL="340705" indent="-340705" defTabSz="914400">
              <a:lnSpc>
                <a:spcPct val="140000"/>
              </a:lnSpc>
              <a:spcBef>
                <a:spcPts val="0"/>
              </a:spcBef>
              <a:buFontTx/>
              <a:defRPr b="1" sz="2300"/>
            </a:lvl1pPr>
            <a:lvl2pPr marL="738457" indent="-283657" defTabSz="914400">
              <a:lnSpc>
                <a:spcPct val="140000"/>
              </a:lnSpc>
              <a:spcBef>
                <a:spcPts val="0"/>
              </a:spcBef>
              <a:buFontTx/>
              <a:defRPr b="1" sz="2300"/>
            </a:lvl2pPr>
            <a:lvl3pPr marL="1137791" indent="-226604" defTabSz="914400">
              <a:lnSpc>
                <a:spcPct val="140000"/>
              </a:lnSpc>
              <a:spcBef>
                <a:spcPts val="0"/>
              </a:spcBef>
              <a:buFontTx/>
              <a:defRPr b="1" sz="2300"/>
            </a:lvl3pPr>
            <a:lvl4pPr marL="1592593" indent="-228191" defTabSz="914400">
              <a:lnSpc>
                <a:spcPct val="140000"/>
              </a:lnSpc>
              <a:spcBef>
                <a:spcPts val="0"/>
              </a:spcBef>
              <a:buFontTx/>
              <a:defRPr b="1" sz="2300"/>
            </a:lvl4pPr>
            <a:lvl5pPr marL="2045811" indent="-225018" defTabSz="914400">
              <a:lnSpc>
                <a:spcPct val="140000"/>
              </a:lnSpc>
              <a:spcBef>
                <a:spcPts val="0"/>
              </a:spcBef>
              <a:buFontTx/>
              <a:defRPr b="1" sz="2300"/>
            </a:lvl5pPr>
          </a:lstStyle>
          <a:p>
            <a:pPr/>
            <a:r>
              <a:t>Body Level One</a:t>
            </a:r>
          </a:p>
          <a:p>
            <a:pPr lvl="1"/>
            <a:r>
              <a:t>Body Level Two</a:t>
            </a:r>
          </a:p>
          <a:p>
            <a:pPr lvl="2"/>
            <a:r>
              <a:t>Body Level Three</a:t>
            </a:r>
          </a:p>
          <a:p>
            <a:pPr lvl="3"/>
            <a:r>
              <a:t>Body Level Four</a:t>
            </a:r>
          </a:p>
          <a:p>
            <a:pPr lvl="4"/>
            <a:r>
              <a:t>Body Level Five</a:t>
            </a:r>
          </a:p>
        </p:txBody>
      </p:sp>
      <p:sp>
        <p:nvSpPr>
          <p:cNvPr id="3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pic>
        <p:nvPicPr>
          <p:cNvPr id="328"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29"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30"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31"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32"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33" name="Title Text"/>
          <p:cNvSpPr txBox="1"/>
          <p:nvPr>
            <p:ph type="title"/>
          </p:nvPr>
        </p:nvSpPr>
        <p:spPr>
          <a:xfrm>
            <a:off x="829133" y="63983"/>
            <a:ext cx="10756500" cy="773066"/>
          </a:xfrm>
          <a:prstGeom prst="rect">
            <a:avLst/>
          </a:prstGeom>
        </p:spPr>
        <p:txBody>
          <a:bodyPr lIns="34067" tIns="34067" rIns="34067" bIns="34067">
            <a:normAutofit fontScale="100000" lnSpcReduction="0"/>
          </a:bodyPr>
          <a:lstStyle>
            <a:lvl1pPr algn="l" defTabSz="914400">
              <a:defRPr b="1" sz="3500">
                <a:solidFill>
                  <a:srgbClr val="990000"/>
                </a:solidFill>
              </a:defRPr>
            </a:lvl1pPr>
          </a:lstStyle>
          <a:p>
            <a:pPr/>
            <a:r>
              <a:t>Title Text</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pic>
        <p:nvPicPr>
          <p:cNvPr id="341"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42"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43"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44"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45"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1_节标题">
    <p:spTree>
      <p:nvGrpSpPr>
        <p:cNvPr id="1" name=""/>
        <p:cNvGrpSpPr/>
        <p:nvPr/>
      </p:nvGrpSpPr>
      <p:grpSpPr>
        <a:xfrm>
          <a:off x="0" y="0"/>
          <a:ext cx="0" cy="0"/>
          <a:chOff x="0" y="0"/>
          <a:chExt cx="0" cy="0"/>
        </a:xfrm>
      </p:grpSpPr>
      <p:pic>
        <p:nvPicPr>
          <p:cNvPr id="353"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54"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55"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56"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57"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58" name="Title Text"/>
          <p:cNvSpPr txBox="1"/>
          <p:nvPr>
            <p:ph type="title"/>
          </p:nvPr>
        </p:nvSpPr>
        <p:spPr>
          <a:xfrm>
            <a:off x="781201" y="336893"/>
            <a:ext cx="10457622" cy="759844"/>
          </a:xfrm>
          <a:prstGeom prst="rect">
            <a:avLst/>
          </a:prstGeom>
        </p:spPr>
        <p:txBody>
          <a:bodyPr lIns="45706" tIns="45706" rIns="45706" bIns="45706">
            <a:normAutofit fontScale="100000" lnSpcReduction="0"/>
          </a:bodyPr>
          <a:lstStyle>
            <a:lvl1pPr algn="l" defTabSz="914400">
              <a:defRPr sz="4000">
                <a:solidFill>
                  <a:srgbClr val="CC0000"/>
                </a:solidFill>
                <a:latin typeface="FrutigerNext LT Regular"/>
                <a:ea typeface="FrutigerNext LT Regular"/>
                <a:cs typeface="FrutigerNext LT Regular"/>
                <a:sym typeface="FrutigerNext LT Regular"/>
              </a:defRPr>
            </a:lvl1pPr>
          </a:lstStyle>
          <a:p>
            <a:pPr/>
            <a:r>
              <a:t>Title Text</a:t>
            </a:r>
          </a:p>
        </p:txBody>
      </p:sp>
      <p:sp>
        <p:nvSpPr>
          <p:cNvPr id="3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仅标题">
    <p:spTree>
      <p:nvGrpSpPr>
        <p:cNvPr id="1" name=""/>
        <p:cNvGrpSpPr/>
        <p:nvPr/>
      </p:nvGrpSpPr>
      <p:grpSpPr>
        <a:xfrm>
          <a:off x="0" y="0"/>
          <a:ext cx="0" cy="0"/>
          <a:chOff x="0" y="0"/>
          <a:chExt cx="0" cy="0"/>
        </a:xfrm>
      </p:grpSpPr>
      <p:sp>
        <p:nvSpPr>
          <p:cNvPr id="30" name="Title Text"/>
          <p:cNvSpPr txBox="1"/>
          <p:nvPr>
            <p:ph type="title"/>
          </p:nvPr>
        </p:nvSpPr>
        <p:spPr>
          <a:xfrm>
            <a:off x="838418" y="365209"/>
            <a:ext cx="10518339" cy="1325872"/>
          </a:xfrm>
          <a:prstGeom prst="rect">
            <a:avLst/>
          </a:prstGeom>
        </p:spPr>
        <p:txBody>
          <a:bodyPr lIns="60968" tIns="60968" rIns="60968" bIns="60968" anchor="t">
            <a:normAutofit fontScale="100000" lnSpcReduction="0"/>
          </a:bodyPr>
          <a:lstStyle/>
          <a:p>
            <a:pPr/>
            <a:r>
              <a:t>Title Text</a:t>
            </a:r>
          </a:p>
        </p:txBody>
      </p:sp>
      <p:sp>
        <p:nvSpPr>
          <p:cNvPr id="31" name="Slide Number"/>
          <p:cNvSpPr txBox="1"/>
          <p:nvPr>
            <p:ph type="sldNum" sz="quarter" idx="2"/>
          </p:nvPr>
        </p:nvSpPr>
        <p:spPr>
          <a:xfrm>
            <a:off x="8612843" y="6357822"/>
            <a:ext cx="473667" cy="467565"/>
          </a:xfrm>
          <a:prstGeom prst="rect">
            <a:avLst/>
          </a:prstGeom>
        </p:spPr>
        <p:txBody>
          <a:bodyPr lIns="60968" tIns="60968" rIns="60968" bIns="60968" anchor="t"/>
          <a:lstStyle>
            <a:lvl1pPr algn="l">
              <a:defRPr sz="2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2_节标题">
    <p:spTree>
      <p:nvGrpSpPr>
        <p:cNvPr id="1" name=""/>
        <p:cNvGrpSpPr/>
        <p:nvPr/>
      </p:nvGrpSpPr>
      <p:grpSpPr>
        <a:xfrm>
          <a:off x="0" y="0"/>
          <a:ext cx="0" cy="0"/>
          <a:chOff x="0" y="0"/>
          <a:chExt cx="0" cy="0"/>
        </a:xfrm>
      </p:grpSpPr>
      <p:pic>
        <p:nvPicPr>
          <p:cNvPr id="366" name="Picture 7" descr="Picture 7"/>
          <p:cNvPicPr>
            <a:picLocks noChangeAspect="1"/>
          </p:cNvPicPr>
          <p:nvPr/>
        </p:nvPicPr>
        <p:blipFill>
          <a:blip r:embed="rId2">
            <a:extLst/>
          </a:blip>
          <a:stretch>
            <a:fillRect/>
          </a:stretch>
        </p:blipFill>
        <p:spPr>
          <a:xfrm>
            <a:off x="4" y="6222648"/>
            <a:ext cx="12193363" cy="636963"/>
          </a:xfrm>
          <a:prstGeom prst="rect">
            <a:avLst/>
          </a:prstGeom>
          <a:ln w="12700">
            <a:miter lim="400000"/>
          </a:ln>
        </p:spPr>
      </p:pic>
      <p:sp>
        <p:nvSpPr>
          <p:cNvPr id="367" name="Text Box 8"/>
          <p:cNvSpPr txBox="1"/>
          <p:nvPr/>
        </p:nvSpPr>
        <p:spPr>
          <a:xfrm>
            <a:off x="870831" y="6467628"/>
            <a:ext cx="2782672" cy="294085"/>
          </a:xfrm>
          <a:prstGeom prst="rect">
            <a:avLst/>
          </a:prstGeom>
          <a:ln w="12700">
            <a:miter lim="400000"/>
          </a:ln>
          <a:extLst>
            <a:ext uri="{C572A759-6A51-4108-AA02-DFA0A04FC94B}">
              <ma14:wrappingTextBoxFlag xmlns:ma14="http://schemas.microsoft.com/office/mac/drawingml/2011/main" val="1"/>
            </a:ext>
          </a:extLst>
        </p:spPr>
        <p:txBody>
          <a:bodyPr wrap="none" lIns="45441" tIns="45441" rIns="45441" bIns="45441">
            <a:spAutoFit/>
          </a:bodyPr>
          <a:lstStyle>
            <a:lvl1pPr defTabSz="914338">
              <a:defRPr sz="1300">
                <a:latin typeface="FrutigerNext LT Bold"/>
                <a:ea typeface="FrutigerNext LT Bold"/>
                <a:cs typeface="FrutigerNext LT Bold"/>
                <a:sym typeface="FrutigerNext LT Bold"/>
              </a:defRPr>
            </a:lvl1pPr>
          </a:lstStyle>
          <a:p>
            <a:pPr/>
            <a:r>
              <a:t>HUAWEI TECHNOLOGIES Co., Ltd.</a:t>
            </a:r>
          </a:p>
        </p:txBody>
      </p:sp>
      <p:pic>
        <p:nvPicPr>
          <p:cNvPr id="368" name="Picture 10" descr="Picture 10"/>
          <p:cNvPicPr>
            <a:picLocks noChangeAspect="1"/>
          </p:cNvPicPr>
          <p:nvPr/>
        </p:nvPicPr>
        <p:blipFill>
          <a:blip r:embed="rId3">
            <a:extLst/>
          </a:blip>
          <a:stretch>
            <a:fillRect/>
          </a:stretch>
        </p:blipFill>
        <p:spPr>
          <a:xfrm>
            <a:off x="10014522" y="6402370"/>
            <a:ext cx="1747094" cy="310316"/>
          </a:xfrm>
          <a:prstGeom prst="rect">
            <a:avLst/>
          </a:prstGeom>
          <a:ln w="12700">
            <a:miter lim="400000"/>
          </a:ln>
        </p:spPr>
      </p:pic>
      <p:sp>
        <p:nvSpPr>
          <p:cNvPr id="369" name="Rectangle 11"/>
          <p:cNvSpPr txBox="1"/>
          <p:nvPr/>
        </p:nvSpPr>
        <p:spPr>
          <a:xfrm>
            <a:off x="4882081" y="6468990"/>
            <a:ext cx="1721598" cy="294069"/>
          </a:xfrm>
          <a:prstGeom prst="rect">
            <a:avLst/>
          </a:prstGeom>
          <a:ln w="12700">
            <a:miter lim="400000"/>
          </a:ln>
          <a:extLst>
            <a:ext uri="{C572A759-6A51-4108-AA02-DFA0A04FC94B}">
              <ma14:wrappingTextBoxFlag xmlns:ma14="http://schemas.microsoft.com/office/mac/drawingml/2011/main" val="1"/>
            </a:ext>
          </a:extLst>
        </p:spPr>
        <p:txBody>
          <a:bodyPr wrap="none" lIns="45434" tIns="45434" rIns="45434" bIns="45434">
            <a:spAutoFit/>
          </a:bodyPr>
          <a:lstStyle>
            <a:lvl1pPr defTabSz="914338">
              <a:defRPr sz="1300">
                <a:latin typeface="FrutigerNext LT Bold"/>
                <a:ea typeface="FrutigerNext LT Bold"/>
                <a:cs typeface="FrutigerNext LT Bold"/>
                <a:sym typeface="FrutigerNext LT Bold"/>
              </a:defRPr>
            </a:lvl1pPr>
          </a:lstStyle>
          <a:p>
            <a:pPr/>
            <a:r>
              <a:t>HUAWEI Confidential </a:t>
            </a:r>
          </a:p>
        </p:txBody>
      </p:sp>
      <p:sp>
        <p:nvSpPr>
          <p:cNvPr id="370" name="Rectangle 13"/>
          <p:cNvSpPr/>
          <p:nvPr/>
        </p:nvSpPr>
        <p:spPr>
          <a:xfrm>
            <a:off x="4" y="5"/>
            <a:ext cx="12193363" cy="837034"/>
          </a:xfrm>
          <a:prstGeom prst="rect">
            <a:avLst/>
          </a:prstGeom>
          <a:gradFill>
            <a:gsLst>
              <a:gs pos="0">
                <a:srgbClr val="E0E0E0"/>
              </a:gs>
              <a:gs pos="50000">
                <a:srgbClr val="FFFFFF"/>
              </a:gs>
              <a:gs pos="100000">
                <a:srgbClr val="E0E0E0"/>
              </a:gs>
            </a:gsLst>
            <a:lin ang="2700000"/>
          </a:gradFill>
          <a:ln w="12700">
            <a:miter lim="400000"/>
          </a:ln>
        </p:spPr>
        <p:txBody>
          <a:bodyPr lIns="45719" rIns="45719" anchor="ctr"/>
          <a:lstStyle/>
          <a:p>
            <a:pPr defTabSz="914338">
              <a:defRPr sz="2500">
                <a:latin typeface="FrutigerNext LT BlackCn"/>
                <a:ea typeface="FrutigerNext LT BlackCn"/>
                <a:cs typeface="FrutigerNext LT BlackCn"/>
                <a:sym typeface="FrutigerNext LT BlackCn"/>
              </a:defRPr>
            </a:pPr>
          </a:p>
        </p:txBody>
      </p:sp>
      <p:sp>
        <p:nvSpPr>
          <p:cNvPr id="371" name="Title Text"/>
          <p:cNvSpPr txBox="1"/>
          <p:nvPr>
            <p:ph type="title"/>
          </p:nvPr>
        </p:nvSpPr>
        <p:spPr>
          <a:xfrm>
            <a:off x="882301" y="488112"/>
            <a:ext cx="10436578" cy="615697"/>
          </a:xfrm>
          <a:prstGeom prst="rect">
            <a:avLst/>
          </a:prstGeom>
        </p:spPr>
        <p:txBody>
          <a:bodyPr lIns="0" tIns="0" rIns="0" bIns="0">
            <a:normAutofit fontScale="100000" lnSpcReduction="0"/>
          </a:bodyPr>
          <a:lstStyle>
            <a:lvl1pPr algn="l" defTabSz="914400">
              <a:defRPr sz="4000">
                <a:solidFill>
                  <a:srgbClr val="CC0000"/>
                </a:solidFill>
                <a:latin typeface="FrutigerNext LT Regular"/>
                <a:ea typeface="FrutigerNext LT Regular"/>
                <a:cs typeface="FrutigerNext LT Regular"/>
                <a:sym typeface="FrutigerNext LT Regular"/>
              </a:defRPr>
            </a:lvl1pPr>
          </a:lstStyle>
          <a:p>
            <a:pPr/>
            <a:r>
              <a:t>Title Text</a:t>
            </a:r>
          </a:p>
        </p:txBody>
      </p:sp>
      <p:sp>
        <p:nvSpPr>
          <p:cNvPr id="3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sp>
        <p:nvSpPr>
          <p:cNvPr id="379" name="Slide Number"/>
          <p:cNvSpPr txBox="1"/>
          <p:nvPr>
            <p:ph type="sldNum" sz="quarter" idx="2"/>
          </p:nvPr>
        </p:nvSpPr>
        <p:spPr>
          <a:xfrm>
            <a:off x="11727584" y="6537428"/>
            <a:ext cx="210854" cy="190501"/>
          </a:xfrm>
          <a:prstGeom prst="rect">
            <a:avLst/>
          </a:prstGeom>
        </p:spPr>
        <p:txBody>
          <a:bodyPr lIns="0" tIns="0" rIns="0" bIns="0" anchor="t"/>
          <a:lstStyle>
            <a:lvl1pPr algn="l" defTabSz="781849">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38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381" name="Body Level One…"/>
          <p:cNvSpPr txBox="1"/>
          <p:nvPr>
            <p:ph type="body" idx="1"/>
          </p:nvPr>
        </p:nvSpPr>
        <p:spPr>
          <a:xfrm>
            <a:off x="811212" y="1518002"/>
            <a:ext cx="10471151" cy="4074471"/>
          </a:xfrm>
          <a:prstGeom prst="rect">
            <a:avLst/>
          </a:prstGeom>
        </p:spPr>
        <p:txBody>
          <a:bodyPr lIns="45577" tIns="45577" rIns="45577" bIns="45577">
            <a:normAutofit fontScale="100000" lnSpcReduction="0"/>
          </a:bodyPr>
          <a:lstStyle>
            <a:lvl1pPr marL="341870" indent="-341870" defTabSz="914400">
              <a:lnSpc>
                <a:spcPct val="125000"/>
              </a:lnSpc>
              <a:spcBef>
                <a:spcPts val="700"/>
              </a:spcBef>
              <a:buSzTx/>
              <a:buFontTx/>
              <a:buNone/>
              <a:defRPr sz="3200">
                <a:latin typeface="微软雅黑"/>
                <a:ea typeface="微软雅黑"/>
                <a:cs typeface="微软雅黑"/>
                <a:sym typeface="微软雅黑"/>
              </a:defRPr>
            </a:lvl1pPr>
            <a:lvl2pPr marL="341870" indent="113939" defTabSz="914400">
              <a:lnSpc>
                <a:spcPct val="125000"/>
              </a:lnSpc>
              <a:spcBef>
                <a:spcPts val="700"/>
              </a:spcBef>
              <a:buSzTx/>
              <a:buFontTx/>
              <a:buNone/>
              <a:defRPr sz="3200">
                <a:latin typeface="微软雅黑"/>
                <a:ea typeface="微软雅黑"/>
                <a:cs typeface="微软雅黑"/>
                <a:sym typeface="微软雅黑"/>
              </a:defRPr>
            </a:lvl2pPr>
            <a:lvl3pPr marL="341870" indent="569758" defTabSz="914400">
              <a:lnSpc>
                <a:spcPct val="125000"/>
              </a:lnSpc>
              <a:spcBef>
                <a:spcPts val="700"/>
              </a:spcBef>
              <a:buSzTx/>
              <a:buFontTx/>
              <a:buNone/>
              <a:defRPr sz="3200">
                <a:latin typeface="微软雅黑"/>
                <a:ea typeface="微软雅黑"/>
                <a:cs typeface="微软雅黑"/>
                <a:sym typeface="微软雅黑"/>
              </a:defRPr>
            </a:lvl3pPr>
            <a:lvl4pPr marL="341870" indent="1025570" defTabSz="914400">
              <a:lnSpc>
                <a:spcPct val="125000"/>
              </a:lnSpc>
              <a:spcBef>
                <a:spcPts val="700"/>
              </a:spcBef>
              <a:buSzTx/>
              <a:buFontTx/>
              <a:buNone/>
              <a:defRPr sz="3200">
                <a:latin typeface="微软雅黑"/>
                <a:ea typeface="微软雅黑"/>
                <a:cs typeface="微软雅黑"/>
                <a:sym typeface="微软雅黑"/>
              </a:defRPr>
            </a:lvl4pPr>
            <a:lvl5pPr marL="341870" indent="1481383" defTabSz="914400">
              <a:lnSpc>
                <a:spcPct val="125000"/>
              </a:lnSpc>
              <a:spcBef>
                <a:spcPts val="700"/>
              </a:spcBef>
              <a:buSzTx/>
              <a:buFontTx/>
              <a:buNone/>
              <a:defRPr sz="3200">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
        <p:nvSpPr>
          <p:cNvPr id="382" name="Title Text"/>
          <p:cNvSpPr txBox="1"/>
          <p:nvPr>
            <p:ph type="title"/>
          </p:nvPr>
        </p:nvSpPr>
        <p:spPr>
          <a:xfrm>
            <a:off x="838228" y="365209"/>
            <a:ext cx="10518776" cy="1325872"/>
          </a:xfrm>
          <a:prstGeom prst="rect">
            <a:avLst/>
          </a:prstGeom>
        </p:spPr>
        <p:txBody>
          <a:bodyPr lIns="45577" tIns="45577" rIns="45577" bIns="45577"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pic>
        <p:nvPicPr>
          <p:cNvPr id="383"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390" name="Slide Number"/>
          <p:cNvSpPr txBox="1"/>
          <p:nvPr>
            <p:ph type="sldNum" sz="quarter" idx="2"/>
          </p:nvPr>
        </p:nvSpPr>
        <p:spPr>
          <a:xfrm>
            <a:off x="11727584" y="6537428"/>
            <a:ext cx="210854" cy="190501"/>
          </a:xfrm>
          <a:prstGeom prst="rect">
            <a:avLst/>
          </a:prstGeom>
        </p:spPr>
        <p:txBody>
          <a:bodyPr lIns="0" tIns="0" rIns="0" bIns="0" anchor="t"/>
          <a:lstStyle>
            <a:lvl1pPr algn="l" defTabSz="781849">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391"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392" name="Title Text"/>
          <p:cNvSpPr txBox="1"/>
          <p:nvPr>
            <p:ph type="title"/>
          </p:nvPr>
        </p:nvSpPr>
        <p:spPr>
          <a:xfrm>
            <a:off x="780318" y="762177"/>
            <a:ext cx="9429751" cy="1467191"/>
          </a:xfrm>
          <a:prstGeom prst="rect">
            <a:avLst/>
          </a:prstGeom>
        </p:spPr>
        <p:txBody>
          <a:bodyPr lIns="45577" tIns="45577" rIns="45577" bIns="45577" anchor="t">
            <a:normAutofit fontScale="100000" lnSpcReduction="0"/>
          </a:bodyPr>
          <a:lstStyle>
            <a:lvl1pPr algn="l" defTabSz="911631">
              <a:defRPr sz="4400">
                <a:solidFill>
                  <a:srgbClr val="404040"/>
                </a:solidFill>
                <a:latin typeface="FrutigerNext LT Medium"/>
                <a:ea typeface="FrutigerNext LT Medium"/>
                <a:cs typeface="FrutigerNext LT Medium"/>
                <a:sym typeface="FrutigerNext LT Medium"/>
              </a:defRPr>
            </a:lvl1pPr>
          </a:lstStyle>
          <a:p>
            <a:pPr/>
            <a:r>
              <a:t>Title Text</a:t>
            </a:r>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1_标题和内容">
    <p:spTree>
      <p:nvGrpSpPr>
        <p:cNvPr id="1" name=""/>
        <p:cNvGrpSpPr/>
        <p:nvPr/>
      </p:nvGrpSpPr>
      <p:grpSpPr>
        <a:xfrm>
          <a:off x="0" y="0"/>
          <a:ext cx="0" cy="0"/>
          <a:chOff x="0" y="0"/>
          <a:chExt cx="0" cy="0"/>
        </a:xfrm>
      </p:grpSpPr>
      <p:sp>
        <p:nvSpPr>
          <p:cNvPr id="399" name="Slide Number"/>
          <p:cNvSpPr txBox="1"/>
          <p:nvPr>
            <p:ph type="sldNum" sz="quarter" idx="2"/>
          </p:nvPr>
        </p:nvSpPr>
        <p:spPr>
          <a:xfrm>
            <a:off x="11727584" y="6537428"/>
            <a:ext cx="210854" cy="190501"/>
          </a:xfrm>
          <a:prstGeom prst="rect">
            <a:avLst/>
          </a:prstGeom>
        </p:spPr>
        <p:txBody>
          <a:bodyPr lIns="0" tIns="0" rIns="0" bIns="0" anchor="t"/>
          <a:lstStyle>
            <a:lvl1pPr algn="l" defTabSz="781849">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0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01" name="Body Level One…"/>
          <p:cNvSpPr txBox="1"/>
          <p:nvPr>
            <p:ph type="body" idx="1"/>
          </p:nvPr>
        </p:nvSpPr>
        <p:spPr>
          <a:xfrm>
            <a:off x="514485" y="1227399"/>
            <a:ext cx="11153505" cy="4939880"/>
          </a:xfrm>
          <a:prstGeom prst="rect">
            <a:avLst/>
          </a:prstGeom>
        </p:spPr>
        <p:txBody>
          <a:bodyPr lIns="60887" tIns="60887" rIns="60887" bIns="60887">
            <a:normAutofit fontScale="100000" lnSpcReduction="0"/>
          </a:bodyPr>
          <a:lstStyle>
            <a:lvl1pPr marL="240550" indent="-240550" defTabSz="914400">
              <a:lnSpc>
                <a:spcPct val="125000"/>
              </a:lnSpc>
              <a:spcBef>
                <a:spcPts val="700"/>
              </a:spcBef>
              <a:buClr>
                <a:srgbClr val="1F497D"/>
              </a:buClr>
              <a:buSzPct val="110000"/>
              <a:defRPr sz="3200">
                <a:solidFill>
                  <a:srgbClr val="404040"/>
                </a:solidFill>
                <a:latin typeface="微软雅黑"/>
                <a:ea typeface="微软雅黑"/>
                <a:cs typeface="微软雅黑"/>
                <a:sym typeface="微软雅黑"/>
              </a:defRPr>
            </a:lvl1pPr>
            <a:lvl2pPr marL="503409" indent="-262868" defTabSz="914400">
              <a:lnSpc>
                <a:spcPct val="125000"/>
              </a:lnSpc>
              <a:spcBef>
                <a:spcPts val="700"/>
              </a:spcBef>
              <a:buClr>
                <a:srgbClr val="1F497D"/>
              </a:buClr>
              <a:buSzPct val="85000"/>
              <a:buChar char="•"/>
              <a:defRPr sz="3200">
                <a:solidFill>
                  <a:srgbClr val="404040"/>
                </a:solidFill>
                <a:latin typeface="微软雅黑"/>
                <a:ea typeface="微软雅黑"/>
                <a:cs typeface="微软雅黑"/>
                <a:sym typeface="微软雅黑"/>
              </a:defRPr>
            </a:lvl2pPr>
            <a:lvl3pPr marL="761042" indent="-166005" defTabSz="914400">
              <a:lnSpc>
                <a:spcPct val="125000"/>
              </a:lnSpc>
              <a:spcBef>
                <a:spcPts val="700"/>
              </a:spcBef>
              <a:buClr>
                <a:srgbClr val="1F497D"/>
              </a:buClr>
              <a:buSzPct val="75000"/>
              <a:defRPr sz="3200">
                <a:solidFill>
                  <a:srgbClr val="404040"/>
                </a:solidFill>
                <a:latin typeface="微软雅黑"/>
                <a:ea typeface="微软雅黑"/>
                <a:cs typeface="微软雅黑"/>
                <a:sym typeface="微软雅黑"/>
              </a:defRPr>
            </a:lvl3pPr>
            <a:lvl4pPr marL="0" indent="1367441" defTabSz="914400">
              <a:lnSpc>
                <a:spcPct val="125000"/>
              </a:lnSpc>
              <a:spcBef>
                <a:spcPts val="700"/>
              </a:spcBef>
              <a:buClr>
                <a:srgbClr val="1F497D"/>
              </a:buClr>
              <a:buSzTx/>
              <a:buNone/>
              <a:defRPr sz="3200">
                <a:solidFill>
                  <a:srgbClr val="404040"/>
                </a:solidFill>
                <a:latin typeface="微软雅黑"/>
                <a:ea typeface="微软雅黑"/>
                <a:cs typeface="微软雅黑"/>
                <a:sym typeface="微软雅黑"/>
              </a:defRPr>
            </a:lvl4pPr>
            <a:lvl5pPr marL="0" indent="1823254" defTabSz="914400">
              <a:lnSpc>
                <a:spcPct val="125000"/>
              </a:lnSpc>
              <a:spcBef>
                <a:spcPts val="700"/>
              </a:spcBef>
              <a:buClr>
                <a:srgbClr val="1F497D"/>
              </a:buClr>
              <a:buSzTx/>
              <a:buNone/>
              <a:defRPr sz="3200">
                <a:solidFill>
                  <a:srgbClr val="404040"/>
                </a:solidFill>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
        <p:nvSpPr>
          <p:cNvPr id="402" name="Title Text"/>
          <p:cNvSpPr txBox="1"/>
          <p:nvPr>
            <p:ph type="title"/>
          </p:nvPr>
        </p:nvSpPr>
        <p:spPr>
          <a:xfrm>
            <a:off x="781254" y="275230"/>
            <a:ext cx="10975658" cy="1143266"/>
          </a:xfrm>
          <a:prstGeom prst="rect">
            <a:avLst/>
          </a:prstGeom>
        </p:spPr>
        <p:txBody>
          <a:bodyPr lIns="60887" tIns="60887" rIns="60887" bIns="60887"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showMasterPhAnim="1">
  <p:cSld name="1_仅标题">
    <p:spTree>
      <p:nvGrpSpPr>
        <p:cNvPr id="1" name=""/>
        <p:cNvGrpSpPr/>
        <p:nvPr/>
      </p:nvGrpSpPr>
      <p:grpSpPr>
        <a:xfrm>
          <a:off x="0" y="0"/>
          <a:ext cx="0" cy="0"/>
          <a:chOff x="0" y="0"/>
          <a:chExt cx="0" cy="0"/>
        </a:xfrm>
      </p:grpSpPr>
      <p:sp>
        <p:nvSpPr>
          <p:cNvPr id="409" name="Slide Number"/>
          <p:cNvSpPr txBox="1"/>
          <p:nvPr>
            <p:ph type="sldNum" sz="quarter" idx="2"/>
          </p:nvPr>
        </p:nvSpPr>
        <p:spPr>
          <a:xfrm>
            <a:off x="11727584" y="6537428"/>
            <a:ext cx="210854" cy="190501"/>
          </a:xfrm>
          <a:prstGeom prst="rect">
            <a:avLst/>
          </a:prstGeom>
        </p:spPr>
        <p:txBody>
          <a:bodyPr lIns="0" tIns="0" rIns="0" bIns="0" anchor="t"/>
          <a:lstStyle>
            <a:lvl1pPr algn="l" defTabSz="781849">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1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11" name="Title Text"/>
          <p:cNvSpPr txBox="1"/>
          <p:nvPr>
            <p:ph type="title"/>
          </p:nvPr>
        </p:nvSpPr>
        <p:spPr>
          <a:xfrm>
            <a:off x="838418" y="365209"/>
            <a:ext cx="10518339" cy="1325872"/>
          </a:xfrm>
          <a:prstGeom prst="rect">
            <a:avLst/>
          </a:prstGeom>
        </p:spPr>
        <p:txBody>
          <a:bodyPr lIns="60968" tIns="60968" rIns="60968" bIns="60968"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sp>
        <p:nvSpPr>
          <p:cNvPr id="418" name="Slide Number"/>
          <p:cNvSpPr txBox="1"/>
          <p:nvPr>
            <p:ph type="sldNum" sz="quarter" idx="2"/>
          </p:nvPr>
        </p:nvSpPr>
        <p:spPr>
          <a:xfrm>
            <a:off x="11727584" y="6537425"/>
            <a:ext cx="210854" cy="190501"/>
          </a:xfrm>
          <a:prstGeom prst="rect">
            <a:avLst/>
          </a:prstGeom>
        </p:spPr>
        <p:txBody>
          <a:bodyPr lIns="0" tIns="0" rIns="0" bIns="0" anchor="t"/>
          <a:lstStyle>
            <a:lvl1pPr algn="l" defTabSz="781901">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19"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20" name="Body Level One…"/>
          <p:cNvSpPr txBox="1"/>
          <p:nvPr>
            <p:ph type="body" idx="1"/>
          </p:nvPr>
        </p:nvSpPr>
        <p:spPr>
          <a:xfrm>
            <a:off x="811212" y="1518002"/>
            <a:ext cx="10471151" cy="4074471"/>
          </a:xfrm>
          <a:prstGeom prst="rect">
            <a:avLst/>
          </a:prstGeom>
        </p:spPr>
        <p:txBody>
          <a:bodyPr lIns="45580" tIns="45580" rIns="45580" bIns="45580">
            <a:normAutofit fontScale="100000" lnSpcReduction="0"/>
          </a:bodyPr>
          <a:lstStyle>
            <a:lvl1pPr marL="341894" indent="-341894" defTabSz="914400">
              <a:lnSpc>
                <a:spcPct val="125000"/>
              </a:lnSpc>
              <a:spcBef>
                <a:spcPts val="700"/>
              </a:spcBef>
              <a:buSzTx/>
              <a:buFontTx/>
              <a:buNone/>
              <a:defRPr sz="3200">
                <a:latin typeface="微软雅黑"/>
                <a:ea typeface="微软雅黑"/>
                <a:cs typeface="微软雅黑"/>
                <a:sym typeface="微软雅黑"/>
              </a:defRPr>
            </a:lvl1pPr>
            <a:lvl2pPr marL="341894" indent="113948" defTabSz="914400">
              <a:lnSpc>
                <a:spcPct val="125000"/>
              </a:lnSpc>
              <a:spcBef>
                <a:spcPts val="700"/>
              </a:spcBef>
              <a:buSzTx/>
              <a:buFontTx/>
              <a:buNone/>
              <a:defRPr sz="3200">
                <a:latin typeface="微软雅黑"/>
                <a:ea typeface="微软雅黑"/>
                <a:cs typeface="微软雅黑"/>
                <a:sym typeface="微软雅黑"/>
              </a:defRPr>
            </a:lvl2pPr>
            <a:lvl3pPr marL="341894" indent="569794" defTabSz="914400">
              <a:lnSpc>
                <a:spcPct val="125000"/>
              </a:lnSpc>
              <a:spcBef>
                <a:spcPts val="700"/>
              </a:spcBef>
              <a:buSzTx/>
              <a:buFontTx/>
              <a:buNone/>
              <a:defRPr sz="3200">
                <a:latin typeface="微软雅黑"/>
                <a:ea typeface="微软雅黑"/>
                <a:cs typeface="微软雅黑"/>
                <a:sym typeface="微软雅黑"/>
              </a:defRPr>
            </a:lvl3pPr>
            <a:lvl4pPr marL="341894" indent="1025637" defTabSz="914400">
              <a:lnSpc>
                <a:spcPct val="125000"/>
              </a:lnSpc>
              <a:spcBef>
                <a:spcPts val="700"/>
              </a:spcBef>
              <a:buSzTx/>
              <a:buFontTx/>
              <a:buNone/>
              <a:defRPr sz="3200">
                <a:latin typeface="微软雅黑"/>
                <a:ea typeface="微软雅黑"/>
                <a:cs typeface="微软雅黑"/>
                <a:sym typeface="微软雅黑"/>
              </a:defRPr>
            </a:lvl4pPr>
            <a:lvl5pPr marL="341894" indent="1481482" defTabSz="914400">
              <a:lnSpc>
                <a:spcPct val="125000"/>
              </a:lnSpc>
              <a:spcBef>
                <a:spcPts val="700"/>
              </a:spcBef>
              <a:buSzTx/>
              <a:buFontTx/>
              <a:buNone/>
              <a:defRPr sz="3200">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
        <p:nvSpPr>
          <p:cNvPr id="421" name="Title Text"/>
          <p:cNvSpPr txBox="1"/>
          <p:nvPr>
            <p:ph type="title"/>
          </p:nvPr>
        </p:nvSpPr>
        <p:spPr>
          <a:xfrm>
            <a:off x="838228" y="365209"/>
            <a:ext cx="10518776" cy="1325872"/>
          </a:xfrm>
          <a:prstGeom prst="rect">
            <a:avLst/>
          </a:prstGeom>
        </p:spPr>
        <p:txBody>
          <a:bodyPr lIns="45580" tIns="45580" rIns="45580" bIns="45580"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pic>
        <p:nvPicPr>
          <p:cNvPr id="422"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429" name="Slide Number"/>
          <p:cNvSpPr txBox="1"/>
          <p:nvPr>
            <p:ph type="sldNum" sz="quarter" idx="2"/>
          </p:nvPr>
        </p:nvSpPr>
        <p:spPr>
          <a:xfrm>
            <a:off x="11727584" y="6537425"/>
            <a:ext cx="210854" cy="190501"/>
          </a:xfrm>
          <a:prstGeom prst="rect">
            <a:avLst/>
          </a:prstGeom>
        </p:spPr>
        <p:txBody>
          <a:bodyPr lIns="0" tIns="0" rIns="0" bIns="0" anchor="t"/>
          <a:lstStyle>
            <a:lvl1pPr algn="l" defTabSz="781901">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3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31" name="Title Text"/>
          <p:cNvSpPr txBox="1"/>
          <p:nvPr>
            <p:ph type="title"/>
          </p:nvPr>
        </p:nvSpPr>
        <p:spPr>
          <a:xfrm>
            <a:off x="781254" y="275230"/>
            <a:ext cx="10975658" cy="1143266"/>
          </a:xfrm>
          <a:prstGeom prst="rect">
            <a:avLst/>
          </a:prstGeom>
        </p:spPr>
        <p:txBody>
          <a:bodyPr lIns="45580" tIns="45580" rIns="45580" bIns="45580" anchor="t">
            <a:normAutofit fontScale="100000" lnSpcReduction="0"/>
          </a:bodyPr>
          <a:lstStyle>
            <a:lvl1pPr algn="l" defTabSz="914400">
              <a:defRPr b="1" sz="4800">
                <a:solidFill>
                  <a:srgbClr val="CC0000"/>
                </a:solidFill>
                <a:latin typeface="微软雅黑"/>
                <a:ea typeface="微软雅黑"/>
                <a:cs typeface="微软雅黑"/>
                <a:sym typeface="微软雅黑"/>
              </a:defRPr>
            </a:lvl1pPr>
          </a:lstStyle>
          <a:p>
            <a:pPr/>
            <a:r>
              <a:t>Title Text</a:t>
            </a:r>
          </a:p>
        </p:txBody>
      </p:sp>
      <p:sp>
        <p:nvSpPr>
          <p:cNvPr id="432" name="Body Level One…"/>
          <p:cNvSpPr txBox="1"/>
          <p:nvPr>
            <p:ph type="body" idx="1"/>
          </p:nvPr>
        </p:nvSpPr>
        <p:spPr>
          <a:xfrm>
            <a:off x="781254" y="1600601"/>
            <a:ext cx="10975658" cy="4526482"/>
          </a:xfrm>
          <a:prstGeom prst="rect">
            <a:avLst/>
          </a:prstGeom>
        </p:spPr>
        <p:txBody>
          <a:bodyPr lIns="45580" tIns="45580" rIns="45580" bIns="45580">
            <a:normAutofit fontScale="100000" lnSpcReduction="0"/>
          </a:bodyPr>
          <a:lstStyle>
            <a:lvl1pPr marL="341894" indent="-341894" defTabSz="914400">
              <a:lnSpc>
                <a:spcPct val="125000"/>
              </a:lnSpc>
              <a:spcBef>
                <a:spcPts val="700"/>
              </a:spcBef>
              <a:buSzTx/>
              <a:buFontTx/>
              <a:buNone/>
              <a:defRPr sz="3200">
                <a:solidFill>
                  <a:srgbClr val="404040"/>
                </a:solidFill>
                <a:latin typeface="微软雅黑"/>
                <a:ea typeface="微软雅黑"/>
                <a:cs typeface="微软雅黑"/>
                <a:sym typeface="微软雅黑"/>
              </a:defRPr>
            </a:lvl1pPr>
            <a:lvl2pPr marL="341894" indent="113948" defTabSz="914400">
              <a:lnSpc>
                <a:spcPct val="125000"/>
              </a:lnSpc>
              <a:spcBef>
                <a:spcPts val="700"/>
              </a:spcBef>
              <a:buSzTx/>
              <a:buFontTx/>
              <a:buNone/>
              <a:defRPr sz="3200">
                <a:solidFill>
                  <a:srgbClr val="404040"/>
                </a:solidFill>
                <a:latin typeface="微软雅黑"/>
                <a:ea typeface="微软雅黑"/>
                <a:cs typeface="微软雅黑"/>
                <a:sym typeface="微软雅黑"/>
              </a:defRPr>
            </a:lvl2pPr>
            <a:lvl3pPr marL="341894" indent="569794" defTabSz="914400">
              <a:lnSpc>
                <a:spcPct val="125000"/>
              </a:lnSpc>
              <a:spcBef>
                <a:spcPts val="700"/>
              </a:spcBef>
              <a:buSzTx/>
              <a:buFontTx/>
              <a:buNone/>
              <a:defRPr sz="3200">
                <a:solidFill>
                  <a:srgbClr val="404040"/>
                </a:solidFill>
                <a:latin typeface="微软雅黑"/>
                <a:ea typeface="微软雅黑"/>
                <a:cs typeface="微软雅黑"/>
                <a:sym typeface="微软雅黑"/>
              </a:defRPr>
            </a:lvl3pPr>
            <a:lvl4pPr marL="341894" indent="1025637" defTabSz="914400">
              <a:lnSpc>
                <a:spcPct val="125000"/>
              </a:lnSpc>
              <a:spcBef>
                <a:spcPts val="700"/>
              </a:spcBef>
              <a:buSzTx/>
              <a:buFontTx/>
              <a:buNone/>
              <a:defRPr sz="3200">
                <a:solidFill>
                  <a:srgbClr val="404040"/>
                </a:solidFill>
                <a:latin typeface="微软雅黑"/>
                <a:ea typeface="微软雅黑"/>
                <a:cs typeface="微软雅黑"/>
                <a:sym typeface="微软雅黑"/>
              </a:defRPr>
            </a:lvl4pPr>
            <a:lvl5pPr marL="341894" indent="1481482" defTabSz="914400">
              <a:lnSpc>
                <a:spcPct val="125000"/>
              </a:lnSpc>
              <a:spcBef>
                <a:spcPts val="700"/>
              </a:spcBef>
              <a:buSzTx/>
              <a:buFontTx/>
              <a:buNone/>
              <a:defRPr sz="3200">
                <a:solidFill>
                  <a:srgbClr val="404040"/>
                </a:solidFill>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pic>
        <p:nvPicPr>
          <p:cNvPr id="433"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440" name="Slide Number"/>
          <p:cNvSpPr txBox="1"/>
          <p:nvPr>
            <p:ph type="sldNum" sz="quarter" idx="2"/>
          </p:nvPr>
        </p:nvSpPr>
        <p:spPr>
          <a:xfrm>
            <a:off x="11727584" y="6537425"/>
            <a:ext cx="210854" cy="190501"/>
          </a:xfrm>
          <a:prstGeom prst="rect">
            <a:avLst/>
          </a:prstGeom>
        </p:spPr>
        <p:txBody>
          <a:bodyPr lIns="0" tIns="0" rIns="0" bIns="0" anchor="t"/>
          <a:lstStyle>
            <a:lvl1pPr algn="l" defTabSz="781901">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41"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42" name="Title Text"/>
          <p:cNvSpPr txBox="1"/>
          <p:nvPr>
            <p:ph type="title"/>
          </p:nvPr>
        </p:nvSpPr>
        <p:spPr>
          <a:xfrm>
            <a:off x="780318" y="762177"/>
            <a:ext cx="9429751" cy="1467191"/>
          </a:xfrm>
          <a:prstGeom prst="rect">
            <a:avLst/>
          </a:prstGeom>
        </p:spPr>
        <p:txBody>
          <a:bodyPr lIns="45580" tIns="45580" rIns="45580" bIns="45580" anchor="t">
            <a:normAutofit fontScale="100000" lnSpcReduction="0"/>
          </a:bodyPr>
          <a:lstStyle>
            <a:lvl1pPr algn="l" defTabSz="911692">
              <a:defRPr sz="4400">
                <a:solidFill>
                  <a:srgbClr val="404040"/>
                </a:solidFill>
                <a:latin typeface="FrutigerNext LT Medium"/>
                <a:ea typeface="FrutigerNext LT Medium"/>
                <a:cs typeface="FrutigerNext LT Medium"/>
                <a:sym typeface="FrutigerNext LT Medium"/>
              </a:defRPr>
            </a:lvl1pPr>
          </a:lstStyle>
          <a:p>
            <a:pPr/>
            <a:r>
              <a:t>Title Text</a:t>
            </a:r>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0" showMasterPhAnim="1">
  <p:cSld name="1_标题和内容">
    <p:spTree>
      <p:nvGrpSpPr>
        <p:cNvPr id="1" name=""/>
        <p:cNvGrpSpPr/>
        <p:nvPr/>
      </p:nvGrpSpPr>
      <p:grpSpPr>
        <a:xfrm>
          <a:off x="0" y="0"/>
          <a:ext cx="0" cy="0"/>
          <a:chOff x="0" y="0"/>
          <a:chExt cx="0" cy="0"/>
        </a:xfrm>
      </p:grpSpPr>
      <p:sp>
        <p:nvSpPr>
          <p:cNvPr id="449" name="Slide Number"/>
          <p:cNvSpPr txBox="1"/>
          <p:nvPr>
            <p:ph type="sldNum" sz="quarter" idx="2"/>
          </p:nvPr>
        </p:nvSpPr>
        <p:spPr>
          <a:xfrm>
            <a:off x="11727584" y="6537425"/>
            <a:ext cx="210854" cy="190501"/>
          </a:xfrm>
          <a:prstGeom prst="rect">
            <a:avLst/>
          </a:prstGeom>
        </p:spPr>
        <p:txBody>
          <a:bodyPr lIns="0" tIns="0" rIns="0" bIns="0" anchor="t"/>
          <a:lstStyle>
            <a:lvl1pPr algn="l" defTabSz="781901">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5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51" name="Body Level One…"/>
          <p:cNvSpPr txBox="1"/>
          <p:nvPr>
            <p:ph type="body" idx="1"/>
          </p:nvPr>
        </p:nvSpPr>
        <p:spPr>
          <a:xfrm>
            <a:off x="514485" y="1227399"/>
            <a:ext cx="11153505" cy="4939880"/>
          </a:xfrm>
          <a:prstGeom prst="rect">
            <a:avLst/>
          </a:prstGeom>
        </p:spPr>
        <p:txBody>
          <a:bodyPr lIns="60892" tIns="60892" rIns="60892" bIns="60892">
            <a:normAutofit fontScale="100000" lnSpcReduction="0"/>
          </a:bodyPr>
          <a:lstStyle>
            <a:lvl1pPr marL="240567" indent="-240567" defTabSz="914400">
              <a:lnSpc>
                <a:spcPct val="125000"/>
              </a:lnSpc>
              <a:spcBef>
                <a:spcPts val="700"/>
              </a:spcBef>
              <a:buClr>
                <a:srgbClr val="1F497D"/>
              </a:buClr>
              <a:buSzPct val="110000"/>
              <a:defRPr sz="3200">
                <a:solidFill>
                  <a:srgbClr val="404040"/>
                </a:solidFill>
                <a:latin typeface="微软雅黑"/>
                <a:ea typeface="微软雅黑"/>
                <a:cs typeface="微软雅黑"/>
                <a:sym typeface="微软雅黑"/>
              </a:defRPr>
            </a:lvl1pPr>
            <a:lvl2pPr marL="503443" indent="-262886" defTabSz="914400">
              <a:lnSpc>
                <a:spcPct val="125000"/>
              </a:lnSpc>
              <a:spcBef>
                <a:spcPts val="700"/>
              </a:spcBef>
              <a:buClr>
                <a:srgbClr val="1F497D"/>
              </a:buClr>
              <a:buSzPct val="85000"/>
              <a:buChar char="•"/>
              <a:defRPr sz="3200">
                <a:solidFill>
                  <a:srgbClr val="404040"/>
                </a:solidFill>
                <a:latin typeface="微软雅黑"/>
                <a:ea typeface="微软雅黑"/>
                <a:cs typeface="微软雅黑"/>
                <a:sym typeface="微软雅黑"/>
              </a:defRPr>
            </a:lvl2pPr>
            <a:lvl3pPr marL="761093" indent="-166015" defTabSz="914400">
              <a:lnSpc>
                <a:spcPct val="125000"/>
              </a:lnSpc>
              <a:spcBef>
                <a:spcPts val="700"/>
              </a:spcBef>
              <a:buClr>
                <a:srgbClr val="1F497D"/>
              </a:buClr>
              <a:buSzPct val="75000"/>
              <a:defRPr sz="3200">
                <a:solidFill>
                  <a:srgbClr val="404040"/>
                </a:solidFill>
                <a:latin typeface="微软雅黑"/>
                <a:ea typeface="微软雅黑"/>
                <a:cs typeface="微软雅黑"/>
                <a:sym typeface="微软雅黑"/>
              </a:defRPr>
            </a:lvl3pPr>
            <a:lvl4pPr marL="0" indent="1367532" defTabSz="914400">
              <a:lnSpc>
                <a:spcPct val="125000"/>
              </a:lnSpc>
              <a:spcBef>
                <a:spcPts val="700"/>
              </a:spcBef>
              <a:buClr>
                <a:srgbClr val="1F497D"/>
              </a:buClr>
              <a:buSzTx/>
              <a:buNone/>
              <a:defRPr sz="3200">
                <a:solidFill>
                  <a:srgbClr val="404040"/>
                </a:solidFill>
                <a:latin typeface="微软雅黑"/>
                <a:ea typeface="微软雅黑"/>
                <a:cs typeface="微软雅黑"/>
                <a:sym typeface="微软雅黑"/>
              </a:defRPr>
            </a:lvl4pPr>
            <a:lvl5pPr marL="0" indent="1823376" defTabSz="914400">
              <a:lnSpc>
                <a:spcPct val="125000"/>
              </a:lnSpc>
              <a:spcBef>
                <a:spcPts val="700"/>
              </a:spcBef>
              <a:buClr>
                <a:srgbClr val="1F497D"/>
              </a:buClr>
              <a:buSzTx/>
              <a:buNone/>
              <a:defRPr sz="3200">
                <a:solidFill>
                  <a:srgbClr val="404040"/>
                </a:solidFill>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
        <p:nvSpPr>
          <p:cNvPr id="452" name="Title Text"/>
          <p:cNvSpPr txBox="1"/>
          <p:nvPr>
            <p:ph type="title"/>
          </p:nvPr>
        </p:nvSpPr>
        <p:spPr>
          <a:xfrm>
            <a:off x="781254" y="275230"/>
            <a:ext cx="10975658" cy="1143266"/>
          </a:xfrm>
          <a:prstGeom prst="rect">
            <a:avLst/>
          </a:prstGeom>
        </p:spPr>
        <p:txBody>
          <a:bodyPr lIns="60892" tIns="60892" rIns="60892" bIns="60892"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showMasterPhAnim="1">
  <p:cSld name="1_仅标题">
    <p:spTree>
      <p:nvGrpSpPr>
        <p:cNvPr id="1" name=""/>
        <p:cNvGrpSpPr/>
        <p:nvPr/>
      </p:nvGrpSpPr>
      <p:grpSpPr>
        <a:xfrm>
          <a:off x="0" y="0"/>
          <a:ext cx="0" cy="0"/>
          <a:chOff x="0" y="0"/>
          <a:chExt cx="0" cy="0"/>
        </a:xfrm>
      </p:grpSpPr>
      <p:sp>
        <p:nvSpPr>
          <p:cNvPr id="459" name="Slide Number"/>
          <p:cNvSpPr txBox="1"/>
          <p:nvPr>
            <p:ph type="sldNum" sz="quarter" idx="2"/>
          </p:nvPr>
        </p:nvSpPr>
        <p:spPr>
          <a:xfrm>
            <a:off x="11727584" y="6537425"/>
            <a:ext cx="210854" cy="190501"/>
          </a:xfrm>
          <a:prstGeom prst="rect">
            <a:avLst/>
          </a:prstGeom>
        </p:spPr>
        <p:txBody>
          <a:bodyPr lIns="0" tIns="0" rIns="0" bIns="0" anchor="t"/>
          <a:lstStyle>
            <a:lvl1pPr algn="l" defTabSz="781901">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60" name="Picture 9" descr="Picture 9"/>
          <p:cNvPicPr>
            <a:picLocks noChangeAspect="1"/>
          </p:cNvPicPr>
          <p:nvPr/>
        </p:nvPicPr>
        <p:blipFill>
          <a:blip r:embed="rId2">
            <a:extLst/>
          </a:blip>
          <a:stretch>
            <a:fillRect/>
          </a:stretch>
        </p:blipFill>
        <p:spPr>
          <a:xfrm>
            <a:off x="73554" y="6432482"/>
            <a:ext cx="1309192" cy="312811"/>
          </a:xfrm>
          <a:prstGeom prst="rect">
            <a:avLst/>
          </a:prstGeom>
          <a:ln w="12700">
            <a:miter lim="400000"/>
          </a:ln>
        </p:spPr>
      </p:pic>
      <p:sp>
        <p:nvSpPr>
          <p:cNvPr id="461" name="Title Text"/>
          <p:cNvSpPr txBox="1"/>
          <p:nvPr>
            <p:ph type="title"/>
          </p:nvPr>
        </p:nvSpPr>
        <p:spPr>
          <a:xfrm>
            <a:off x="838418" y="365209"/>
            <a:ext cx="10518339" cy="1325872"/>
          </a:xfrm>
          <a:prstGeom prst="rect">
            <a:avLst/>
          </a:prstGeom>
        </p:spPr>
        <p:txBody>
          <a:bodyPr lIns="60971" tIns="60971" rIns="60971" bIns="60971"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pic>
        <p:nvPicPr>
          <p:cNvPr id="38"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39"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40"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41" name="Title Text"/>
          <p:cNvSpPr txBox="1"/>
          <p:nvPr>
            <p:ph type="title"/>
          </p:nvPr>
        </p:nvSpPr>
        <p:spPr>
          <a:xfrm>
            <a:off x="640777" y="644840"/>
            <a:ext cx="9993315" cy="1200278"/>
          </a:xfrm>
          <a:prstGeom prst="rect">
            <a:avLst/>
          </a:prstGeom>
        </p:spPr>
        <p:txBody>
          <a:bodyPr lIns="60968" tIns="60968" rIns="60968" bIns="60968">
            <a:normAutofit fontScale="100000" lnSpcReduction="0"/>
          </a:bodyPr>
          <a:lstStyle>
            <a:lvl1pPr algn="l">
              <a:defRPr b="1" sz="4300">
                <a:solidFill>
                  <a:srgbClr val="FFFFFF"/>
                </a:solidFill>
              </a:defRPr>
            </a:lvl1pPr>
          </a:lstStyle>
          <a:p>
            <a:pPr/>
            <a:r>
              <a:t>Title Text</a:t>
            </a:r>
          </a:p>
        </p:txBody>
      </p:sp>
      <p:sp>
        <p:nvSpPr>
          <p:cNvPr id="42" name="Body Level One…"/>
          <p:cNvSpPr txBox="1"/>
          <p:nvPr>
            <p:ph type="body" idx="1"/>
          </p:nvPr>
        </p:nvSpPr>
        <p:spPr>
          <a:xfrm>
            <a:off x="640777" y="2117157"/>
            <a:ext cx="9993315" cy="4097591"/>
          </a:xfrm>
          <a:prstGeom prst="rect">
            <a:avLst/>
          </a:prstGeom>
        </p:spPr>
        <p:txBody>
          <a:bodyPr lIns="60968" tIns="60968" rIns="60968" bIns="60968">
            <a:normAutofit fontScale="100000" lnSpcReduction="0"/>
          </a:bodyPr>
          <a:lstStyle>
            <a:lvl1pPr marL="0" indent="0">
              <a:spcBef>
                <a:spcPts val="900"/>
              </a:spcBef>
              <a:buSzTx/>
              <a:buFontTx/>
              <a:buNone/>
              <a:defRPr sz="4000">
                <a:solidFill>
                  <a:srgbClr val="FFFFFF"/>
                </a:solidFill>
              </a:defRPr>
            </a:lvl1pPr>
            <a:lvl2pPr marL="0" indent="609682">
              <a:spcBef>
                <a:spcPts val="900"/>
              </a:spcBef>
              <a:buSzTx/>
              <a:buFontTx/>
              <a:buNone/>
              <a:defRPr sz="4000">
                <a:solidFill>
                  <a:srgbClr val="FFFFFF"/>
                </a:solidFill>
              </a:defRPr>
            </a:lvl2pPr>
            <a:lvl3pPr marL="0" indent="1219362">
              <a:spcBef>
                <a:spcPts val="900"/>
              </a:spcBef>
              <a:buSzTx/>
              <a:buFontTx/>
              <a:buNone/>
              <a:defRPr sz="4000">
                <a:solidFill>
                  <a:srgbClr val="FFFFFF"/>
                </a:solidFill>
              </a:defRPr>
            </a:lvl3pPr>
            <a:lvl4pPr marL="0" indent="1829043">
              <a:spcBef>
                <a:spcPts val="900"/>
              </a:spcBef>
              <a:buSzTx/>
              <a:buFontTx/>
              <a:buNone/>
              <a:defRPr sz="4000">
                <a:solidFill>
                  <a:srgbClr val="FFFFFF"/>
                </a:solidFill>
              </a:defRPr>
            </a:lvl4pPr>
            <a:lvl5pPr marL="0" indent="2438724">
              <a:spcBef>
                <a:spcPts val="900"/>
              </a:spcBef>
              <a:buSzTx/>
              <a:buFontTx/>
              <a:buNone/>
              <a:defRPr sz="40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sp>
        <p:nvSpPr>
          <p:cNvPr id="468"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69"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470" name="Body Level One…"/>
          <p:cNvSpPr txBox="1"/>
          <p:nvPr>
            <p:ph type="body" idx="1"/>
          </p:nvPr>
        </p:nvSpPr>
        <p:spPr>
          <a:xfrm>
            <a:off x="811212" y="1518002"/>
            <a:ext cx="10471151" cy="4074471"/>
          </a:xfrm>
          <a:prstGeom prst="rect">
            <a:avLst/>
          </a:prstGeom>
        </p:spPr>
        <p:txBody>
          <a:bodyPr lIns="45640" tIns="45640" rIns="45640" bIns="45640">
            <a:normAutofit fontScale="100000" lnSpcReduction="0"/>
          </a:bodyPr>
          <a:lstStyle>
            <a:lvl1pPr marL="342301" indent="-342301" defTabSz="914400">
              <a:lnSpc>
                <a:spcPct val="125000"/>
              </a:lnSpc>
              <a:spcBef>
                <a:spcPts val="700"/>
              </a:spcBef>
              <a:buSzTx/>
              <a:buFontTx/>
              <a:buNone/>
              <a:defRPr sz="3200">
                <a:latin typeface="微软雅黑"/>
                <a:ea typeface="微软雅黑"/>
                <a:cs typeface="微软雅黑"/>
                <a:sym typeface="微软雅黑"/>
              </a:defRPr>
            </a:lvl1pPr>
            <a:lvl2pPr marL="342301" indent="114086" defTabSz="914400">
              <a:lnSpc>
                <a:spcPct val="125000"/>
              </a:lnSpc>
              <a:spcBef>
                <a:spcPts val="700"/>
              </a:spcBef>
              <a:buSzTx/>
              <a:buFontTx/>
              <a:buNone/>
              <a:defRPr sz="3200">
                <a:latin typeface="微软雅黑"/>
                <a:ea typeface="微软雅黑"/>
                <a:cs typeface="微软雅黑"/>
                <a:sym typeface="微软雅黑"/>
              </a:defRPr>
            </a:lvl2pPr>
            <a:lvl3pPr marL="342301" indent="570481" defTabSz="914400">
              <a:lnSpc>
                <a:spcPct val="125000"/>
              </a:lnSpc>
              <a:spcBef>
                <a:spcPts val="700"/>
              </a:spcBef>
              <a:buSzTx/>
              <a:buFontTx/>
              <a:buNone/>
              <a:defRPr sz="3200">
                <a:latin typeface="微软雅黑"/>
                <a:ea typeface="微软雅黑"/>
                <a:cs typeface="微软雅黑"/>
                <a:sym typeface="微软雅黑"/>
              </a:defRPr>
            </a:lvl3pPr>
            <a:lvl4pPr marL="342301" indent="1026872" defTabSz="914400">
              <a:lnSpc>
                <a:spcPct val="125000"/>
              </a:lnSpc>
              <a:spcBef>
                <a:spcPts val="700"/>
              </a:spcBef>
              <a:buSzTx/>
              <a:buFontTx/>
              <a:buNone/>
              <a:defRPr sz="3200">
                <a:latin typeface="微软雅黑"/>
                <a:ea typeface="微软雅黑"/>
                <a:cs typeface="微软雅黑"/>
                <a:sym typeface="微软雅黑"/>
              </a:defRPr>
            </a:lvl4pPr>
            <a:lvl5pPr marL="342301" indent="1483261" defTabSz="914400">
              <a:lnSpc>
                <a:spcPct val="125000"/>
              </a:lnSpc>
              <a:spcBef>
                <a:spcPts val="700"/>
              </a:spcBef>
              <a:buSzTx/>
              <a:buFontTx/>
              <a:buNone/>
              <a:defRPr sz="3200">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
        <p:nvSpPr>
          <p:cNvPr id="471" name="Title Text"/>
          <p:cNvSpPr txBox="1"/>
          <p:nvPr>
            <p:ph type="title"/>
          </p:nvPr>
        </p:nvSpPr>
        <p:spPr>
          <a:xfrm>
            <a:off x="838216" y="365209"/>
            <a:ext cx="10518776" cy="1325872"/>
          </a:xfrm>
          <a:prstGeom prst="rect">
            <a:avLst/>
          </a:prstGeom>
        </p:spPr>
        <p:txBody>
          <a:bodyPr lIns="45640" tIns="45640" rIns="45640" bIns="45640"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pic>
        <p:nvPicPr>
          <p:cNvPr id="472"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479"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80"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481" name="Title Text"/>
          <p:cNvSpPr txBox="1"/>
          <p:nvPr>
            <p:ph type="title"/>
          </p:nvPr>
        </p:nvSpPr>
        <p:spPr>
          <a:xfrm>
            <a:off x="781254" y="275230"/>
            <a:ext cx="10975658" cy="1143266"/>
          </a:xfrm>
          <a:prstGeom prst="rect">
            <a:avLst/>
          </a:prstGeom>
        </p:spPr>
        <p:txBody>
          <a:bodyPr lIns="45640" tIns="45640" rIns="45640" bIns="45640" anchor="t">
            <a:normAutofit fontScale="100000" lnSpcReduction="0"/>
          </a:bodyPr>
          <a:lstStyle>
            <a:lvl1pPr algn="l" defTabSz="914400">
              <a:defRPr b="1" sz="4800">
                <a:solidFill>
                  <a:srgbClr val="CC0000"/>
                </a:solidFill>
                <a:latin typeface="微软雅黑"/>
                <a:ea typeface="微软雅黑"/>
                <a:cs typeface="微软雅黑"/>
                <a:sym typeface="微软雅黑"/>
              </a:defRPr>
            </a:lvl1pPr>
          </a:lstStyle>
          <a:p>
            <a:pPr/>
            <a:r>
              <a:t>Title Text</a:t>
            </a:r>
          </a:p>
        </p:txBody>
      </p:sp>
      <p:sp>
        <p:nvSpPr>
          <p:cNvPr id="482" name="Body Level One…"/>
          <p:cNvSpPr txBox="1"/>
          <p:nvPr>
            <p:ph type="body" idx="1"/>
          </p:nvPr>
        </p:nvSpPr>
        <p:spPr>
          <a:xfrm>
            <a:off x="781254" y="1600592"/>
            <a:ext cx="10975658" cy="4526483"/>
          </a:xfrm>
          <a:prstGeom prst="rect">
            <a:avLst/>
          </a:prstGeom>
        </p:spPr>
        <p:txBody>
          <a:bodyPr lIns="45640" tIns="45640" rIns="45640" bIns="45640">
            <a:normAutofit fontScale="100000" lnSpcReduction="0"/>
          </a:bodyPr>
          <a:lstStyle>
            <a:lvl1pPr marL="342301" indent="-342301" defTabSz="914400">
              <a:lnSpc>
                <a:spcPct val="125000"/>
              </a:lnSpc>
              <a:spcBef>
                <a:spcPts val="700"/>
              </a:spcBef>
              <a:buSzTx/>
              <a:buFontTx/>
              <a:buNone/>
              <a:defRPr sz="3200">
                <a:solidFill>
                  <a:srgbClr val="404040"/>
                </a:solidFill>
                <a:latin typeface="微软雅黑"/>
                <a:ea typeface="微软雅黑"/>
                <a:cs typeface="微软雅黑"/>
                <a:sym typeface="微软雅黑"/>
              </a:defRPr>
            </a:lvl1pPr>
            <a:lvl2pPr marL="342301" indent="114086" defTabSz="914400">
              <a:lnSpc>
                <a:spcPct val="125000"/>
              </a:lnSpc>
              <a:spcBef>
                <a:spcPts val="700"/>
              </a:spcBef>
              <a:buSzTx/>
              <a:buFontTx/>
              <a:buNone/>
              <a:defRPr sz="3200">
                <a:solidFill>
                  <a:srgbClr val="404040"/>
                </a:solidFill>
                <a:latin typeface="微软雅黑"/>
                <a:ea typeface="微软雅黑"/>
                <a:cs typeface="微软雅黑"/>
                <a:sym typeface="微软雅黑"/>
              </a:defRPr>
            </a:lvl2pPr>
            <a:lvl3pPr marL="342301" indent="570481" defTabSz="914400">
              <a:lnSpc>
                <a:spcPct val="125000"/>
              </a:lnSpc>
              <a:spcBef>
                <a:spcPts val="700"/>
              </a:spcBef>
              <a:buSzTx/>
              <a:buFontTx/>
              <a:buNone/>
              <a:defRPr sz="3200">
                <a:solidFill>
                  <a:srgbClr val="404040"/>
                </a:solidFill>
                <a:latin typeface="微软雅黑"/>
                <a:ea typeface="微软雅黑"/>
                <a:cs typeface="微软雅黑"/>
                <a:sym typeface="微软雅黑"/>
              </a:defRPr>
            </a:lvl3pPr>
            <a:lvl4pPr marL="342301" indent="1026872" defTabSz="914400">
              <a:lnSpc>
                <a:spcPct val="125000"/>
              </a:lnSpc>
              <a:spcBef>
                <a:spcPts val="700"/>
              </a:spcBef>
              <a:buSzTx/>
              <a:buFontTx/>
              <a:buNone/>
              <a:defRPr sz="3200">
                <a:solidFill>
                  <a:srgbClr val="404040"/>
                </a:solidFill>
                <a:latin typeface="微软雅黑"/>
                <a:ea typeface="微软雅黑"/>
                <a:cs typeface="微软雅黑"/>
                <a:sym typeface="微软雅黑"/>
              </a:defRPr>
            </a:lvl4pPr>
            <a:lvl5pPr marL="342301" indent="1483261" defTabSz="914400">
              <a:lnSpc>
                <a:spcPct val="125000"/>
              </a:lnSpc>
              <a:spcBef>
                <a:spcPts val="700"/>
              </a:spcBef>
              <a:buSzTx/>
              <a:buFontTx/>
              <a:buNone/>
              <a:defRPr sz="3200">
                <a:solidFill>
                  <a:srgbClr val="404040"/>
                </a:solidFill>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pic>
        <p:nvPicPr>
          <p:cNvPr id="483"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490"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491"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492" name="Title Text"/>
          <p:cNvSpPr txBox="1"/>
          <p:nvPr>
            <p:ph type="title"/>
          </p:nvPr>
        </p:nvSpPr>
        <p:spPr>
          <a:xfrm>
            <a:off x="780318" y="762177"/>
            <a:ext cx="9429751" cy="1467191"/>
          </a:xfrm>
          <a:prstGeom prst="rect">
            <a:avLst/>
          </a:prstGeom>
        </p:spPr>
        <p:txBody>
          <a:bodyPr lIns="45640" tIns="45640" rIns="45640" bIns="45640" anchor="t">
            <a:normAutofit fontScale="100000" lnSpcReduction="0"/>
          </a:bodyPr>
          <a:lstStyle>
            <a:lvl1pPr algn="l" defTabSz="912788">
              <a:defRPr sz="4400">
                <a:solidFill>
                  <a:srgbClr val="404040"/>
                </a:solidFill>
                <a:latin typeface="FrutigerNext LT Medium"/>
                <a:ea typeface="FrutigerNext LT Medium"/>
                <a:cs typeface="FrutigerNext LT Medium"/>
                <a:sym typeface="FrutigerNext LT Medium"/>
              </a:defRPr>
            </a:lvl1pPr>
          </a:lstStyle>
          <a:p>
            <a:pPr/>
            <a:r>
              <a:t>Title Text</a:t>
            </a:r>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0" showMasterPhAnim="1">
  <p:cSld name="1_自定义版式">
    <p:spTree>
      <p:nvGrpSpPr>
        <p:cNvPr id="1" name=""/>
        <p:cNvGrpSpPr/>
        <p:nvPr/>
      </p:nvGrpSpPr>
      <p:grpSpPr>
        <a:xfrm>
          <a:off x="0" y="0"/>
          <a:ext cx="0" cy="0"/>
          <a:chOff x="0" y="0"/>
          <a:chExt cx="0" cy="0"/>
        </a:xfrm>
      </p:grpSpPr>
      <p:sp>
        <p:nvSpPr>
          <p:cNvPr id="499"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500"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501" name="Title Text"/>
          <p:cNvSpPr txBox="1"/>
          <p:nvPr>
            <p:ph type="title"/>
          </p:nvPr>
        </p:nvSpPr>
        <p:spPr>
          <a:xfrm>
            <a:off x="781254" y="275230"/>
            <a:ext cx="10975658" cy="1143266"/>
          </a:xfrm>
          <a:prstGeom prst="rect">
            <a:avLst/>
          </a:prstGeom>
        </p:spPr>
        <p:txBody>
          <a:bodyPr lIns="60868" tIns="60868" rIns="60868" bIns="60868"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
        <p:nvSpPr>
          <p:cNvPr id="502" name="Body Level One…"/>
          <p:cNvSpPr txBox="1"/>
          <p:nvPr>
            <p:ph type="body" idx="1"/>
          </p:nvPr>
        </p:nvSpPr>
        <p:spPr>
          <a:xfrm>
            <a:off x="781254" y="1600592"/>
            <a:ext cx="10975658" cy="4526483"/>
          </a:xfrm>
          <a:prstGeom prst="rect">
            <a:avLst/>
          </a:prstGeom>
        </p:spPr>
        <p:txBody>
          <a:bodyPr lIns="45423" tIns="45423" rIns="45423" bIns="45423">
            <a:normAutofit fontScale="100000" lnSpcReduction="0"/>
          </a:bodyPr>
          <a:lstStyle>
            <a:lvl1pPr marL="342301" indent="-342301" defTabSz="914400">
              <a:lnSpc>
                <a:spcPct val="125000"/>
              </a:lnSpc>
              <a:spcBef>
                <a:spcPts val="500"/>
              </a:spcBef>
              <a:buClr>
                <a:srgbClr val="1F497D"/>
              </a:buClr>
              <a:defRPr sz="2400">
                <a:latin typeface="微软雅黑"/>
                <a:ea typeface="微软雅黑"/>
                <a:cs typeface="微软雅黑"/>
                <a:sym typeface="微软雅黑"/>
              </a:defRPr>
            </a:lvl1pPr>
            <a:lvl2pPr marL="741638" indent="-285249" defTabSz="914400">
              <a:lnSpc>
                <a:spcPct val="125000"/>
              </a:lnSpc>
              <a:spcBef>
                <a:spcPts val="500"/>
              </a:spcBef>
              <a:buClr>
                <a:srgbClr val="1F497D"/>
              </a:buClr>
              <a:buChar char="•"/>
              <a:defRPr sz="2400">
                <a:latin typeface="微软雅黑"/>
                <a:ea typeface="微软雅黑"/>
                <a:cs typeface="微软雅黑"/>
                <a:sym typeface="微软雅黑"/>
              </a:defRPr>
            </a:lvl2pPr>
            <a:lvl3pPr marL="1140985" indent="-228201" defTabSz="914400">
              <a:lnSpc>
                <a:spcPct val="125000"/>
              </a:lnSpc>
              <a:spcBef>
                <a:spcPts val="500"/>
              </a:spcBef>
              <a:buClr>
                <a:srgbClr val="1F497D"/>
              </a:buClr>
              <a:defRPr sz="2400">
                <a:latin typeface="微软雅黑"/>
                <a:ea typeface="微软雅黑"/>
                <a:cs typeface="微软雅黑"/>
                <a:sym typeface="微软雅黑"/>
              </a:defRPr>
            </a:lvl3pPr>
            <a:lvl4pPr marL="1597377" indent="-228202" defTabSz="914400">
              <a:lnSpc>
                <a:spcPct val="125000"/>
              </a:lnSpc>
              <a:spcBef>
                <a:spcPts val="500"/>
              </a:spcBef>
              <a:buClr>
                <a:srgbClr val="1F497D"/>
              </a:buClr>
              <a:buChar char="•"/>
              <a:defRPr sz="2400">
                <a:latin typeface="微软雅黑"/>
                <a:ea typeface="微软雅黑"/>
                <a:cs typeface="微软雅黑"/>
                <a:sym typeface="微软雅黑"/>
              </a:defRPr>
            </a:lvl4pPr>
            <a:lvl5pPr marL="2053764" indent="-228201" defTabSz="914400">
              <a:lnSpc>
                <a:spcPct val="125000"/>
              </a:lnSpc>
              <a:spcBef>
                <a:spcPts val="500"/>
              </a:spcBef>
              <a:buClr>
                <a:srgbClr val="1F497D"/>
              </a:buClr>
              <a:buChar char="•"/>
              <a:defRPr sz="2400">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0" showMasterPhAnim="1">
  <p:cSld name="2_标题和内容">
    <p:spTree>
      <p:nvGrpSpPr>
        <p:cNvPr id="1" name=""/>
        <p:cNvGrpSpPr/>
        <p:nvPr/>
      </p:nvGrpSpPr>
      <p:grpSpPr>
        <a:xfrm>
          <a:off x="0" y="0"/>
          <a:ext cx="0" cy="0"/>
          <a:chOff x="0" y="0"/>
          <a:chExt cx="0" cy="0"/>
        </a:xfrm>
      </p:grpSpPr>
      <p:sp>
        <p:nvSpPr>
          <p:cNvPr id="509"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510"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511" name="Text Box 8"/>
          <p:cNvSpPr txBox="1"/>
          <p:nvPr/>
        </p:nvSpPr>
        <p:spPr>
          <a:xfrm>
            <a:off x="4107405" y="2566005"/>
            <a:ext cx="3266902" cy="863886"/>
          </a:xfrm>
          <a:prstGeom prst="rect">
            <a:avLst/>
          </a:prstGeom>
          <a:ln w="12700">
            <a:miter lim="400000"/>
          </a:ln>
          <a:extLst>
            <a:ext uri="{C572A759-6A51-4108-AA02-DFA0A04FC94B}">
              <ma14:wrappingTextBoxFlag xmlns:ma14="http://schemas.microsoft.com/office/mac/drawingml/2011/main" val="1"/>
            </a:ext>
          </a:extLst>
        </p:spPr>
        <p:txBody>
          <a:bodyPr wrap="none" lIns="55603" tIns="55603" rIns="55603" bIns="55603">
            <a:spAutoFit/>
          </a:bodyPr>
          <a:lstStyle>
            <a:lvl1pPr defTabSz="835025">
              <a:defRPr sz="5300">
                <a:solidFill>
                  <a:srgbClr val="990000"/>
                </a:solidFill>
              </a:defRPr>
            </a:lvl1pPr>
          </a:lstStyle>
          <a:p>
            <a:pPr/>
            <a:r>
              <a:t>Thank you</a:t>
            </a:r>
          </a:p>
        </p:txBody>
      </p:sp>
      <p:sp>
        <p:nvSpPr>
          <p:cNvPr id="512" name="Text Box 9">
            <a:hlinkClick r:id="rId3" invalidUrl="" action="" tgtFrame="" tooltip="" history="1" highlightClick="0" endSnd="0"/>
          </p:cNvPr>
          <p:cNvSpPr txBox="1"/>
          <p:nvPr/>
        </p:nvSpPr>
        <p:spPr>
          <a:xfrm>
            <a:off x="4721401" y="3501783"/>
            <a:ext cx="2258288" cy="407282"/>
          </a:xfrm>
          <a:prstGeom prst="rect">
            <a:avLst/>
          </a:prstGeom>
          <a:ln w="12700">
            <a:miter lim="400000"/>
          </a:ln>
          <a:extLst>
            <a:ext uri="{C572A759-6A51-4108-AA02-DFA0A04FC94B}">
              <ma14:wrappingTextBoxFlag xmlns:ma14="http://schemas.microsoft.com/office/mac/drawingml/2011/main" val="1"/>
            </a:ext>
          </a:extLst>
        </p:spPr>
        <p:txBody>
          <a:bodyPr wrap="none" lIns="55603" tIns="55603" rIns="55603" bIns="55603">
            <a:spAutoFit/>
          </a:bodyPr>
          <a:lstStyle>
            <a:lvl1pPr defTabSz="835025">
              <a:defRPr sz="2100">
                <a:solidFill>
                  <a:srgbClr val="808080"/>
                </a:solidFill>
              </a:defRPr>
            </a:lvl1pPr>
          </a:lstStyle>
          <a:p>
            <a:pPr/>
            <a:r>
              <a:t>www.huawei.com </a:t>
            </a:r>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519"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520"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0" showMasterPhAnim="1">
  <p:cSld name="Simple Slide">
    <p:spTree>
      <p:nvGrpSpPr>
        <p:cNvPr id="1" name=""/>
        <p:cNvGrpSpPr/>
        <p:nvPr/>
      </p:nvGrpSpPr>
      <p:grpSpPr>
        <a:xfrm>
          <a:off x="0" y="0"/>
          <a:ext cx="0" cy="0"/>
          <a:chOff x="0" y="0"/>
          <a:chExt cx="0" cy="0"/>
        </a:xfrm>
      </p:grpSpPr>
      <p:sp>
        <p:nvSpPr>
          <p:cNvPr id="527"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528"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529" name="Shape 43"/>
          <p:cNvSpPr/>
          <p:nvPr/>
        </p:nvSpPr>
        <p:spPr>
          <a:xfrm>
            <a:off x="13" y="1016237"/>
            <a:ext cx="12195176" cy="1588"/>
          </a:xfrm>
          <a:prstGeom prst="line">
            <a:avLst/>
          </a:prstGeom>
          <a:ln w="25400">
            <a:solidFill>
              <a:srgbClr val="69BE28"/>
            </a:solidFill>
          </a:ln>
        </p:spPr>
        <p:txBody>
          <a:bodyPr lIns="45719" rIns="45719"/>
          <a:lstStyle/>
          <a:p>
            <a:pPr/>
          </a:p>
        </p:txBody>
      </p:sp>
      <p:sp>
        <p:nvSpPr>
          <p:cNvPr id="530" name="Title Text"/>
          <p:cNvSpPr txBox="1"/>
          <p:nvPr>
            <p:ph type="title"/>
          </p:nvPr>
        </p:nvSpPr>
        <p:spPr>
          <a:xfrm>
            <a:off x="609757" y="0"/>
            <a:ext cx="10975658" cy="1016235"/>
          </a:xfrm>
          <a:prstGeom prst="rect">
            <a:avLst/>
          </a:prstGeom>
        </p:spPr>
        <p:txBody>
          <a:bodyPr lIns="91429" tIns="91429" rIns="91429" bIns="91429">
            <a:normAutofit fontScale="100000" lnSpcReduction="0"/>
          </a:bodyPr>
          <a:lstStyle>
            <a:lvl1pPr algn="l" defTabSz="914400">
              <a:defRPr sz="1500">
                <a:solidFill>
                  <a:srgbClr val="CC0000"/>
                </a:solidFill>
                <a:latin typeface="FrutigerNext LT Regular"/>
                <a:ea typeface="FrutigerNext LT Regular"/>
                <a:cs typeface="FrutigerNext LT Regular"/>
                <a:sym typeface="FrutigerNext LT Regular"/>
              </a:defRPr>
            </a:lvl1pPr>
          </a:lstStyle>
          <a:p>
            <a:pPr/>
            <a:r>
              <a:t>Title Text</a:t>
            </a:r>
          </a:p>
        </p:txBody>
      </p:sp>
      <p:sp>
        <p:nvSpPr>
          <p:cNvPr id="531" name="Body Level One…"/>
          <p:cNvSpPr txBox="1"/>
          <p:nvPr>
            <p:ph type="body" idx="1"/>
          </p:nvPr>
        </p:nvSpPr>
        <p:spPr>
          <a:xfrm>
            <a:off x="609757" y="1165495"/>
            <a:ext cx="10975658" cy="4955734"/>
          </a:xfrm>
          <a:prstGeom prst="rect">
            <a:avLst/>
          </a:prstGeom>
        </p:spPr>
        <p:txBody>
          <a:bodyPr lIns="91429" tIns="91429" rIns="91429" bIns="91429">
            <a:normAutofit fontScale="100000" lnSpcReduction="0"/>
          </a:bodyPr>
          <a:lstStyle>
            <a:lvl1pPr marL="169326" indent="-169326" defTabSz="914400">
              <a:lnSpc>
                <a:spcPct val="125000"/>
              </a:lnSpc>
              <a:spcBef>
                <a:spcPts val="0"/>
              </a:spcBef>
              <a:buSzTx/>
              <a:buFontTx/>
              <a:buNone/>
              <a:defRPr sz="1500">
                <a:solidFill>
                  <a:srgbClr val="404040"/>
                </a:solidFill>
                <a:latin typeface="微软雅黑"/>
                <a:ea typeface="微软雅黑"/>
                <a:cs typeface="微软雅黑"/>
                <a:sym typeface="微软雅黑"/>
              </a:defRPr>
            </a:lvl1pPr>
            <a:lvl2pPr marL="558773" indent="-33872" defTabSz="914400">
              <a:lnSpc>
                <a:spcPct val="125000"/>
              </a:lnSpc>
              <a:spcBef>
                <a:spcPts val="0"/>
              </a:spcBef>
              <a:buFontTx/>
              <a:defRPr sz="1500">
                <a:solidFill>
                  <a:srgbClr val="404040"/>
                </a:solidFill>
                <a:latin typeface="微软雅黑"/>
                <a:ea typeface="微软雅黑"/>
                <a:cs typeface="微软雅黑"/>
                <a:sym typeface="微软雅黑"/>
              </a:defRPr>
            </a:lvl2pPr>
            <a:lvl3pPr marL="1083682" indent="-50796" defTabSz="914400">
              <a:lnSpc>
                <a:spcPct val="125000"/>
              </a:lnSpc>
              <a:spcBef>
                <a:spcPts val="0"/>
              </a:spcBef>
              <a:buFontTx/>
              <a:buChar char="–"/>
              <a:defRPr sz="1500">
                <a:solidFill>
                  <a:srgbClr val="404040"/>
                </a:solidFill>
                <a:latin typeface="微软雅黑"/>
                <a:ea typeface="微软雅黑"/>
                <a:cs typeface="微软雅黑"/>
                <a:sym typeface="微软雅黑"/>
              </a:defRPr>
            </a:lvl3pPr>
            <a:lvl4pPr marL="169326" indent="1202201" defTabSz="914400">
              <a:lnSpc>
                <a:spcPct val="125000"/>
              </a:lnSpc>
              <a:spcBef>
                <a:spcPts val="0"/>
              </a:spcBef>
              <a:buSzTx/>
              <a:buFontTx/>
              <a:buNone/>
              <a:defRPr sz="1500">
                <a:solidFill>
                  <a:srgbClr val="404040"/>
                </a:solidFill>
                <a:latin typeface="微软雅黑"/>
                <a:ea typeface="微软雅黑"/>
                <a:cs typeface="微软雅黑"/>
                <a:sym typeface="微软雅黑"/>
              </a:defRPr>
            </a:lvl4pPr>
            <a:lvl5pPr marL="1998033" indent="-84664" defTabSz="914400">
              <a:lnSpc>
                <a:spcPct val="125000"/>
              </a:lnSpc>
              <a:spcBef>
                <a:spcPts val="0"/>
              </a:spcBef>
              <a:buFontTx/>
              <a:buChar char="-"/>
              <a:defRPr sz="1500">
                <a:solidFill>
                  <a:srgbClr val="404040"/>
                </a:solidFill>
                <a:latin typeface="微软雅黑"/>
                <a:ea typeface="微软雅黑"/>
                <a:cs typeface="微软雅黑"/>
                <a:sym typeface="微软雅黑"/>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0" showMasterPhAnim="1">
  <p:cSld name="标题和表格">
    <p:spTree>
      <p:nvGrpSpPr>
        <p:cNvPr id="1" name=""/>
        <p:cNvGrpSpPr/>
        <p:nvPr/>
      </p:nvGrpSpPr>
      <p:grpSpPr>
        <a:xfrm>
          <a:off x="0" y="0"/>
          <a:ext cx="0" cy="0"/>
          <a:chOff x="0" y="0"/>
          <a:chExt cx="0" cy="0"/>
        </a:xfrm>
      </p:grpSpPr>
      <p:sp>
        <p:nvSpPr>
          <p:cNvPr id="538" name="Slide Number"/>
          <p:cNvSpPr txBox="1"/>
          <p:nvPr>
            <p:ph type="sldNum" sz="quarter" idx="2"/>
          </p:nvPr>
        </p:nvSpPr>
        <p:spPr>
          <a:xfrm>
            <a:off x="11727584" y="6537418"/>
            <a:ext cx="210854" cy="190501"/>
          </a:xfrm>
          <a:prstGeom prst="rect">
            <a:avLst/>
          </a:prstGeom>
        </p:spPr>
        <p:txBody>
          <a:bodyPr lIns="0" tIns="0" rIns="0" bIns="0" anchor="t"/>
          <a:lstStyle>
            <a:lvl1pPr algn="l" defTabSz="782843">
              <a:lnSpc>
                <a:spcPct val="85000"/>
              </a:lnSpc>
              <a:defRPr sz="1300">
                <a:solidFill>
                  <a:srgbClr val="BFBFBF"/>
                </a:solidFill>
                <a:latin typeface="Courier New"/>
                <a:ea typeface="Courier New"/>
                <a:cs typeface="Courier New"/>
                <a:sym typeface="Courier New"/>
              </a:defRPr>
            </a:lvl1pPr>
          </a:lstStyle>
          <a:p>
            <a:pPr/>
            <a:fld id="{86CB4B4D-7CA3-9044-876B-883B54F8677D}" type="slidenum"/>
          </a:p>
        </p:txBody>
      </p:sp>
      <p:pic>
        <p:nvPicPr>
          <p:cNvPr id="539" name="Picture 9" descr="Picture 9"/>
          <p:cNvPicPr>
            <a:picLocks noChangeAspect="1"/>
          </p:cNvPicPr>
          <p:nvPr/>
        </p:nvPicPr>
        <p:blipFill>
          <a:blip r:embed="rId2">
            <a:extLst/>
          </a:blip>
          <a:stretch>
            <a:fillRect/>
          </a:stretch>
        </p:blipFill>
        <p:spPr>
          <a:xfrm>
            <a:off x="73555" y="6432474"/>
            <a:ext cx="1309193" cy="312811"/>
          </a:xfrm>
          <a:prstGeom prst="rect">
            <a:avLst/>
          </a:prstGeom>
          <a:ln w="12700">
            <a:miter lim="400000"/>
          </a:ln>
        </p:spPr>
      </p:pic>
      <p:sp>
        <p:nvSpPr>
          <p:cNvPr id="540" name="Title Text"/>
          <p:cNvSpPr txBox="1"/>
          <p:nvPr>
            <p:ph type="title"/>
          </p:nvPr>
        </p:nvSpPr>
        <p:spPr>
          <a:xfrm>
            <a:off x="829948" y="274700"/>
            <a:ext cx="10755468" cy="1143266"/>
          </a:xfrm>
          <a:prstGeom prst="rect">
            <a:avLst/>
          </a:prstGeom>
        </p:spPr>
        <p:txBody>
          <a:bodyPr lIns="60971" tIns="60971" rIns="60971" bIns="60971" anchor="t">
            <a:normAutofit fontScale="100000" lnSpcReduction="0"/>
          </a:bodyPr>
          <a:lstStyle>
            <a:lvl1pPr algn="l" defTabSz="914400">
              <a:defRPr sz="4800">
                <a:solidFill>
                  <a:srgbClr val="CC0000"/>
                </a:solidFill>
                <a:latin typeface="FrutigerNext LT Regular"/>
                <a:ea typeface="FrutigerNext LT Regular"/>
                <a:cs typeface="FrutigerNext LT Regular"/>
                <a:sym typeface="FrutigerNext LT Regular"/>
              </a:defRPr>
            </a:lvl1pPr>
          </a:lstStyle>
          <a:p>
            <a:pPr/>
            <a:r>
              <a:t>Title Text</a:t>
            </a:r>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547" name="Title Text"/>
          <p:cNvSpPr txBox="1"/>
          <p:nvPr>
            <p:ph type="title"/>
          </p:nvPr>
        </p:nvSpPr>
        <p:spPr>
          <a:xfrm>
            <a:off x="1524396" y="1122621"/>
            <a:ext cx="9146383" cy="2388155"/>
          </a:xfrm>
          <a:prstGeom prst="rect">
            <a:avLst/>
          </a:prstGeom>
        </p:spPr>
        <p:txBody>
          <a:bodyPr anchor="b">
            <a:normAutofit fontScale="100000" lnSpcReduction="0"/>
          </a:bodyPr>
          <a:lstStyle>
            <a:lvl1pPr defTabSz="914583">
              <a:lnSpc>
                <a:spcPct val="90000"/>
              </a:lnSpc>
              <a:defRPr sz="6000">
                <a:latin typeface="等线 Light"/>
                <a:ea typeface="等线 Light"/>
                <a:cs typeface="等线 Light"/>
                <a:sym typeface="等线 Light"/>
              </a:defRPr>
            </a:lvl1pPr>
          </a:lstStyle>
          <a:p>
            <a:pPr/>
            <a:r>
              <a:t>Title Text</a:t>
            </a:r>
          </a:p>
        </p:txBody>
      </p:sp>
      <p:sp>
        <p:nvSpPr>
          <p:cNvPr id="548" name="Body Level One…"/>
          <p:cNvSpPr txBox="1"/>
          <p:nvPr>
            <p:ph type="body" sz="quarter" idx="1"/>
          </p:nvPr>
        </p:nvSpPr>
        <p:spPr>
          <a:xfrm>
            <a:off x="1524396" y="3602871"/>
            <a:ext cx="9146383" cy="1656147"/>
          </a:xfrm>
          <a:prstGeom prst="rect">
            <a:avLst/>
          </a:prstGeom>
        </p:spPr>
        <p:txBody>
          <a:bodyPr>
            <a:normAutofit fontScale="100000" lnSpcReduction="0"/>
          </a:bodyPr>
          <a:lstStyle>
            <a:lvl1pPr marL="0" indent="0" algn="ctr" defTabSz="914583">
              <a:lnSpc>
                <a:spcPct val="90000"/>
              </a:lnSpc>
              <a:buSzTx/>
              <a:buFontTx/>
              <a:buNone/>
              <a:defRPr sz="2400">
                <a:latin typeface="等线"/>
                <a:ea typeface="等线"/>
                <a:cs typeface="等线"/>
                <a:sym typeface="等线"/>
              </a:defRPr>
            </a:lvl1pPr>
            <a:lvl2pPr marL="0" indent="457290" algn="ctr" defTabSz="914583">
              <a:lnSpc>
                <a:spcPct val="90000"/>
              </a:lnSpc>
              <a:buSzTx/>
              <a:buFontTx/>
              <a:buNone/>
              <a:defRPr sz="2400">
                <a:latin typeface="等线"/>
                <a:ea typeface="等线"/>
                <a:cs typeface="等线"/>
                <a:sym typeface="等线"/>
              </a:defRPr>
            </a:lvl2pPr>
            <a:lvl3pPr marL="0" indent="914583" algn="ctr" defTabSz="914583">
              <a:lnSpc>
                <a:spcPct val="90000"/>
              </a:lnSpc>
              <a:buSzTx/>
              <a:buFontTx/>
              <a:buNone/>
              <a:defRPr sz="2400">
                <a:latin typeface="等线"/>
                <a:ea typeface="等线"/>
                <a:cs typeface="等线"/>
                <a:sym typeface="等线"/>
              </a:defRPr>
            </a:lvl3pPr>
            <a:lvl4pPr marL="0" indent="1371874" algn="ctr" defTabSz="914583">
              <a:lnSpc>
                <a:spcPct val="90000"/>
              </a:lnSpc>
              <a:buSzTx/>
              <a:buFontTx/>
              <a:buNone/>
              <a:defRPr sz="2400">
                <a:latin typeface="等线"/>
                <a:ea typeface="等线"/>
                <a:cs typeface="等线"/>
                <a:sym typeface="等线"/>
              </a:defRPr>
            </a:lvl4pPr>
            <a:lvl5pPr marL="0" indent="1829166" algn="ctr" defTabSz="914583">
              <a:lnSpc>
                <a:spcPct val="90000"/>
              </a:lnSpc>
              <a:buSzTx/>
              <a:buFontTx/>
              <a:buNone/>
              <a:defRPr sz="24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549"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0" showMasterPhAnim="1">
  <p:cSld name="标题和内容">
    <p:spTree>
      <p:nvGrpSpPr>
        <p:cNvPr id="1" name=""/>
        <p:cNvGrpSpPr/>
        <p:nvPr/>
      </p:nvGrpSpPr>
      <p:grpSpPr>
        <a:xfrm>
          <a:off x="0" y="0"/>
          <a:ext cx="0" cy="0"/>
          <a:chOff x="0" y="0"/>
          <a:chExt cx="0" cy="0"/>
        </a:xfrm>
      </p:grpSpPr>
      <p:sp>
        <p:nvSpPr>
          <p:cNvPr id="556" name="Title Text"/>
          <p:cNvSpPr txBox="1"/>
          <p:nvPr>
            <p:ph type="title"/>
          </p:nvPr>
        </p:nvSpPr>
        <p:spPr>
          <a:xfrm>
            <a:off x="838418" y="365209"/>
            <a:ext cx="10518339" cy="1325872"/>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557" name="Body Level One…"/>
          <p:cNvSpPr txBox="1"/>
          <p:nvPr>
            <p:ph type="body" idx="1"/>
          </p:nvPr>
        </p:nvSpPr>
        <p:spPr>
          <a:xfrm>
            <a:off x="838418" y="1826048"/>
            <a:ext cx="10518339" cy="4352347"/>
          </a:xfrm>
          <a:prstGeom prst="rect">
            <a:avLst/>
          </a:prstGeom>
        </p:spPr>
        <p:txBody>
          <a:bodyPr>
            <a:normAutofit fontScale="100000" lnSpcReduction="0"/>
          </a:bodyPr>
          <a:lstStyle>
            <a:lvl1pPr marL="228646" indent="-228646" defTabSz="914583">
              <a:lnSpc>
                <a:spcPct val="90000"/>
              </a:lnSpc>
              <a:defRPr sz="2800">
                <a:latin typeface="等线"/>
                <a:ea typeface="等线"/>
                <a:cs typeface="等线"/>
                <a:sym typeface="等线"/>
              </a:defRPr>
            </a:lvl1pPr>
            <a:lvl2pPr marL="724044" indent="-266753" defTabSz="914583">
              <a:lnSpc>
                <a:spcPct val="90000"/>
              </a:lnSpc>
              <a:buChar char="•"/>
              <a:defRPr sz="2800">
                <a:latin typeface="等线"/>
                <a:ea typeface="等线"/>
                <a:cs typeface="等线"/>
                <a:sym typeface="等线"/>
              </a:defRPr>
            </a:lvl2pPr>
            <a:lvl3pPr marL="1234687" indent="-320104" defTabSz="914583">
              <a:lnSpc>
                <a:spcPct val="90000"/>
              </a:lnSpc>
              <a:defRPr sz="2800">
                <a:latin typeface="等线"/>
                <a:ea typeface="等线"/>
                <a:cs typeface="等线"/>
                <a:sym typeface="等线"/>
              </a:defRPr>
            </a:lvl3pPr>
            <a:lvl4pPr marL="1727545" indent="-355671" defTabSz="914583">
              <a:lnSpc>
                <a:spcPct val="90000"/>
              </a:lnSpc>
              <a:buChar char="•"/>
              <a:defRPr sz="2800">
                <a:latin typeface="等线"/>
                <a:ea typeface="等线"/>
                <a:cs typeface="等线"/>
                <a:sym typeface="等线"/>
              </a:defRPr>
            </a:lvl4pPr>
            <a:lvl5pPr marL="2184836" indent="-355671" defTabSz="914583">
              <a:lnSpc>
                <a:spcPct val="90000"/>
              </a:lnSpc>
              <a:buChar char="•"/>
              <a:defRPr sz="28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558"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50"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51"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52"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53" name="Title Text"/>
          <p:cNvSpPr txBox="1"/>
          <p:nvPr>
            <p:ph type="title"/>
          </p:nvPr>
        </p:nvSpPr>
        <p:spPr>
          <a:xfrm>
            <a:off x="781254" y="275230"/>
            <a:ext cx="10975658" cy="1143266"/>
          </a:xfrm>
          <a:prstGeom prst="rect">
            <a:avLst/>
          </a:prstGeom>
        </p:spPr>
        <p:txBody>
          <a:bodyPr lIns="45580" tIns="45580" rIns="45580" bIns="45580">
            <a:normAutofit fontScale="100000" lnSpcReduction="0"/>
          </a:bodyPr>
          <a:lstStyle>
            <a:lvl1pPr>
              <a:defRPr b="1">
                <a:solidFill>
                  <a:srgbClr val="FFFFFF"/>
                </a:solidFill>
                <a:latin typeface="微软雅黑"/>
                <a:ea typeface="微软雅黑"/>
                <a:cs typeface="微软雅黑"/>
                <a:sym typeface="微软雅黑"/>
              </a:defRPr>
            </a:lvl1pPr>
          </a:lstStyle>
          <a:p>
            <a:pPr/>
            <a:r>
              <a:t>Title Text</a:t>
            </a:r>
          </a:p>
        </p:txBody>
      </p:sp>
      <p:sp>
        <p:nvSpPr>
          <p:cNvPr id="54" name="Body Level One…"/>
          <p:cNvSpPr txBox="1"/>
          <p:nvPr>
            <p:ph type="body" idx="1"/>
          </p:nvPr>
        </p:nvSpPr>
        <p:spPr>
          <a:xfrm>
            <a:off x="781254" y="1600601"/>
            <a:ext cx="10975658" cy="4526482"/>
          </a:xfrm>
          <a:prstGeom prst="rect">
            <a:avLst/>
          </a:prstGeom>
        </p:spPr>
        <p:txBody>
          <a:bodyPr lIns="45580" tIns="45580" rIns="45580" bIns="45580">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0" showMasterPhAnim="1">
  <p:cSld name="节标题">
    <p:spTree>
      <p:nvGrpSpPr>
        <p:cNvPr id="1" name=""/>
        <p:cNvGrpSpPr/>
        <p:nvPr/>
      </p:nvGrpSpPr>
      <p:grpSpPr>
        <a:xfrm>
          <a:off x="0" y="0"/>
          <a:ext cx="0" cy="0"/>
          <a:chOff x="0" y="0"/>
          <a:chExt cx="0" cy="0"/>
        </a:xfrm>
      </p:grpSpPr>
      <p:sp>
        <p:nvSpPr>
          <p:cNvPr id="565" name="Title Text"/>
          <p:cNvSpPr txBox="1"/>
          <p:nvPr>
            <p:ph type="title"/>
          </p:nvPr>
        </p:nvSpPr>
        <p:spPr>
          <a:xfrm>
            <a:off x="832068" y="1710134"/>
            <a:ext cx="10518338" cy="2853399"/>
          </a:xfrm>
          <a:prstGeom prst="rect">
            <a:avLst/>
          </a:prstGeom>
        </p:spPr>
        <p:txBody>
          <a:bodyPr anchor="b">
            <a:normAutofit fontScale="100000" lnSpcReduction="0"/>
          </a:bodyPr>
          <a:lstStyle>
            <a:lvl1pPr algn="l" defTabSz="914583">
              <a:lnSpc>
                <a:spcPct val="90000"/>
              </a:lnSpc>
              <a:defRPr sz="6000">
                <a:latin typeface="等线 Light"/>
                <a:ea typeface="等线 Light"/>
                <a:cs typeface="等线 Light"/>
                <a:sym typeface="等线 Light"/>
              </a:defRPr>
            </a:lvl1pPr>
          </a:lstStyle>
          <a:p>
            <a:pPr/>
            <a:r>
              <a:t>Title Text</a:t>
            </a:r>
          </a:p>
        </p:txBody>
      </p:sp>
      <p:sp>
        <p:nvSpPr>
          <p:cNvPr id="566" name="Body Level One…"/>
          <p:cNvSpPr txBox="1"/>
          <p:nvPr>
            <p:ph type="body" sz="quarter" idx="1"/>
          </p:nvPr>
        </p:nvSpPr>
        <p:spPr>
          <a:xfrm>
            <a:off x="832068" y="4590527"/>
            <a:ext cx="10518338" cy="1500535"/>
          </a:xfrm>
          <a:prstGeom prst="rect">
            <a:avLst/>
          </a:prstGeom>
        </p:spPr>
        <p:txBody>
          <a:bodyPr>
            <a:normAutofit fontScale="100000" lnSpcReduction="0"/>
          </a:bodyPr>
          <a:lstStyle>
            <a:lvl1pPr marL="0" indent="0" defTabSz="914583">
              <a:lnSpc>
                <a:spcPct val="90000"/>
              </a:lnSpc>
              <a:buSzTx/>
              <a:buFontTx/>
              <a:buNone/>
              <a:defRPr sz="2400">
                <a:solidFill>
                  <a:srgbClr val="888888"/>
                </a:solidFill>
                <a:latin typeface="等线"/>
                <a:ea typeface="等线"/>
                <a:cs typeface="等线"/>
                <a:sym typeface="等线"/>
              </a:defRPr>
            </a:lvl1pPr>
            <a:lvl2pPr marL="0" indent="457290" defTabSz="914583">
              <a:lnSpc>
                <a:spcPct val="90000"/>
              </a:lnSpc>
              <a:buSzTx/>
              <a:buFontTx/>
              <a:buNone/>
              <a:defRPr sz="2400">
                <a:solidFill>
                  <a:srgbClr val="888888"/>
                </a:solidFill>
                <a:latin typeface="等线"/>
                <a:ea typeface="等线"/>
                <a:cs typeface="等线"/>
                <a:sym typeface="等线"/>
              </a:defRPr>
            </a:lvl2pPr>
            <a:lvl3pPr marL="0" indent="914583" defTabSz="914583">
              <a:lnSpc>
                <a:spcPct val="90000"/>
              </a:lnSpc>
              <a:buSzTx/>
              <a:buFontTx/>
              <a:buNone/>
              <a:defRPr sz="2400">
                <a:solidFill>
                  <a:srgbClr val="888888"/>
                </a:solidFill>
                <a:latin typeface="等线"/>
                <a:ea typeface="等线"/>
                <a:cs typeface="等线"/>
                <a:sym typeface="等线"/>
              </a:defRPr>
            </a:lvl3pPr>
            <a:lvl4pPr marL="0" indent="1371874" defTabSz="914583">
              <a:lnSpc>
                <a:spcPct val="90000"/>
              </a:lnSpc>
              <a:buSzTx/>
              <a:buFontTx/>
              <a:buNone/>
              <a:defRPr sz="2400">
                <a:solidFill>
                  <a:srgbClr val="888888"/>
                </a:solidFill>
                <a:latin typeface="等线"/>
                <a:ea typeface="等线"/>
                <a:cs typeface="等线"/>
                <a:sym typeface="等线"/>
              </a:defRPr>
            </a:lvl4pPr>
            <a:lvl5pPr marL="0" indent="1829166" defTabSz="914583">
              <a:lnSpc>
                <a:spcPct val="90000"/>
              </a:lnSpc>
              <a:buSzTx/>
              <a:buFontTx/>
              <a:buNone/>
              <a:defRPr sz="2400">
                <a:solidFill>
                  <a:srgbClr val="888888"/>
                </a:solidFill>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567"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0" showMasterPhAnim="1">
  <p:cSld name="两项内容">
    <p:spTree>
      <p:nvGrpSpPr>
        <p:cNvPr id="1" name=""/>
        <p:cNvGrpSpPr/>
        <p:nvPr/>
      </p:nvGrpSpPr>
      <p:grpSpPr>
        <a:xfrm>
          <a:off x="0" y="0"/>
          <a:ext cx="0" cy="0"/>
          <a:chOff x="0" y="0"/>
          <a:chExt cx="0" cy="0"/>
        </a:xfrm>
      </p:grpSpPr>
      <p:sp>
        <p:nvSpPr>
          <p:cNvPr id="574" name="Title Text"/>
          <p:cNvSpPr txBox="1"/>
          <p:nvPr>
            <p:ph type="title"/>
          </p:nvPr>
        </p:nvSpPr>
        <p:spPr>
          <a:xfrm>
            <a:off x="838418" y="365209"/>
            <a:ext cx="10518339" cy="1325872"/>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575" name="Body Level One…"/>
          <p:cNvSpPr txBox="1"/>
          <p:nvPr>
            <p:ph type="body" sz="half" idx="1"/>
          </p:nvPr>
        </p:nvSpPr>
        <p:spPr>
          <a:xfrm>
            <a:off x="838418" y="1826048"/>
            <a:ext cx="5182950" cy="4352347"/>
          </a:xfrm>
          <a:prstGeom prst="rect">
            <a:avLst/>
          </a:prstGeom>
        </p:spPr>
        <p:txBody>
          <a:bodyPr>
            <a:normAutofit fontScale="100000" lnSpcReduction="0"/>
          </a:bodyPr>
          <a:lstStyle>
            <a:lvl1pPr marL="228646" indent="-228646" defTabSz="914583">
              <a:lnSpc>
                <a:spcPct val="90000"/>
              </a:lnSpc>
              <a:defRPr sz="2800">
                <a:latin typeface="等线"/>
                <a:ea typeface="等线"/>
                <a:cs typeface="等线"/>
                <a:sym typeface="等线"/>
              </a:defRPr>
            </a:lvl1pPr>
            <a:lvl2pPr marL="724044" indent="-266753" defTabSz="914583">
              <a:lnSpc>
                <a:spcPct val="90000"/>
              </a:lnSpc>
              <a:buChar char="•"/>
              <a:defRPr sz="2800">
                <a:latin typeface="等线"/>
                <a:ea typeface="等线"/>
                <a:cs typeface="等线"/>
                <a:sym typeface="等线"/>
              </a:defRPr>
            </a:lvl2pPr>
            <a:lvl3pPr marL="1234687" indent="-320104" defTabSz="914583">
              <a:lnSpc>
                <a:spcPct val="90000"/>
              </a:lnSpc>
              <a:defRPr sz="2800">
                <a:latin typeface="等线"/>
                <a:ea typeface="等线"/>
                <a:cs typeface="等线"/>
                <a:sym typeface="等线"/>
              </a:defRPr>
            </a:lvl3pPr>
            <a:lvl4pPr marL="1727545" indent="-355671" defTabSz="914583">
              <a:lnSpc>
                <a:spcPct val="90000"/>
              </a:lnSpc>
              <a:buChar char="•"/>
              <a:defRPr sz="2800">
                <a:latin typeface="等线"/>
                <a:ea typeface="等线"/>
                <a:cs typeface="等线"/>
                <a:sym typeface="等线"/>
              </a:defRPr>
            </a:lvl4pPr>
            <a:lvl5pPr marL="2184836" indent="-355671" defTabSz="914583">
              <a:lnSpc>
                <a:spcPct val="90000"/>
              </a:lnSpc>
              <a:buChar char="•"/>
              <a:defRPr sz="28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576"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type="tx" showMasterSp="0" showMasterPhAnim="1">
  <p:cSld name="比较">
    <p:spTree>
      <p:nvGrpSpPr>
        <p:cNvPr id="1" name=""/>
        <p:cNvGrpSpPr/>
        <p:nvPr/>
      </p:nvGrpSpPr>
      <p:grpSpPr>
        <a:xfrm>
          <a:off x="0" y="0"/>
          <a:ext cx="0" cy="0"/>
          <a:chOff x="0" y="0"/>
          <a:chExt cx="0" cy="0"/>
        </a:xfrm>
      </p:grpSpPr>
      <p:sp>
        <p:nvSpPr>
          <p:cNvPr id="583" name="Title Text"/>
          <p:cNvSpPr txBox="1"/>
          <p:nvPr>
            <p:ph type="title"/>
          </p:nvPr>
        </p:nvSpPr>
        <p:spPr>
          <a:xfrm>
            <a:off x="840006" y="365209"/>
            <a:ext cx="10518339" cy="1325872"/>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584" name="Body Level One…"/>
          <p:cNvSpPr txBox="1"/>
          <p:nvPr>
            <p:ph type="body" sz="quarter" idx="1"/>
          </p:nvPr>
        </p:nvSpPr>
        <p:spPr>
          <a:xfrm>
            <a:off x="840008" y="1681552"/>
            <a:ext cx="5159131" cy="824104"/>
          </a:xfrm>
          <a:prstGeom prst="rect">
            <a:avLst/>
          </a:prstGeom>
        </p:spPr>
        <p:txBody>
          <a:bodyPr anchor="b">
            <a:normAutofit fontScale="100000" lnSpcReduction="0"/>
          </a:bodyPr>
          <a:lstStyle>
            <a:lvl1pPr marL="0" indent="0" defTabSz="914583">
              <a:lnSpc>
                <a:spcPct val="90000"/>
              </a:lnSpc>
              <a:buSzTx/>
              <a:buFontTx/>
              <a:buNone/>
              <a:defRPr b="1" sz="2400">
                <a:latin typeface="等线"/>
                <a:ea typeface="等线"/>
                <a:cs typeface="等线"/>
                <a:sym typeface="等线"/>
              </a:defRPr>
            </a:lvl1pPr>
            <a:lvl2pPr marL="0" indent="457290" defTabSz="914583">
              <a:lnSpc>
                <a:spcPct val="90000"/>
              </a:lnSpc>
              <a:buSzTx/>
              <a:buFontTx/>
              <a:buNone/>
              <a:defRPr b="1" sz="2400">
                <a:latin typeface="等线"/>
                <a:ea typeface="等线"/>
                <a:cs typeface="等线"/>
                <a:sym typeface="等线"/>
              </a:defRPr>
            </a:lvl2pPr>
            <a:lvl3pPr marL="0" indent="914583" defTabSz="914583">
              <a:lnSpc>
                <a:spcPct val="90000"/>
              </a:lnSpc>
              <a:buSzTx/>
              <a:buFontTx/>
              <a:buNone/>
              <a:defRPr b="1" sz="2400">
                <a:latin typeface="等线"/>
                <a:ea typeface="等线"/>
                <a:cs typeface="等线"/>
                <a:sym typeface="等线"/>
              </a:defRPr>
            </a:lvl3pPr>
            <a:lvl4pPr marL="0" indent="1371874" defTabSz="914583">
              <a:lnSpc>
                <a:spcPct val="90000"/>
              </a:lnSpc>
              <a:buSzTx/>
              <a:buFontTx/>
              <a:buNone/>
              <a:defRPr b="1" sz="2400">
                <a:latin typeface="等线"/>
                <a:ea typeface="等线"/>
                <a:cs typeface="等线"/>
                <a:sym typeface="等线"/>
              </a:defRPr>
            </a:lvl4pPr>
            <a:lvl5pPr marL="0" indent="1829166" defTabSz="914583">
              <a:lnSpc>
                <a:spcPct val="90000"/>
              </a:lnSpc>
              <a:buSzTx/>
              <a:buFontTx/>
              <a:buNone/>
              <a:defRPr b="1" sz="24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585" name="文本占位符 4"/>
          <p:cNvSpPr/>
          <p:nvPr>
            <p:ph type="body" sz="quarter" idx="13"/>
          </p:nvPr>
        </p:nvSpPr>
        <p:spPr>
          <a:xfrm>
            <a:off x="6173807" y="1681552"/>
            <a:ext cx="5184540" cy="824104"/>
          </a:xfrm>
          <a:prstGeom prst="rect">
            <a:avLst/>
          </a:prstGeom>
        </p:spPr>
        <p:txBody>
          <a:bodyPr anchor="b">
            <a:normAutofit fontScale="100000" lnSpcReduction="0"/>
          </a:bodyPr>
          <a:lstStyle/>
          <a:p>
            <a:pPr marL="0" indent="0" defTabSz="914583">
              <a:lnSpc>
                <a:spcPct val="90000"/>
              </a:lnSpc>
              <a:buSzTx/>
              <a:buFontTx/>
              <a:buNone/>
              <a:defRPr b="1" sz="2400">
                <a:latin typeface="等线"/>
                <a:ea typeface="等线"/>
                <a:cs typeface="等线"/>
                <a:sym typeface="等线"/>
              </a:defRPr>
            </a:pPr>
          </a:p>
        </p:txBody>
      </p:sp>
      <p:sp>
        <p:nvSpPr>
          <p:cNvPr id="586"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type="tx" showMasterSp="0" showMasterPhAnim="1">
  <p:cSld name="仅标题">
    <p:spTree>
      <p:nvGrpSpPr>
        <p:cNvPr id="1" name=""/>
        <p:cNvGrpSpPr/>
        <p:nvPr/>
      </p:nvGrpSpPr>
      <p:grpSpPr>
        <a:xfrm>
          <a:off x="0" y="0"/>
          <a:ext cx="0" cy="0"/>
          <a:chOff x="0" y="0"/>
          <a:chExt cx="0" cy="0"/>
        </a:xfrm>
      </p:grpSpPr>
      <p:sp>
        <p:nvSpPr>
          <p:cNvPr id="593" name="Title Text"/>
          <p:cNvSpPr txBox="1"/>
          <p:nvPr>
            <p:ph type="title"/>
          </p:nvPr>
        </p:nvSpPr>
        <p:spPr>
          <a:xfrm>
            <a:off x="838418" y="365209"/>
            <a:ext cx="10518339" cy="1325872"/>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594"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601"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type="tx" showMasterSp="0" showMasterPhAnim="1">
  <p:cSld name="内容与标题">
    <p:spTree>
      <p:nvGrpSpPr>
        <p:cNvPr id="1" name=""/>
        <p:cNvGrpSpPr/>
        <p:nvPr/>
      </p:nvGrpSpPr>
      <p:grpSpPr>
        <a:xfrm>
          <a:off x="0" y="0"/>
          <a:ext cx="0" cy="0"/>
          <a:chOff x="0" y="0"/>
          <a:chExt cx="0" cy="0"/>
        </a:xfrm>
      </p:grpSpPr>
      <p:sp>
        <p:nvSpPr>
          <p:cNvPr id="608" name="Title Text"/>
          <p:cNvSpPr txBox="1"/>
          <p:nvPr>
            <p:ph type="title"/>
          </p:nvPr>
        </p:nvSpPr>
        <p:spPr>
          <a:xfrm>
            <a:off x="840006" y="457306"/>
            <a:ext cx="3933263" cy="1600572"/>
          </a:xfrm>
          <a:prstGeom prst="rect">
            <a:avLst/>
          </a:prstGeom>
        </p:spPr>
        <p:txBody>
          <a:bodyPr anchor="b">
            <a:normAutofit fontScale="100000" lnSpcReduction="0"/>
          </a:bodyPr>
          <a:lstStyle>
            <a:lvl1pPr algn="l" defTabSz="914583">
              <a:lnSpc>
                <a:spcPct val="90000"/>
              </a:lnSpc>
              <a:defRPr sz="3200">
                <a:latin typeface="等线 Light"/>
                <a:ea typeface="等线 Light"/>
                <a:cs typeface="等线 Light"/>
                <a:sym typeface="等线 Light"/>
              </a:defRPr>
            </a:lvl1pPr>
          </a:lstStyle>
          <a:p>
            <a:pPr/>
            <a:r>
              <a:t>Title Text</a:t>
            </a:r>
          </a:p>
        </p:txBody>
      </p:sp>
      <p:sp>
        <p:nvSpPr>
          <p:cNvPr id="609" name="Body Level One…"/>
          <p:cNvSpPr txBox="1"/>
          <p:nvPr>
            <p:ph type="body" sz="half" idx="1"/>
          </p:nvPr>
        </p:nvSpPr>
        <p:spPr>
          <a:xfrm>
            <a:off x="5184538" y="987655"/>
            <a:ext cx="6173808" cy="4874755"/>
          </a:xfrm>
          <a:prstGeom prst="rect">
            <a:avLst/>
          </a:prstGeom>
        </p:spPr>
        <p:txBody>
          <a:bodyPr>
            <a:normAutofit fontScale="100000" lnSpcReduction="0"/>
          </a:bodyPr>
          <a:lstStyle>
            <a:lvl1pPr marL="228646" indent="-228646" defTabSz="914583">
              <a:lnSpc>
                <a:spcPct val="90000"/>
              </a:lnSpc>
              <a:defRPr sz="3200">
                <a:latin typeface="等线"/>
                <a:ea typeface="等线"/>
                <a:cs typeface="等线"/>
                <a:sym typeface="等线"/>
              </a:defRPr>
            </a:lvl1pPr>
            <a:lvl2pPr marL="718600" indent="-261309" defTabSz="914583">
              <a:lnSpc>
                <a:spcPct val="90000"/>
              </a:lnSpc>
              <a:buChar char="•"/>
              <a:defRPr sz="3200">
                <a:latin typeface="等线"/>
                <a:ea typeface="等线"/>
                <a:cs typeface="等线"/>
                <a:sym typeface="等线"/>
              </a:defRPr>
            </a:lvl2pPr>
            <a:lvl3pPr marL="1219444" indent="-304861" defTabSz="914583">
              <a:lnSpc>
                <a:spcPct val="90000"/>
              </a:lnSpc>
              <a:defRPr sz="3200">
                <a:latin typeface="等线"/>
                <a:ea typeface="等线"/>
                <a:cs typeface="等线"/>
                <a:sym typeface="等线"/>
              </a:defRPr>
            </a:lvl3pPr>
            <a:lvl4pPr marL="1737707" indent="-365833" defTabSz="914583">
              <a:lnSpc>
                <a:spcPct val="90000"/>
              </a:lnSpc>
              <a:buChar char="•"/>
              <a:defRPr sz="3200">
                <a:latin typeface="等线"/>
                <a:ea typeface="等线"/>
                <a:cs typeface="等线"/>
                <a:sym typeface="等线"/>
              </a:defRPr>
            </a:lvl4pPr>
            <a:lvl5pPr marL="2194998" indent="-365833" defTabSz="914583">
              <a:lnSpc>
                <a:spcPct val="90000"/>
              </a:lnSpc>
              <a:buChar char="•"/>
              <a:defRPr sz="32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610" name="文本占位符 3"/>
          <p:cNvSpPr/>
          <p:nvPr>
            <p:ph type="body" sz="quarter" idx="13"/>
          </p:nvPr>
        </p:nvSpPr>
        <p:spPr>
          <a:xfrm>
            <a:off x="840006" y="2057876"/>
            <a:ext cx="3933263" cy="3812472"/>
          </a:xfrm>
          <a:prstGeom prst="rect">
            <a:avLst/>
          </a:prstGeom>
        </p:spPr>
        <p:txBody>
          <a:bodyPr>
            <a:normAutofit fontScale="100000" lnSpcReduction="0"/>
          </a:bodyPr>
          <a:lstStyle/>
          <a:p>
            <a:pPr marL="0" indent="0" defTabSz="914583">
              <a:lnSpc>
                <a:spcPct val="90000"/>
              </a:lnSpc>
              <a:buSzTx/>
              <a:buFontTx/>
              <a:buNone/>
              <a:defRPr sz="1600">
                <a:latin typeface="等线"/>
                <a:ea typeface="等线"/>
                <a:cs typeface="等线"/>
                <a:sym typeface="等线"/>
              </a:defRPr>
            </a:pPr>
          </a:p>
        </p:txBody>
      </p:sp>
      <p:sp>
        <p:nvSpPr>
          <p:cNvPr id="611"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spTree>
      <p:nvGrpSpPr>
        <p:cNvPr id="1" name=""/>
        <p:cNvGrpSpPr/>
        <p:nvPr/>
      </p:nvGrpSpPr>
      <p:grpSpPr>
        <a:xfrm>
          <a:off x="0" y="0"/>
          <a:ext cx="0" cy="0"/>
          <a:chOff x="0" y="0"/>
          <a:chExt cx="0" cy="0"/>
        </a:xfrm>
      </p:grpSpPr>
      <p:sp>
        <p:nvSpPr>
          <p:cNvPr id="618" name="Title Text"/>
          <p:cNvSpPr txBox="1"/>
          <p:nvPr>
            <p:ph type="title"/>
          </p:nvPr>
        </p:nvSpPr>
        <p:spPr>
          <a:xfrm>
            <a:off x="840006" y="457306"/>
            <a:ext cx="3933263" cy="1600572"/>
          </a:xfrm>
          <a:prstGeom prst="rect">
            <a:avLst/>
          </a:prstGeom>
        </p:spPr>
        <p:txBody>
          <a:bodyPr anchor="b">
            <a:normAutofit fontScale="100000" lnSpcReduction="0"/>
          </a:bodyPr>
          <a:lstStyle>
            <a:lvl1pPr algn="l" defTabSz="914583">
              <a:lnSpc>
                <a:spcPct val="90000"/>
              </a:lnSpc>
              <a:defRPr sz="3200">
                <a:latin typeface="等线 Light"/>
                <a:ea typeface="等线 Light"/>
                <a:cs typeface="等线 Light"/>
                <a:sym typeface="等线 Light"/>
              </a:defRPr>
            </a:lvl1pPr>
          </a:lstStyle>
          <a:p>
            <a:pPr/>
            <a:r>
              <a:t>Title Text</a:t>
            </a:r>
          </a:p>
        </p:txBody>
      </p:sp>
      <p:sp>
        <p:nvSpPr>
          <p:cNvPr id="619" name="图片占位符 2"/>
          <p:cNvSpPr/>
          <p:nvPr>
            <p:ph type="pic" sz="half" idx="13"/>
          </p:nvPr>
        </p:nvSpPr>
        <p:spPr>
          <a:xfrm>
            <a:off x="5184538" y="987655"/>
            <a:ext cx="6173808" cy="4874755"/>
          </a:xfrm>
          <a:prstGeom prst="rect">
            <a:avLst/>
          </a:prstGeom>
        </p:spPr>
        <p:txBody>
          <a:bodyPr lIns="91439" rIns="91439"/>
          <a:lstStyle/>
          <a:p>
            <a:pPr/>
          </a:p>
        </p:txBody>
      </p:sp>
      <p:sp>
        <p:nvSpPr>
          <p:cNvPr id="620" name="Body Level One…"/>
          <p:cNvSpPr txBox="1"/>
          <p:nvPr>
            <p:ph type="body" sz="quarter" idx="1"/>
          </p:nvPr>
        </p:nvSpPr>
        <p:spPr>
          <a:xfrm>
            <a:off x="840006" y="2057876"/>
            <a:ext cx="3933263" cy="3812473"/>
          </a:xfrm>
          <a:prstGeom prst="rect">
            <a:avLst/>
          </a:prstGeom>
        </p:spPr>
        <p:txBody>
          <a:bodyPr>
            <a:normAutofit fontScale="100000" lnSpcReduction="0"/>
          </a:bodyPr>
          <a:lstStyle>
            <a:lvl1pPr marL="0" indent="0" defTabSz="914583">
              <a:lnSpc>
                <a:spcPct val="90000"/>
              </a:lnSpc>
              <a:buSzTx/>
              <a:buFontTx/>
              <a:buNone/>
              <a:defRPr sz="1600">
                <a:latin typeface="等线"/>
                <a:ea typeface="等线"/>
                <a:cs typeface="等线"/>
                <a:sym typeface="等线"/>
              </a:defRPr>
            </a:lvl1pPr>
            <a:lvl2pPr marL="0" indent="457290" defTabSz="914583">
              <a:lnSpc>
                <a:spcPct val="90000"/>
              </a:lnSpc>
              <a:buSzTx/>
              <a:buFontTx/>
              <a:buNone/>
              <a:defRPr sz="1600">
                <a:latin typeface="等线"/>
                <a:ea typeface="等线"/>
                <a:cs typeface="等线"/>
                <a:sym typeface="等线"/>
              </a:defRPr>
            </a:lvl2pPr>
            <a:lvl3pPr marL="0" indent="914583" defTabSz="914583">
              <a:lnSpc>
                <a:spcPct val="90000"/>
              </a:lnSpc>
              <a:buSzTx/>
              <a:buFontTx/>
              <a:buNone/>
              <a:defRPr sz="1600">
                <a:latin typeface="等线"/>
                <a:ea typeface="等线"/>
                <a:cs typeface="等线"/>
                <a:sym typeface="等线"/>
              </a:defRPr>
            </a:lvl3pPr>
            <a:lvl4pPr marL="0" indent="1371874" defTabSz="914583">
              <a:lnSpc>
                <a:spcPct val="90000"/>
              </a:lnSpc>
              <a:buSzTx/>
              <a:buFontTx/>
              <a:buNone/>
              <a:defRPr sz="1600">
                <a:latin typeface="等线"/>
                <a:ea typeface="等线"/>
                <a:cs typeface="等线"/>
                <a:sym typeface="等线"/>
              </a:defRPr>
            </a:lvl4pPr>
            <a:lvl5pPr marL="0" indent="1829166" defTabSz="914583">
              <a:lnSpc>
                <a:spcPct val="90000"/>
              </a:lnSpc>
              <a:buSzTx/>
              <a:buFontTx/>
              <a:buNone/>
              <a:defRPr sz="16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621"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type="tx" showMasterSp="0" showMasterPhAnim="1">
  <p:cSld name="标题和竖排文本">
    <p:spTree>
      <p:nvGrpSpPr>
        <p:cNvPr id="1" name=""/>
        <p:cNvGrpSpPr/>
        <p:nvPr/>
      </p:nvGrpSpPr>
      <p:grpSpPr>
        <a:xfrm>
          <a:off x="0" y="0"/>
          <a:ext cx="0" cy="0"/>
          <a:chOff x="0" y="0"/>
          <a:chExt cx="0" cy="0"/>
        </a:xfrm>
      </p:grpSpPr>
      <p:sp>
        <p:nvSpPr>
          <p:cNvPr id="628" name="Title Text"/>
          <p:cNvSpPr txBox="1"/>
          <p:nvPr>
            <p:ph type="title"/>
          </p:nvPr>
        </p:nvSpPr>
        <p:spPr>
          <a:xfrm>
            <a:off x="838418" y="365209"/>
            <a:ext cx="10518339" cy="1325872"/>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629" name="Body Level One…"/>
          <p:cNvSpPr txBox="1"/>
          <p:nvPr>
            <p:ph type="body" idx="1"/>
          </p:nvPr>
        </p:nvSpPr>
        <p:spPr>
          <a:xfrm>
            <a:off x="838418" y="1826048"/>
            <a:ext cx="10518339" cy="4352347"/>
          </a:xfrm>
          <a:prstGeom prst="rect">
            <a:avLst/>
          </a:prstGeom>
        </p:spPr>
        <p:txBody>
          <a:bodyPr>
            <a:normAutofit fontScale="100000" lnSpcReduction="0"/>
          </a:bodyPr>
          <a:lstStyle>
            <a:lvl1pPr marL="228646" indent="-228646" defTabSz="914583">
              <a:lnSpc>
                <a:spcPct val="90000"/>
              </a:lnSpc>
              <a:defRPr sz="2800">
                <a:latin typeface="等线"/>
                <a:ea typeface="等线"/>
                <a:cs typeface="等线"/>
                <a:sym typeface="等线"/>
              </a:defRPr>
            </a:lvl1pPr>
            <a:lvl2pPr marL="724044" indent="-266753" defTabSz="914583">
              <a:lnSpc>
                <a:spcPct val="90000"/>
              </a:lnSpc>
              <a:buChar char="•"/>
              <a:defRPr sz="2800">
                <a:latin typeface="等线"/>
                <a:ea typeface="等线"/>
                <a:cs typeface="等线"/>
                <a:sym typeface="等线"/>
              </a:defRPr>
            </a:lvl2pPr>
            <a:lvl3pPr marL="1234687" indent="-320104" defTabSz="914583">
              <a:lnSpc>
                <a:spcPct val="90000"/>
              </a:lnSpc>
              <a:defRPr sz="2800">
                <a:latin typeface="等线"/>
                <a:ea typeface="等线"/>
                <a:cs typeface="等线"/>
                <a:sym typeface="等线"/>
              </a:defRPr>
            </a:lvl3pPr>
            <a:lvl4pPr marL="1727545" indent="-355671" defTabSz="914583">
              <a:lnSpc>
                <a:spcPct val="90000"/>
              </a:lnSpc>
              <a:buChar char="•"/>
              <a:defRPr sz="2800">
                <a:latin typeface="等线"/>
                <a:ea typeface="等线"/>
                <a:cs typeface="等线"/>
                <a:sym typeface="等线"/>
              </a:defRPr>
            </a:lvl4pPr>
            <a:lvl5pPr marL="2184836" indent="-355671" defTabSz="914583">
              <a:lnSpc>
                <a:spcPct val="90000"/>
              </a:lnSpc>
              <a:buChar char="•"/>
              <a:defRPr sz="28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630"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type="tx" showMasterSp="0" showMasterPhAnim="1">
  <p:cSld name="竖排标题和文本">
    <p:spTree>
      <p:nvGrpSpPr>
        <p:cNvPr id="1" name=""/>
        <p:cNvGrpSpPr/>
        <p:nvPr/>
      </p:nvGrpSpPr>
      <p:grpSpPr>
        <a:xfrm>
          <a:off x="0" y="0"/>
          <a:ext cx="0" cy="0"/>
          <a:chOff x="0" y="0"/>
          <a:chExt cx="0" cy="0"/>
        </a:xfrm>
      </p:grpSpPr>
      <p:sp>
        <p:nvSpPr>
          <p:cNvPr id="637" name="Title Text"/>
          <p:cNvSpPr txBox="1"/>
          <p:nvPr>
            <p:ph type="title"/>
          </p:nvPr>
        </p:nvSpPr>
        <p:spPr>
          <a:xfrm>
            <a:off x="8727172" y="365210"/>
            <a:ext cx="2629586" cy="5813185"/>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638" name="Body Level One…"/>
          <p:cNvSpPr txBox="1"/>
          <p:nvPr>
            <p:ph type="body" idx="1"/>
          </p:nvPr>
        </p:nvSpPr>
        <p:spPr>
          <a:xfrm>
            <a:off x="838418" y="365210"/>
            <a:ext cx="7736315" cy="5813185"/>
          </a:xfrm>
          <a:prstGeom prst="rect">
            <a:avLst/>
          </a:prstGeom>
        </p:spPr>
        <p:txBody>
          <a:bodyPr>
            <a:normAutofit fontScale="100000" lnSpcReduction="0"/>
          </a:bodyPr>
          <a:lstStyle>
            <a:lvl1pPr marL="228646" indent="-228646" defTabSz="914583">
              <a:lnSpc>
                <a:spcPct val="90000"/>
              </a:lnSpc>
              <a:defRPr sz="2800">
                <a:latin typeface="等线"/>
                <a:ea typeface="等线"/>
                <a:cs typeface="等线"/>
                <a:sym typeface="等线"/>
              </a:defRPr>
            </a:lvl1pPr>
            <a:lvl2pPr marL="724044" indent="-266753" defTabSz="914583">
              <a:lnSpc>
                <a:spcPct val="90000"/>
              </a:lnSpc>
              <a:buChar char="•"/>
              <a:defRPr sz="2800">
                <a:latin typeface="等线"/>
                <a:ea typeface="等线"/>
                <a:cs typeface="等线"/>
                <a:sym typeface="等线"/>
              </a:defRPr>
            </a:lvl2pPr>
            <a:lvl3pPr marL="1234687" indent="-320104" defTabSz="914583">
              <a:lnSpc>
                <a:spcPct val="90000"/>
              </a:lnSpc>
              <a:defRPr sz="2800">
                <a:latin typeface="等线"/>
                <a:ea typeface="等线"/>
                <a:cs typeface="等线"/>
                <a:sym typeface="等线"/>
              </a:defRPr>
            </a:lvl3pPr>
            <a:lvl4pPr marL="1727545" indent="-355671" defTabSz="914583">
              <a:lnSpc>
                <a:spcPct val="90000"/>
              </a:lnSpc>
              <a:buChar char="•"/>
              <a:defRPr sz="2800">
                <a:latin typeface="等线"/>
                <a:ea typeface="等线"/>
                <a:cs typeface="等线"/>
                <a:sym typeface="等线"/>
              </a:defRPr>
            </a:lvl4pPr>
            <a:lvl5pPr marL="2184836" indent="-355671" defTabSz="914583">
              <a:lnSpc>
                <a:spcPct val="90000"/>
              </a:lnSpc>
              <a:buChar char="•"/>
              <a:defRPr sz="2800">
                <a:latin typeface="等线"/>
                <a:ea typeface="等线"/>
                <a:cs typeface="等线"/>
                <a:sym typeface="等线"/>
              </a:defRPr>
            </a:lvl5pPr>
          </a:lstStyle>
          <a:p>
            <a:pPr/>
            <a:r>
              <a:t>Body Level One</a:t>
            </a:r>
          </a:p>
          <a:p>
            <a:pPr lvl="1"/>
            <a:r>
              <a:t>Body Level Two</a:t>
            </a:r>
          </a:p>
          <a:p>
            <a:pPr lvl="2"/>
            <a:r>
              <a:t>Body Level Three</a:t>
            </a:r>
          </a:p>
          <a:p>
            <a:pPr lvl="3"/>
            <a:r>
              <a:t>Body Level Four</a:t>
            </a:r>
          </a:p>
          <a:p>
            <a:pPr lvl="4"/>
            <a:r>
              <a:t>Body Level Five</a:t>
            </a:r>
          </a:p>
        </p:txBody>
      </p:sp>
      <p:sp>
        <p:nvSpPr>
          <p:cNvPr id="639" name="Slide Number"/>
          <p:cNvSpPr txBox="1"/>
          <p:nvPr>
            <p:ph type="sldNum" sz="quarter" idx="2"/>
          </p:nvPr>
        </p:nvSpPr>
        <p:spPr>
          <a:xfrm>
            <a:off x="11083101" y="6405807"/>
            <a:ext cx="273657" cy="269241"/>
          </a:xfrm>
          <a:prstGeom prst="rect">
            <a:avLst/>
          </a:prstGeom>
        </p:spPr>
        <p:txBody>
          <a:bodyPr/>
          <a:lstStyle>
            <a:lvl1pPr>
              <a:defRPr>
                <a:solidFill>
                  <a:srgbClr val="888888"/>
                </a:solidFill>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type="tx" showMasterSp="0" showMasterPhAnim="1">
  <p:cSld name="1_空白">
    <p:spTree>
      <p:nvGrpSpPr>
        <p:cNvPr id="1" name=""/>
        <p:cNvGrpSpPr/>
        <p:nvPr/>
      </p:nvGrpSpPr>
      <p:grpSpPr>
        <a:xfrm>
          <a:off x="0" y="0"/>
          <a:ext cx="0" cy="0"/>
          <a:chOff x="0" y="0"/>
          <a:chExt cx="0" cy="0"/>
        </a:xfrm>
      </p:grpSpPr>
      <p:pic>
        <p:nvPicPr>
          <p:cNvPr id="646" name="E:\01 日常工作\10 多媒体\PPT内部汇报用模板\PPT封面03副本.jpg" descr="E:\01 日常工作\10 多媒体\PPT内部汇报用模板\PPT封面03副本.jpg"/>
          <p:cNvPicPr>
            <a:picLocks noChangeAspect="1"/>
          </p:cNvPicPr>
          <p:nvPr/>
        </p:nvPicPr>
        <p:blipFill>
          <a:blip r:embed="rId2">
            <a:extLst/>
          </a:blip>
          <a:stretch>
            <a:fillRect/>
          </a:stretch>
        </p:blipFill>
        <p:spPr>
          <a:xfrm>
            <a:off x="0" y="0"/>
            <a:ext cx="12195175" cy="6859589"/>
          </a:xfrm>
          <a:prstGeom prst="rect">
            <a:avLst/>
          </a:prstGeom>
          <a:ln w="12700">
            <a:miter lim="400000"/>
          </a:ln>
        </p:spPr>
      </p:pic>
      <p:sp>
        <p:nvSpPr>
          <p:cNvPr id="647" name="Rectangle"/>
          <p:cNvSpPr/>
          <p:nvPr/>
        </p:nvSpPr>
        <p:spPr>
          <a:xfrm>
            <a:off x="10404478" y="5528957"/>
            <a:ext cx="955678" cy="998772"/>
          </a:xfrm>
          <a:prstGeom prst="rect">
            <a:avLst/>
          </a:prstGeom>
          <a:solidFill>
            <a:srgbClr val="FFFFFF"/>
          </a:solidFill>
          <a:ln w="12700">
            <a:miter lim="400000"/>
          </a:ln>
        </p:spPr>
        <p:txBody>
          <a:bodyPr lIns="45719" rIns="45719" anchor="ctr"/>
          <a:lstStyle/>
          <a:p>
            <a:pPr defTabSz="914583">
              <a:defRPr>
                <a:latin typeface="等线"/>
                <a:ea typeface="等线"/>
                <a:cs typeface="等线"/>
                <a:sym typeface="等线"/>
              </a:defRPr>
            </a:pPr>
          </a:p>
        </p:txBody>
      </p:sp>
      <p:pic>
        <p:nvPicPr>
          <p:cNvPr id="648" name="Logo" descr="Logo"/>
          <p:cNvPicPr>
            <a:picLocks noChangeAspect="1"/>
          </p:cNvPicPr>
          <p:nvPr/>
        </p:nvPicPr>
        <p:blipFill>
          <a:blip r:embed="rId3">
            <a:extLst/>
          </a:blip>
          <a:stretch>
            <a:fillRect/>
          </a:stretch>
        </p:blipFill>
        <p:spPr>
          <a:xfrm>
            <a:off x="10394895" y="5380561"/>
            <a:ext cx="1025381" cy="1023314"/>
          </a:xfrm>
          <a:prstGeom prst="rect">
            <a:avLst/>
          </a:prstGeom>
          <a:ln w="12700">
            <a:miter lim="400000"/>
          </a:ln>
        </p:spPr>
      </p:pic>
      <p:sp>
        <p:nvSpPr>
          <p:cNvPr id="649" name="Title Text"/>
          <p:cNvSpPr txBox="1"/>
          <p:nvPr>
            <p:ph type="title"/>
          </p:nvPr>
        </p:nvSpPr>
        <p:spPr>
          <a:xfrm>
            <a:off x="1007799" y="2263874"/>
            <a:ext cx="7585993" cy="779883"/>
          </a:xfrm>
          <a:prstGeom prst="rect">
            <a:avLst/>
          </a:prstGeom>
        </p:spPr>
        <p:txBody>
          <a:bodyPr>
            <a:normAutofit fontScale="100000" lnSpcReduction="0"/>
          </a:bodyPr>
          <a:lstStyle>
            <a:lvl1pPr algn="l" defTabSz="914583">
              <a:lnSpc>
                <a:spcPct val="90000"/>
              </a:lnSpc>
              <a:defRPr sz="4400">
                <a:latin typeface="等线 Light"/>
                <a:ea typeface="等线 Light"/>
                <a:cs typeface="等线 Light"/>
                <a:sym typeface="等线 Light"/>
              </a:defRPr>
            </a:lvl1pPr>
          </a:lstStyle>
          <a:p>
            <a:pPr/>
            <a:r>
              <a:t>Title Text</a:t>
            </a:r>
          </a:p>
        </p:txBody>
      </p:sp>
      <p:sp>
        <p:nvSpPr>
          <p:cNvPr id="650" name="Slide Number"/>
          <p:cNvSpPr txBox="1"/>
          <p:nvPr>
            <p:ph type="sldNum" sz="quarter" idx="2"/>
          </p:nvPr>
        </p:nvSpPr>
        <p:spPr>
          <a:xfrm>
            <a:off x="8409717" y="6191454"/>
            <a:ext cx="330160" cy="332739"/>
          </a:xfrm>
          <a:prstGeom prst="rect">
            <a:avLst/>
          </a:prstGeom>
        </p:spPr>
        <p:txBody>
          <a:bodyPr lIns="45718" tIns="45718" rIns="45718" bIns="45718"/>
          <a:lstStyle>
            <a:lvl1pPr>
              <a:defRPr sz="1600">
                <a:latin typeface="等线"/>
                <a:ea typeface="等线"/>
                <a:cs typeface="等线"/>
                <a:sym typeface="等线"/>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仅标题">
    <p:spTree>
      <p:nvGrpSpPr>
        <p:cNvPr id="1" name=""/>
        <p:cNvGrpSpPr/>
        <p:nvPr/>
      </p:nvGrpSpPr>
      <p:grpSpPr>
        <a:xfrm>
          <a:off x="0" y="0"/>
          <a:ext cx="0" cy="0"/>
          <a:chOff x="0" y="0"/>
          <a:chExt cx="0" cy="0"/>
        </a:xfrm>
      </p:grpSpPr>
      <p:pic>
        <p:nvPicPr>
          <p:cNvPr id="62"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63"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64"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65" name="Title Text"/>
          <p:cNvSpPr txBox="1"/>
          <p:nvPr>
            <p:ph type="title"/>
          </p:nvPr>
        </p:nvSpPr>
        <p:spPr>
          <a:xfrm>
            <a:off x="838418" y="365209"/>
            <a:ext cx="10518339" cy="1325872"/>
          </a:xfrm>
          <a:prstGeom prst="rect">
            <a:avLst/>
          </a:prstGeom>
        </p:spPr>
        <p:txBody>
          <a:bodyPr lIns="60924" tIns="60924" rIns="60924" bIns="60924">
            <a:normAutofit fontScale="100000" lnSpcReduction="0"/>
          </a:bodyPr>
          <a:lstStyle>
            <a:lvl1pPr>
              <a:defRPr>
                <a:solidFill>
                  <a:srgbClr val="FFFFFF"/>
                </a:solidFill>
              </a:defRPr>
            </a:lvl1pPr>
          </a:lstStyle>
          <a:p>
            <a:pPr/>
            <a:r>
              <a:t>Title Text</a:t>
            </a:r>
          </a:p>
        </p:txBody>
      </p:sp>
      <p:sp>
        <p:nvSpPr>
          <p:cNvPr id="66" name="Slide Number"/>
          <p:cNvSpPr txBox="1"/>
          <p:nvPr>
            <p:ph type="sldNum" sz="quarter" idx="2"/>
          </p:nvPr>
        </p:nvSpPr>
        <p:spPr>
          <a:xfrm>
            <a:off x="10897305" y="6312831"/>
            <a:ext cx="459453" cy="455193"/>
          </a:xfrm>
          <a:prstGeom prst="rect">
            <a:avLst/>
          </a:prstGeom>
        </p:spPr>
        <p:txBody>
          <a:bodyPr lIns="60924" tIns="60924" rIns="60924" bIns="60924"/>
          <a:lstStyle>
            <a:lvl1pPr defTabSz="1218345">
              <a:defRPr sz="23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sp>
        <p:nvSpPr>
          <p:cNvPr id="657" name="Title Text"/>
          <p:cNvSpPr txBox="1"/>
          <p:nvPr>
            <p:ph type="title"/>
          </p:nvPr>
        </p:nvSpPr>
        <p:spPr>
          <a:xfrm>
            <a:off x="914400" y="2130425"/>
            <a:ext cx="10366376" cy="1471613"/>
          </a:xfrm>
          <a:prstGeom prst="rect">
            <a:avLst/>
          </a:prstGeom>
        </p:spPr>
        <p:txBody>
          <a:bodyPr>
            <a:normAutofit fontScale="100000" lnSpcReduction="0"/>
          </a:bodyPr>
          <a:lstStyle>
            <a:lvl1pPr defTabSz="914583">
              <a:lnSpc>
                <a:spcPct val="90000"/>
              </a:lnSpc>
              <a:defRPr sz="3900">
                <a:latin typeface="微软雅黑"/>
                <a:ea typeface="微软雅黑"/>
                <a:cs typeface="微软雅黑"/>
                <a:sym typeface="微软雅黑"/>
              </a:defRPr>
            </a:lvl1pPr>
          </a:lstStyle>
          <a:p>
            <a:pPr/>
            <a:r>
              <a:t>Title Text</a:t>
            </a:r>
          </a:p>
        </p:txBody>
      </p:sp>
      <p:sp>
        <p:nvSpPr>
          <p:cNvPr id="6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type="tx" showMasterSp="0" showMasterPhAnim="1">
  <p:cSld name="2_标题幻灯片">
    <p:spTree>
      <p:nvGrpSpPr>
        <p:cNvPr id="1" name=""/>
        <p:cNvGrpSpPr/>
        <p:nvPr/>
      </p:nvGrpSpPr>
      <p:grpSpPr>
        <a:xfrm>
          <a:off x="0" y="0"/>
          <a:ext cx="0" cy="0"/>
          <a:chOff x="0" y="0"/>
          <a:chExt cx="0" cy="0"/>
        </a:xfrm>
      </p:grpSpPr>
      <p:sp>
        <p:nvSpPr>
          <p:cNvPr id="665" name="Title Text"/>
          <p:cNvSpPr txBox="1"/>
          <p:nvPr>
            <p:ph type="title"/>
          </p:nvPr>
        </p:nvSpPr>
        <p:spPr>
          <a:xfrm>
            <a:off x="914400" y="2130425"/>
            <a:ext cx="10366376" cy="1471613"/>
          </a:xfrm>
          <a:prstGeom prst="rect">
            <a:avLst/>
          </a:prstGeom>
        </p:spPr>
        <p:txBody>
          <a:bodyPr>
            <a:normAutofit fontScale="100000" lnSpcReduction="0"/>
          </a:bodyPr>
          <a:lstStyle>
            <a:lvl1pPr defTabSz="914583">
              <a:lnSpc>
                <a:spcPct val="90000"/>
              </a:lnSpc>
              <a:defRPr sz="3900">
                <a:latin typeface="微软雅黑"/>
                <a:ea typeface="微软雅黑"/>
                <a:cs typeface="微软雅黑"/>
                <a:sym typeface="微软雅黑"/>
              </a:defRPr>
            </a:lvl1pPr>
          </a:lstStyle>
          <a:p>
            <a:pPr/>
            <a:r>
              <a:t>Title Text</a:t>
            </a:r>
          </a:p>
        </p:txBody>
      </p:sp>
      <p:sp>
        <p:nvSpPr>
          <p:cNvPr id="6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type="tx" showMasterSp="0" showMasterPhAnim="1">
  <p:cSld name="3_标题幻灯片">
    <p:spTree>
      <p:nvGrpSpPr>
        <p:cNvPr id="1" name=""/>
        <p:cNvGrpSpPr/>
        <p:nvPr/>
      </p:nvGrpSpPr>
      <p:grpSpPr>
        <a:xfrm>
          <a:off x="0" y="0"/>
          <a:ext cx="0" cy="0"/>
          <a:chOff x="0" y="0"/>
          <a:chExt cx="0" cy="0"/>
        </a:xfrm>
      </p:grpSpPr>
      <p:sp>
        <p:nvSpPr>
          <p:cNvPr id="673" name="Title Text"/>
          <p:cNvSpPr txBox="1"/>
          <p:nvPr>
            <p:ph type="title"/>
          </p:nvPr>
        </p:nvSpPr>
        <p:spPr>
          <a:xfrm>
            <a:off x="914400" y="2130425"/>
            <a:ext cx="10366376" cy="1471613"/>
          </a:xfrm>
          <a:prstGeom prst="rect">
            <a:avLst/>
          </a:prstGeom>
        </p:spPr>
        <p:txBody>
          <a:bodyPr>
            <a:normAutofit fontScale="100000" lnSpcReduction="0"/>
          </a:bodyPr>
          <a:lstStyle>
            <a:lvl1pPr defTabSz="914583">
              <a:lnSpc>
                <a:spcPct val="90000"/>
              </a:lnSpc>
              <a:defRPr sz="3900">
                <a:latin typeface="微软雅黑"/>
                <a:ea typeface="微软雅黑"/>
                <a:cs typeface="微软雅黑"/>
                <a:sym typeface="微软雅黑"/>
              </a:defRPr>
            </a:lvl1pPr>
          </a:lstStyle>
          <a:p>
            <a:pPr/>
            <a:r>
              <a:t>Title Text</a:t>
            </a:r>
          </a:p>
        </p:txBody>
      </p:sp>
      <p:sp>
        <p:nvSpPr>
          <p:cNvPr id="6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type="tx" showMasterSp="0" showMasterPhAnim="1">
  <p:cSld name="4_标题幻灯片">
    <p:spTree>
      <p:nvGrpSpPr>
        <p:cNvPr id="1" name=""/>
        <p:cNvGrpSpPr/>
        <p:nvPr/>
      </p:nvGrpSpPr>
      <p:grpSpPr>
        <a:xfrm>
          <a:off x="0" y="0"/>
          <a:ext cx="0" cy="0"/>
          <a:chOff x="0" y="0"/>
          <a:chExt cx="0" cy="0"/>
        </a:xfrm>
      </p:grpSpPr>
      <p:sp>
        <p:nvSpPr>
          <p:cNvPr id="681" name="Title Text"/>
          <p:cNvSpPr txBox="1"/>
          <p:nvPr>
            <p:ph type="title"/>
          </p:nvPr>
        </p:nvSpPr>
        <p:spPr>
          <a:xfrm>
            <a:off x="914400" y="2130425"/>
            <a:ext cx="10366376" cy="1471613"/>
          </a:xfrm>
          <a:prstGeom prst="rect">
            <a:avLst/>
          </a:prstGeom>
        </p:spPr>
        <p:txBody>
          <a:bodyPr>
            <a:normAutofit fontScale="100000" lnSpcReduction="0"/>
          </a:bodyPr>
          <a:lstStyle>
            <a:lvl1pPr defTabSz="914583">
              <a:lnSpc>
                <a:spcPct val="90000"/>
              </a:lnSpc>
              <a:defRPr sz="3900">
                <a:latin typeface="微软雅黑"/>
                <a:ea typeface="微软雅黑"/>
                <a:cs typeface="微软雅黑"/>
                <a:sym typeface="微软雅黑"/>
              </a:defRPr>
            </a:lvl1pPr>
          </a:lstStyle>
          <a:p>
            <a:pPr/>
            <a:r>
              <a:t>Title Text</a:t>
            </a:r>
          </a:p>
        </p:txBody>
      </p:sp>
      <p:sp>
        <p:nvSpPr>
          <p:cNvPr id="6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pic>
        <p:nvPicPr>
          <p:cNvPr id="73"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74"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75"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pic>
        <p:nvPicPr>
          <p:cNvPr id="83"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84"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85"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86" name="Rectangle 5"/>
          <p:cNvSpPr/>
          <p:nvPr/>
        </p:nvSpPr>
        <p:spPr>
          <a:xfrm>
            <a:off x="0" y="6787119"/>
            <a:ext cx="12195175" cy="72470"/>
          </a:xfrm>
          <a:prstGeom prst="rect">
            <a:avLst/>
          </a:prstGeom>
          <a:solidFill>
            <a:schemeClr val="accent1"/>
          </a:solidFill>
          <a:ln w="12700">
            <a:miter lim="400000"/>
          </a:ln>
        </p:spPr>
        <p:txBody>
          <a:bodyPr lIns="45719" rIns="45719" anchor="ctr"/>
          <a:lstStyle/>
          <a:p>
            <a:pPr algn="ctr">
              <a:defRPr sz="3200">
                <a:solidFill>
                  <a:srgbClr val="FFFFFF"/>
                </a:solidFill>
              </a:defRPr>
            </a:pPr>
          </a:p>
        </p:txBody>
      </p:sp>
      <p:pic>
        <p:nvPicPr>
          <p:cNvPr id="87" name="Picture 6" descr="Picture 6"/>
          <p:cNvPicPr>
            <a:picLocks noChangeAspect="1"/>
          </p:cNvPicPr>
          <p:nvPr/>
        </p:nvPicPr>
        <p:blipFill>
          <a:blip r:embed="rId4">
            <a:extLst/>
          </a:blip>
          <a:stretch>
            <a:fillRect/>
          </a:stretch>
        </p:blipFill>
        <p:spPr>
          <a:xfrm>
            <a:off x="127626" y="5916757"/>
            <a:ext cx="444322" cy="730433"/>
          </a:xfrm>
          <a:prstGeom prst="rect">
            <a:avLst/>
          </a:prstGeom>
          <a:ln w="12700">
            <a:miter lim="400000"/>
          </a:ln>
        </p:spPr>
      </p:pic>
      <p:sp>
        <p:nvSpPr>
          <p:cNvPr id="88" name="Slide Number"/>
          <p:cNvSpPr txBox="1"/>
          <p:nvPr>
            <p:ph type="sldNum" sz="quarter" idx="2"/>
          </p:nvPr>
        </p:nvSpPr>
        <p:spPr>
          <a:xfrm>
            <a:off x="11224759" y="6369014"/>
            <a:ext cx="360658" cy="343889"/>
          </a:xfrm>
          <a:prstGeom prst="rect">
            <a:avLst/>
          </a:prstGeom>
        </p:spPr>
        <p:txBody>
          <a:bodyPr lIns="60968" tIns="60968" rIns="60968" bIns="60968"/>
          <a:lstStyle>
            <a:lvl1pPr>
              <a:defRPr sz="16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Content">
    <p:spTree>
      <p:nvGrpSpPr>
        <p:cNvPr id="1" name=""/>
        <p:cNvGrpSpPr/>
        <p:nvPr/>
      </p:nvGrpSpPr>
      <p:grpSpPr>
        <a:xfrm>
          <a:off x="0" y="0"/>
          <a:ext cx="0" cy="0"/>
          <a:chOff x="0" y="0"/>
          <a:chExt cx="0" cy="0"/>
        </a:xfrm>
      </p:grpSpPr>
      <p:pic>
        <p:nvPicPr>
          <p:cNvPr id="95" name="Picture 4" descr="Picture 4"/>
          <p:cNvPicPr>
            <a:picLocks noChangeAspect="1"/>
          </p:cNvPicPr>
          <p:nvPr/>
        </p:nvPicPr>
        <p:blipFill>
          <a:blip r:embed="rId2">
            <a:extLst/>
          </a:blip>
          <a:stretch>
            <a:fillRect/>
          </a:stretch>
        </p:blipFill>
        <p:spPr>
          <a:xfrm>
            <a:off x="0" y="0"/>
            <a:ext cx="12196693" cy="6859589"/>
          </a:xfrm>
          <a:prstGeom prst="rect">
            <a:avLst/>
          </a:prstGeom>
          <a:ln w="12700">
            <a:miter lim="400000"/>
          </a:ln>
        </p:spPr>
      </p:pic>
      <p:sp>
        <p:nvSpPr>
          <p:cNvPr id="96" name="Rectangle 86"/>
          <p:cNvSpPr txBox="1"/>
          <p:nvPr/>
        </p:nvSpPr>
        <p:spPr>
          <a:xfrm>
            <a:off x="572741" y="6433425"/>
            <a:ext cx="714179" cy="3759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988045">
              <a:lnSpc>
                <a:spcPct val="85000"/>
              </a:lnSpc>
              <a:defRPr sz="1300">
                <a:solidFill>
                  <a:srgbClr val="FFFFFF"/>
                </a:solidFill>
                <a:latin typeface="FrutigerNext LT Light"/>
                <a:ea typeface="FrutigerNext LT Light"/>
                <a:cs typeface="FrutigerNext LT Light"/>
                <a:sym typeface="FrutigerNext LT Light"/>
              </a:defRPr>
            </a:pPr>
          </a:p>
        </p:txBody>
      </p:sp>
      <p:pic>
        <p:nvPicPr>
          <p:cNvPr id="97" name="Picture 2" descr="Picture 2"/>
          <p:cNvPicPr>
            <a:picLocks noChangeAspect="1"/>
          </p:cNvPicPr>
          <p:nvPr/>
        </p:nvPicPr>
        <p:blipFill>
          <a:blip r:embed="rId3">
            <a:extLst/>
          </a:blip>
          <a:stretch>
            <a:fillRect/>
          </a:stretch>
        </p:blipFill>
        <p:spPr>
          <a:xfrm>
            <a:off x="10861839" y="6510587"/>
            <a:ext cx="943301" cy="229780"/>
          </a:xfrm>
          <a:prstGeom prst="rect">
            <a:avLst/>
          </a:prstGeom>
          <a:ln w="12700">
            <a:miter lim="400000"/>
          </a:ln>
        </p:spPr>
      </p:pic>
      <p:sp>
        <p:nvSpPr>
          <p:cNvPr id="98" name="Title Text"/>
          <p:cNvSpPr txBox="1"/>
          <p:nvPr>
            <p:ph type="title"/>
          </p:nvPr>
        </p:nvSpPr>
        <p:spPr>
          <a:xfrm>
            <a:off x="609638" y="273662"/>
            <a:ext cx="10975298" cy="1145066"/>
          </a:xfrm>
          <a:prstGeom prst="rect">
            <a:avLst/>
          </a:prstGeom>
        </p:spPr>
        <p:txBody>
          <a:bodyPr lIns="0" tIns="0" rIns="0" bIns="0">
            <a:normAutofit fontScale="100000" lnSpcReduction="0"/>
          </a:bodyPr>
          <a:lstStyle>
            <a:lvl1pPr>
              <a:defRPr>
                <a:solidFill>
                  <a:srgbClr val="FFFFFF"/>
                </a:solidFill>
              </a:defRPr>
            </a:lvl1pPr>
          </a:lstStyle>
          <a:p>
            <a:pPr/>
            <a:r>
              <a:t>Title Text</a:t>
            </a:r>
          </a:p>
        </p:txBody>
      </p:sp>
      <p:sp>
        <p:nvSpPr>
          <p:cNvPr id="99" name="Body Level One…"/>
          <p:cNvSpPr txBox="1"/>
          <p:nvPr>
            <p:ph type="body" idx="1"/>
          </p:nvPr>
        </p:nvSpPr>
        <p:spPr>
          <a:xfrm>
            <a:off x="609638" y="1604891"/>
            <a:ext cx="10975298" cy="3978202"/>
          </a:xfrm>
          <a:prstGeom prst="rect">
            <a:avLst/>
          </a:prstGeom>
        </p:spPr>
        <p:txBody>
          <a:bodyPr lIns="0" tIns="0" rIns="0" bIns="0">
            <a:normAutofit fontScale="100000" lnSpcReduction="0"/>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 Id="rId36" Type="http://schemas.openxmlformats.org/officeDocument/2006/relationships/slideLayout" Target="../slideLayouts/slideLayout33.xml"/><Relationship Id="rId37" Type="http://schemas.openxmlformats.org/officeDocument/2006/relationships/slideLayout" Target="../slideLayouts/slideLayout34.xml"/><Relationship Id="rId38" Type="http://schemas.openxmlformats.org/officeDocument/2006/relationships/slideLayout" Target="../slideLayouts/slideLayout35.xml"/><Relationship Id="rId39" Type="http://schemas.openxmlformats.org/officeDocument/2006/relationships/slideLayout" Target="../slideLayouts/slideLayout36.xml"/><Relationship Id="rId40" Type="http://schemas.openxmlformats.org/officeDocument/2006/relationships/slideLayout" Target="../slideLayouts/slideLayout37.xml"/><Relationship Id="rId41" Type="http://schemas.openxmlformats.org/officeDocument/2006/relationships/slideLayout" Target="../slideLayouts/slideLayout38.xml"/><Relationship Id="rId42" Type="http://schemas.openxmlformats.org/officeDocument/2006/relationships/slideLayout" Target="../slideLayouts/slideLayout39.xml"/><Relationship Id="rId43" Type="http://schemas.openxmlformats.org/officeDocument/2006/relationships/slideLayout" Target="../slideLayouts/slideLayout40.xml"/><Relationship Id="rId44" Type="http://schemas.openxmlformats.org/officeDocument/2006/relationships/slideLayout" Target="../slideLayouts/slideLayout41.xml"/><Relationship Id="rId45" Type="http://schemas.openxmlformats.org/officeDocument/2006/relationships/slideLayout" Target="../slideLayouts/slideLayout42.xml"/><Relationship Id="rId46" Type="http://schemas.openxmlformats.org/officeDocument/2006/relationships/slideLayout" Target="../slideLayouts/slideLayout43.xml"/><Relationship Id="rId47" Type="http://schemas.openxmlformats.org/officeDocument/2006/relationships/slideLayout" Target="../slideLayouts/slideLayout44.xml"/><Relationship Id="rId48" Type="http://schemas.openxmlformats.org/officeDocument/2006/relationships/slideLayout" Target="../slideLayouts/slideLayout45.xml"/><Relationship Id="rId49" Type="http://schemas.openxmlformats.org/officeDocument/2006/relationships/slideLayout" Target="../slideLayouts/slideLayout46.xml"/><Relationship Id="rId50" Type="http://schemas.openxmlformats.org/officeDocument/2006/relationships/slideLayout" Target="../slideLayouts/slideLayout47.xml"/><Relationship Id="rId51" Type="http://schemas.openxmlformats.org/officeDocument/2006/relationships/slideLayout" Target="../slideLayouts/slideLayout48.xml"/><Relationship Id="rId52" Type="http://schemas.openxmlformats.org/officeDocument/2006/relationships/slideLayout" Target="../slideLayouts/slideLayout49.xml"/><Relationship Id="rId53" Type="http://schemas.openxmlformats.org/officeDocument/2006/relationships/slideLayout" Target="../slideLayouts/slideLayout50.xml"/><Relationship Id="rId54" Type="http://schemas.openxmlformats.org/officeDocument/2006/relationships/slideLayout" Target="../slideLayouts/slideLayout51.xml"/><Relationship Id="rId55" Type="http://schemas.openxmlformats.org/officeDocument/2006/relationships/slideLayout" Target="../slideLayouts/slideLayout52.xml"/><Relationship Id="rId56" Type="http://schemas.openxmlformats.org/officeDocument/2006/relationships/slideLayout" Target="../slideLayouts/slideLayout53.xml"/><Relationship Id="rId57" Type="http://schemas.openxmlformats.org/officeDocument/2006/relationships/slideLayout" Target="../slideLayouts/slideLayout54.xml"/><Relationship Id="rId58" Type="http://schemas.openxmlformats.org/officeDocument/2006/relationships/slideLayout" Target="../slideLayouts/slideLayout55.xml"/><Relationship Id="rId59" Type="http://schemas.openxmlformats.org/officeDocument/2006/relationships/slideLayout" Target="../slideLayouts/slideLayout56.xml"/><Relationship Id="rId60" Type="http://schemas.openxmlformats.org/officeDocument/2006/relationships/slideLayout" Target="../slideLayouts/slideLayout57.xml"/><Relationship Id="rId61" Type="http://schemas.openxmlformats.org/officeDocument/2006/relationships/slideLayout" Target="../slideLayouts/slideLayout58.xml"/><Relationship Id="rId62" Type="http://schemas.openxmlformats.org/officeDocument/2006/relationships/slideLayout" Target="../slideLayouts/slideLayout59.xml"/><Relationship Id="rId63" Type="http://schemas.openxmlformats.org/officeDocument/2006/relationships/slideLayout" Target="../slideLayouts/slideLayout60.xml"/><Relationship Id="rId64" Type="http://schemas.openxmlformats.org/officeDocument/2006/relationships/slideLayout" Target="../slideLayouts/slideLayout61.xml"/><Relationship Id="rId65" Type="http://schemas.openxmlformats.org/officeDocument/2006/relationships/slideLayout" Target="../slideLayouts/slideLayout62.xml"/><Relationship Id="rId66"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813" y="1"/>
            <a:ext cx="12197678" cy="6860145"/>
          </a:xfrm>
          <a:prstGeom prst="rect">
            <a:avLst/>
          </a:prstGeom>
          <a:ln w="12700">
            <a:miter lim="400000"/>
          </a:ln>
        </p:spPr>
      </p:pic>
      <p:pic>
        <p:nvPicPr>
          <p:cNvPr id="3" name="Picture 3" descr="Picture 3"/>
          <p:cNvPicPr>
            <a:picLocks noChangeAspect="1"/>
          </p:cNvPicPr>
          <p:nvPr/>
        </p:nvPicPr>
        <p:blipFill>
          <a:blip r:embed="rId3">
            <a:extLst/>
          </a:blip>
          <a:stretch>
            <a:fillRect/>
          </a:stretch>
        </p:blipFill>
        <p:spPr>
          <a:xfrm>
            <a:off x="10999785" y="5771886"/>
            <a:ext cx="1195390" cy="1232982"/>
          </a:xfrm>
          <a:prstGeom prst="rect">
            <a:avLst/>
          </a:prstGeom>
          <a:ln w="12700">
            <a:miter lim="400000"/>
          </a:ln>
        </p:spPr>
      </p:pic>
      <p:sp>
        <p:nvSpPr>
          <p:cNvPr id="4"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5"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 id="2147483692" r:id="rId47"/>
    <p:sldLayoutId id="2147483693" r:id="rId48"/>
    <p:sldLayoutId id="2147483694" r:id="rId49"/>
    <p:sldLayoutId id="2147483695" r:id="rId50"/>
    <p:sldLayoutId id="2147483696" r:id="rId51"/>
    <p:sldLayoutId id="2147483697" r:id="rId52"/>
    <p:sldLayoutId id="2147483698" r:id="rId53"/>
    <p:sldLayoutId id="2147483699" r:id="rId54"/>
    <p:sldLayoutId id="2147483700" r:id="rId55"/>
    <p:sldLayoutId id="2147483701" r:id="rId56"/>
    <p:sldLayoutId id="2147483702" r:id="rId57"/>
    <p:sldLayoutId id="2147483703" r:id="rId58"/>
    <p:sldLayoutId id="2147483704" r:id="rId59"/>
    <p:sldLayoutId id="2147483705" r:id="rId60"/>
    <p:sldLayoutId id="2147483706" r:id="rId61"/>
    <p:sldLayoutId id="2147483707" r:id="rId62"/>
    <p:sldLayoutId id="2147483708" r:id="rId63"/>
    <p:sldLayoutId id="2147483709" r:id="rId64"/>
    <p:sldLayoutId id="2147483710" r:id="rId65"/>
    <p:sldLayoutId id="2147483711" r:id="rId66"/>
  </p:sldLayoutIdLst>
  <p:transition xmlns:p14="http://schemas.microsoft.com/office/powerpoint/2010/main" spd="med" advClick="1"/>
  <p:txStyles>
    <p:titleStyle>
      <a:lvl1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1pPr>
      <a:lvl2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2pPr>
      <a:lvl3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3pPr>
      <a:lvl4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4pPr>
      <a:lvl5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5pPr>
      <a:lvl6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6pPr>
      <a:lvl7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7pPr>
      <a:lvl8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8pPr>
      <a:lvl9pPr marL="0" marR="0" indent="0" algn="ctr" defTabSz="1219362" rtl="0" latinLnBrk="0">
        <a:lnSpc>
          <a:spcPct val="100000"/>
        </a:lnSpc>
        <a:spcBef>
          <a:spcPts val="0"/>
        </a:spcBef>
        <a:spcAft>
          <a:spcPts val="0"/>
        </a:spcAft>
        <a:buClrTx/>
        <a:buSzTx/>
        <a:buFontTx/>
        <a:buNone/>
        <a:tabLst/>
        <a:defRPr b="0" baseline="0" cap="none" i="0" spc="0" strike="noStrike" sz="5900" u="none">
          <a:ln>
            <a:noFill/>
          </a:ln>
          <a:solidFill>
            <a:srgbClr val="000000"/>
          </a:solidFill>
          <a:uFillTx/>
          <a:latin typeface="Arial"/>
          <a:ea typeface="Arial"/>
          <a:cs typeface="Arial"/>
          <a:sym typeface="Arial"/>
        </a:defRPr>
      </a:lvl9pPr>
    </p:titleStyle>
    <p:bodyStyle>
      <a:lvl1pPr marL="457260" marR="0" indent="-457260"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1pPr>
      <a:lvl2pPr marL="1052523" marR="0" indent="-442843"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2pPr>
      <a:lvl3pPr marL="1628992" marR="0" indent="-409630"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3pPr>
      <a:lvl4pPr marL="2314530"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4pPr>
      <a:lvl5pPr marL="2924212"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5pPr>
      <a:lvl6pPr marL="3533894"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6pPr>
      <a:lvl7pPr marL="4143573"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7pPr>
      <a:lvl8pPr marL="4753255"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8pPr>
      <a:lvl9pPr marL="5362936" marR="0" indent="-485487" algn="l" defTabSz="1219362" rtl="0" latinLnBrk="0">
        <a:lnSpc>
          <a:spcPct val="100000"/>
        </a:lnSpc>
        <a:spcBef>
          <a:spcPts val="1000"/>
        </a:spcBef>
        <a:spcAft>
          <a:spcPts val="0"/>
        </a:spcAft>
        <a:buClrTx/>
        <a:buSzPct val="100000"/>
        <a:buFont typeface="Arial"/>
        <a:buChar char="•"/>
        <a:tabLst/>
        <a:defRPr b="0" baseline="0" cap="none" i="0" spc="0" strike="noStrike" sz="4300" u="none">
          <a:ln>
            <a:noFill/>
          </a:ln>
          <a:solidFill>
            <a:srgbClr val="000000"/>
          </a:solidFill>
          <a:uFillTx/>
          <a:latin typeface="Arial"/>
          <a:ea typeface="Arial"/>
          <a:cs typeface="Arial"/>
          <a:sym typeface="Arial"/>
        </a:defRPr>
      </a:lvl9pPr>
    </p:bodyStyle>
    <p:otherStyle>
      <a:lvl1pPr marL="0" marR="0" indent="0"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609682"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1219362"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829043"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2438724"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3048406"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3658087"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4267768"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4877449" algn="r" defTabSz="121936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8.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tif"/></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8.jpeg"/><Relationship Id="rId4" Type="http://schemas.openxmlformats.org/officeDocument/2006/relationships/image" Target="../media/image17.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2.tif"/></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github.com/apache/incubator-carbondata" TargetMode="External"/><Relationship Id="rId3" Type="http://schemas.openxmlformats.org/officeDocument/2006/relationships/hyperlink" Target="https://issues.apache.org/jira/browse/CARBONDATA" TargetMode="External"/><Relationship Id="rId4" Type="http://schemas.openxmlformats.org/officeDocument/2006/relationships/hyperlink" Target="mailto:dev@carbondata.apache.org" TargetMode="External"/><Relationship Id="rId5" Type="http://schemas.openxmlformats.org/officeDocument/2006/relationships/hyperlink" Target="mailto:user@carbondata.apache.org"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tif"/><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26.png"/><Relationship Id="rId14" Type="http://schemas.openxmlformats.org/officeDocument/2006/relationships/image" Target="../media/image11.jpeg"/><Relationship Id="rId15" Type="http://schemas.openxmlformats.org/officeDocument/2006/relationships/image" Target="../media/image12.jpeg"/><Relationship Id="rId16" Type="http://schemas.openxmlformats.org/officeDocument/2006/relationships/image" Target="../media/image13.jpeg"/><Relationship Id="rId17" Type="http://schemas.openxmlformats.org/officeDocument/2006/relationships/image" Target="../media/image4.tif"/><Relationship Id="rId18" Type="http://schemas.openxmlformats.org/officeDocument/2006/relationships/image" Target="../media/image14.jpeg"/><Relationship Id="rId19" Type="http://schemas.openxmlformats.org/officeDocument/2006/relationships/image" Target="../media/image15.jpeg"/><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16.jpeg"/><Relationship Id="rId23" Type="http://schemas.openxmlformats.org/officeDocument/2006/relationships/image" Target="../media/image17.jpeg"/><Relationship Id="rId24" Type="http://schemas.openxmlformats.org/officeDocument/2006/relationships/image" Target="../media/image18.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 Id="rId3" Type="http://schemas.openxmlformats.org/officeDocument/2006/relationships/image" Target="../media/image6.tif"/><Relationship Id="rId4"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标题 1"/>
          <p:cNvSpPr txBox="1"/>
          <p:nvPr/>
        </p:nvSpPr>
        <p:spPr>
          <a:xfrm>
            <a:off x="815624" y="1955799"/>
            <a:ext cx="10728677" cy="2696884"/>
          </a:xfrm>
          <a:prstGeom prst="rect">
            <a:avLst/>
          </a:prstGeom>
          <a:ln w="12700">
            <a:miter lim="400000"/>
          </a:ln>
          <a:extLst>
            <a:ext uri="{C572A759-6A51-4108-AA02-DFA0A04FC94B}">
              <ma14:wrappingTextBoxFlag xmlns:ma14="http://schemas.microsoft.com/office/mac/drawingml/2011/main" val="1"/>
            </a:ext>
          </a:extLst>
        </p:spPr>
        <p:txBody>
          <a:bodyPr lIns="45717" tIns="45717" rIns="45717" bIns="45717">
            <a:normAutofit fontScale="100000" lnSpcReduction="0"/>
          </a:bodyPr>
          <a:lstStyle/>
          <a:p>
            <a:pPr algn="ctr" defTabSz="1170587">
              <a:lnSpc>
                <a:spcPct val="90000"/>
              </a:lnSpc>
              <a:defRPr sz="4608">
                <a:solidFill>
                  <a:srgbClr val="FFFFFF"/>
                </a:solidFill>
              </a:defRPr>
            </a:pPr>
            <a:r>
              <a:rPr>
                <a:latin typeface="微软雅黑"/>
                <a:ea typeface="微软雅黑"/>
                <a:cs typeface="微软雅黑"/>
                <a:sym typeface="微软雅黑"/>
              </a:rPr>
              <a:t>基于</a:t>
            </a:r>
            <a:r>
              <a:t>CarbonData</a:t>
            </a:r>
            <a:r>
              <a:rPr>
                <a:latin typeface="微软雅黑"/>
                <a:ea typeface="微软雅黑"/>
                <a:cs typeface="微软雅黑"/>
                <a:sym typeface="微软雅黑"/>
              </a:rPr>
              <a:t>构建万亿级数据仓库</a:t>
            </a:r>
          </a:p>
          <a:p>
            <a:pPr algn="ctr" defTabSz="1170587">
              <a:lnSpc>
                <a:spcPct val="90000"/>
              </a:lnSpc>
              <a:defRPr sz="4608">
                <a:solidFill>
                  <a:srgbClr val="FFFFFF"/>
                </a:solidFill>
              </a:defRPr>
            </a:pPr>
          </a:p>
          <a:p>
            <a:pPr algn="ctr" defTabSz="1170587">
              <a:lnSpc>
                <a:spcPct val="90000"/>
              </a:lnSpc>
              <a:defRPr sz="4608">
                <a:solidFill>
                  <a:srgbClr val="FFFFFF"/>
                </a:solidFill>
              </a:defRPr>
            </a:pPr>
          </a:p>
          <a:p>
            <a:pPr algn="ctr" defTabSz="1170587">
              <a:lnSpc>
                <a:spcPct val="90000"/>
              </a:lnSpc>
              <a:defRPr sz="3359">
                <a:solidFill>
                  <a:srgbClr val="FFFFFF"/>
                </a:solidFill>
              </a:defRPr>
            </a:pPr>
            <a:r>
              <a:rPr>
                <a:latin typeface="微软雅黑"/>
                <a:ea typeface="微软雅黑"/>
                <a:cs typeface="微软雅黑"/>
                <a:sym typeface="微软雅黑"/>
              </a:rPr>
              <a:t>李昆 </a:t>
            </a:r>
            <a:r>
              <a:t>2018-12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0" name="标题 1"/>
          <p:cNvSpPr txBox="1"/>
          <p:nvPr>
            <p:ph type="title"/>
          </p:nvPr>
        </p:nvSpPr>
        <p:spPr>
          <a:xfrm>
            <a:off x="781254" y="275230"/>
            <a:ext cx="10975658" cy="1143266"/>
          </a:xfrm>
          <a:prstGeom prst="rect">
            <a:avLst/>
          </a:prstGeom>
        </p:spPr>
        <p:txBody>
          <a:bodyPr/>
          <a:lstStyle/>
          <a:p>
            <a:pPr/>
            <a:r>
              <a:t>CarbonData</a:t>
            </a:r>
            <a:r>
              <a:t>目标场景</a:t>
            </a:r>
          </a:p>
        </p:txBody>
      </p:sp>
      <p:sp>
        <p:nvSpPr>
          <p:cNvPr id="1071" name="内容占位符 2"/>
          <p:cNvSpPr txBox="1"/>
          <p:nvPr>
            <p:ph type="body" idx="1"/>
          </p:nvPr>
        </p:nvSpPr>
        <p:spPr>
          <a:xfrm>
            <a:off x="781253" y="1600601"/>
            <a:ext cx="10661105" cy="4526482"/>
          </a:xfrm>
          <a:prstGeom prst="rect">
            <a:avLst/>
          </a:prstGeom>
        </p:spPr>
        <p:txBody>
          <a:bodyPr/>
          <a:lstStyle/>
          <a:p>
            <a:pPr marL="448115" indent="-448115" defTabSz="1194974">
              <a:spcBef>
                <a:spcPts val="500"/>
              </a:spcBef>
              <a:defRPr sz="2450"/>
            </a:pPr>
            <a:r>
              <a:rPr>
                <a:latin typeface="微软雅黑"/>
                <a:ea typeface="微软雅黑"/>
                <a:cs typeface="微软雅黑"/>
                <a:sym typeface="微软雅黑"/>
              </a:rPr>
              <a:t>以</a:t>
            </a:r>
            <a:r>
              <a:t>Hadoop</a:t>
            </a:r>
            <a:r>
              <a:rPr>
                <a:latin typeface="微软雅黑"/>
                <a:ea typeface="微软雅黑"/>
                <a:cs typeface="微软雅黑"/>
                <a:sym typeface="微软雅黑"/>
              </a:rPr>
              <a:t>为基础的数仓：海量数据，多租户，多计算引擎访问同一份数据</a:t>
            </a:r>
            <a:endParaRPr sz="2744"/>
          </a:p>
          <a:p>
            <a:pPr marL="448115" indent="-448115" defTabSz="1194974">
              <a:spcBef>
                <a:spcPts val="500"/>
              </a:spcBef>
              <a:defRPr sz="2450"/>
            </a:pPr>
            <a:r>
              <a:t>TB~PB</a:t>
            </a:r>
            <a:r>
              <a:rPr>
                <a:latin typeface="微软雅黑"/>
                <a:ea typeface="微软雅黑"/>
                <a:cs typeface="微软雅黑"/>
                <a:sym typeface="微软雅黑"/>
              </a:rPr>
              <a:t>级明细数据的多维过滤分析（索引）、</a:t>
            </a:r>
            <a:r>
              <a:t>OLAP</a:t>
            </a:r>
            <a:r>
              <a:rPr>
                <a:latin typeface="微软雅黑"/>
                <a:ea typeface="微软雅黑"/>
                <a:cs typeface="微软雅黑"/>
                <a:sym typeface="微软雅黑"/>
              </a:rPr>
              <a:t>分析（预汇聚）</a:t>
            </a:r>
            <a:endParaRPr sz="2744"/>
          </a:p>
          <a:p>
            <a:pPr marL="448115" indent="-448115" defTabSz="1194974">
              <a:spcBef>
                <a:spcPts val="500"/>
              </a:spcBef>
              <a:defRPr sz="2450"/>
            </a:pPr>
            <a:r>
              <a:rPr>
                <a:latin typeface="微软雅黑"/>
                <a:ea typeface="微软雅黑"/>
                <a:cs typeface="微软雅黑"/>
                <a:sym typeface="微软雅黑"/>
              </a:rPr>
              <a:t>分钟级追加（批量或流式）</a:t>
            </a:r>
            <a:endParaRPr sz="2744"/>
          </a:p>
          <a:p>
            <a:pPr marL="448115" indent="-448115" defTabSz="1194974">
              <a:spcBef>
                <a:spcPts val="500"/>
              </a:spcBef>
              <a:defRPr sz="2450"/>
            </a:pPr>
            <a:r>
              <a:rPr>
                <a:latin typeface="微软雅黑"/>
                <a:ea typeface="微软雅黑"/>
                <a:cs typeface="微软雅黑"/>
                <a:sym typeface="微软雅黑"/>
              </a:rPr>
              <a:t>批量更新、删除，拉链表</a:t>
            </a:r>
            <a:endParaRPr sz="2744"/>
          </a:p>
          <a:p>
            <a:pPr marL="448115" indent="-448115" defTabSz="1194974">
              <a:spcBef>
                <a:spcPts val="900"/>
              </a:spcBef>
              <a:defRPr sz="2744"/>
            </a:pPr>
          </a:p>
          <a:p>
            <a:pPr marL="448115" indent="-448115" defTabSz="1194974">
              <a:spcBef>
                <a:spcPts val="500"/>
              </a:spcBef>
              <a:defRPr sz="2450"/>
            </a:pPr>
            <a:r>
              <a:rPr>
                <a:latin typeface="微软雅黑"/>
                <a:ea typeface="微软雅黑"/>
                <a:cs typeface="微软雅黑"/>
                <a:sym typeface="微软雅黑"/>
              </a:rPr>
              <a:t>非目标场景：</a:t>
            </a:r>
            <a:endParaRPr sz="2744"/>
          </a:p>
          <a:p>
            <a:pPr lvl="1" marL="970916" indent="-373429" defTabSz="1194974">
              <a:spcBef>
                <a:spcPts val="400"/>
              </a:spcBef>
              <a:defRPr sz="1960"/>
            </a:pPr>
            <a:r>
              <a:t>OLTP</a:t>
            </a:r>
            <a:r>
              <a:rPr>
                <a:latin typeface="微软雅黑"/>
                <a:ea typeface="微软雅黑"/>
                <a:cs typeface="微软雅黑"/>
                <a:sym typeface="微软雅黑"/>
              </a:rPr>
              <a:t>：实时追加、更新、删除</a:t>
            </a:r>
            <a:endParaRPr sz="2156"/>
          </a:p>
          <a:p>
            <a:pPr lvl="1" marL="970916" indent="-373429" defTabSz="1194974">
              <a:spcBef>
                <a:spcPts val="400"/>
              </a:spcBef>
              <a:defRPr sz="1960"/>
            </a:pPr>
            <a:r>
              <a:rPr>
                <a:latin typeface="微软雅黑"/>
                <a:ea typeface="微软雅黑"/>
                <a:cs typeface="微软雅黑"/>
                <a:sym typeface="微软雅黑"/>
              </a:rPr>
              <a:t>毫秒级点查</a:t>
            </a:r>
            <a:endParaRPr sz="2156"/>
          </a:p>
          <a:p>
            <a:pPr lvl="1" marL="970916" indent="-373429" defTabSz="1194974">
              <a:spcBef>
                <a:spcPts val="400"/>
              </a:spcBef>
              <a:defRPr sz="1960"/>
            </a:pPr>
            <a:r>
              <a:rPr>
                <a:latin typeface="微软雅黑"/>
                <a:ea typeface="微软雅黑"/>
                <a:cs typeface="微软雅黑"/>
                <a:sym typeface="微软雅黑"/>
              </a:rPr>
              <a:t>毫秒级</a:t>
            </a:r>
            <a:r>
              <a:t>OLAP</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77" name="罐形 5"/>
          <p:cNvGrpSpPr/>
          <p:nvPr/>
        </p:nvGrpSpPr>
        <p:grpSpPr>
          <a:xfrm>
            <a:off x="5995848" y="5405401"/>
            <a:ext cx="1777942" cy="536198"/>
            <a:chOff x="-1" y="0"/>
            <a:chExt cx="1777941" cy="536197"/>
          </a:xfrm>
        </p:grpSpPr>
        <p:sp>
          <p:nvSpPr>
            <p:cNvPr id="1073" name="Shape"/>
            <p:cNvSpPr/>
            <p:nvPr/>
          </p:nvSpPr>
          <p:spPr>
            <a:xfrm>
              <a:off x="-2" y="-1"/>
              <a:ext cx="1777942" cy="536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1600">
                  <a:solidFill>
                    <a:srgbClr val="FFFFFF"/>
                  </a:solidFill>
                </a:defRPr>
              </a:pPr>
            </a:p>
          </p:txBody>
        </p:sp>
        <p:sp>
          <p:nvSpPr>
            <p:cNvPr id="1074" name="Oval"/>
            <p:cNvSpPr/>
            <p:nvPr/>
          </p:nvSpPr>
          <p:spPr>
            <a:xfrm>
              <a:off x="-1" y="-1"/>
              <a:ext cx="1777942" cy="134051"/>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sz="1600">
                  <a:solidFill>
                    <a:srgbClr val="FFFFFF"/>
                  </a:solidFill>
                </a:defRPr>
              </a:pPr>
            </a:p>
          </p:txBody>
        </p:sp>
        <p:sp>
          <p:nvSpPr>
            <p:cNvPr id="1075" name="Line"/>
            <p:cNvSpPr/>
            <p:nvPr/>
          </p:nvSpPr>
          <p:spPr>
            <a:xfrm>
              <a:off x="-2" y="-1"/>
              <a:ext cx="1777942" cy="536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076" name="ODS"/>
            <p:cNvSpPr txBox="1"/>
            <p:nvPr/>
          </p:nvSpPr>
          <p:spPr>
            <a:xfrm>
              <a:off x="0" y="144914"/>
              <a:ext cx="1777939"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ODS</a:t>
              </a:r>
            </a:p>
          </p:txBody>
        </p:sp>
      </p:grpSp>
      <p:grpSp>
        <p:nvGrpSpPr>
          <p:cNvPr id="1082" name="罐形 6"/>
          <p:cNvGrpSpPr/>
          <p:nvPr/>
        </p:nvGrpSpPr>
        <p:grpSpPr>
          <a:xfrm>
            <a:off x="2585809" y="4196165"/>
            <a:ext cx="6568456" cy="691049"/>
            <a:chOff x="0" y="0"/>
            <a:chExt cx="6568454" cy="691048"/>
          </a:xfrm>
        </p:grpSpPr>
        <p:sp>
          <p:nvSpPr>
            <p:cNvPr id="1078" name="Shape"/>
            <p:cNvSpPr/>
            <p:nvPr/>
          </p:nvSpPr>
          <p:spPr>
            <a:xfrm>
              <a:off x="-1" y="-1"/>
              <a:ext cx="656845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79" name="Oval"/>
            <p:cNvSpPr/>
            <p:nvPr/>
          </p:nvSpPr>
          <p:spPr>
            <a:xfrm>
              <a:off x="-1" y="-1"/>
              <a:ext cx="6568456"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80" name="Line"/>
            <p:cNvSpPr/>
            <p:nvPr/>
          </p:nvSpPr>
          <p:spPr>
            <a:xfrm>
              <a:off x="-1" y="-1"/>
              <a:ext cx="656845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81" name="全量历史库"/>
            <p:cNvSpPr txBox="1"/>
            <p:nvPr/>
          </p:nvSpPr>
          <p:spPr>
            <a:xfrm>
              <a:off x="-1" y="203294"/>
              <a:ext cx="656845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全量历史库</a:t>
              </a:r>
            </a:p>
          </p:txBody>
        </p:sp>
      </p:grpSp>
      <p:grpSp>
        <p:nvGrpSpPr>
          <p:cNvPr id="1087" name="罐形 7"/>
          <p:cNvGrpSpPr/>
          <p:nvPr/>
        </p:nvGrpSpPr>
        <p:grpSpPr>
          <a:xfrm>
            <a:off x="4538025" y="3173090"/>
            <a:ext cx="4616240" cy="691049"/>
            <a:chOff x="0" y="0"/>
            <a:chExt cx="4616238" cy="691048"/>
          </a:xfrm>
        </p:grpSpPr>
        <p:sp>
          <p:nvSpPr>
            <p:cNvPr id="1083" name="Shape"/>
            <p:cNvSpPr/>
            <p:nvPr/>
          </p:nvSpPr>
          <p:spPr>
            <a:xfrm>
              <a:off x="-1" y="-1"/>
              <a:ext cx="4616239"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84" name="Oval"/>
            <p:cNvSpPr/>
            <p:nvPr/>
          </p:nvSpPr>
          <p:spPr>
            <a:xfrm>
              <a:off x="0" y="-1"/>
              <a:ext cx="4616238"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85" name="Line"/>
            <p:cNvSpPr/>
            <p:nvPr/>
          </p:nvSpPr>
          <p:spPr>
            <a:xfrm>
              <a:off x="-1" y="-1"/>
              <a:ext cx="4616238"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86" name="主题库"/>
            <p:cNvSpPr txBox="1"/>
            <p:nvPr/>
          </p:nvSpPr>
          <p:spPr>
            <a:xfrm>
              <a:off x="0" y="203294"/>
              <a:ext cx="46162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主题库</a:t>
              </a:r>
            </a:p>
          </p:txBody>
        </p:sp>
      </p:grpSp>
      <p:grpSp>
        <p:nvGrpSpPr>
          <p:cNvPr id="1092" name="罐形 8"/>
          <p:cNvGrpSpPr/>
          <p:nvPr/>
        </p:nvGrpSpPr>
        <p:grpSpPr>
          <a:xfrm>
            <a:off x="5190563" y="2321498"/>
            <a:ext cx="1325382" cy="519566"/>
            <a:chOff x="-1" y="0"/>
            <a:chExt cx="1325381" cy="519565"/>
          </a:xfrm>
        </p:grpSpPr>
        <p:sp>
          <p:nvSpPr>
            <p:cNvPr id="1088" name="Shape"/>
            <p:cNvSpPr/>
            <p:nvPr/>
          </p:nvSpPr>
          <p:spPr>
            <a:xfrm>
              <a:off x="-2" y="0"/>
              <a:ext cx="1325383" cy="519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89" name="Oval"/>
            <p:cNvSpPr/>
            <p:nvPr/>
          </p:nvSpPr>
          <p:spPr>
            <a:xfrm>
              <a:off x="-1" y="-1"/>
              <a:ext cx="1325382" cy="12989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90" name="Line"/>
            <p:cNvSpPr/>
            <p:nvPr/>
          </p:nvSpPr>
          <p:spPr>
            <a:xfrm>
              <a:off x="-2" y="0"/>
              <a:ext cx="1325381" cy="519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1" name="标签画像库"/>
            <p:cNvSpPr txBox="1"/>
            <p:nvPr/>
          </p:nvSpPr>
          <p:spPr>
            <a:xfrm>
              <a:off x="0" y="106835"/>
              <a:ext cx="13253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标签画像库</a:t>
              </a:r>
            </a:p>
          </p:txBody>
        </p:sp>
      </p:grpSp>
      <p:grpSp>
        <p:nvGrpSpPr>
          <p:cNvPr id="1097" name="罐形 9"/>
          <p:cNvGrpSpPr/>
          <p:nvPr/>
        </p:nvGrpSpPr>
        <p:grpSpPr>
          <a:xfrm>
            <a:off x="6664100" y="2327349"/>
            <a:ext cx="1176237" cy="482730"/>
            <a:chOff x="0" y="0"/>
            <a:chExt cx="1176235" cy="482729"/>
          </a:xfrm>
        </p:grpSpPr>
        <p:sp>
          <p:nvSpPr>
            <p:cNvPr id="1093" name="Shap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94" name="Oval"/>
            <p:cNvSpPr/>
            <p:nvPr/>
          </p:nvSpPr>
          <p:spPr>
            <a:xfrm>
              <a:off x="0" y="-1"/>
              <a:ext cx="1176236" cy="12068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95" name="Lin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6" name="关系库"/>
            <p:cNvSpPr txBox="1"/>
            <p:nvPr/>
          </p:nvSpPr>
          <p:spPr>
            <a:xfrm>
              <a:off x="0" y="86114"/>
              <a:ext cx="117623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关系库</a:t>
              </a:r>
            </a:p>
          </p:txBody>
        </p:sp>
      </p:grpSp>
      <p:grpSp>
        <p:nvGrpSpPr>
          <p:cNvPr id="1100" name="矩形 11"/>
          <p:cNvGrpSpPr/>
          <p:nvPr/>
        </p:nvGrpSpPr>
        <p:grpSpPr>
          <a:xfrm>
            <a:off x="10170649" y="2255729"/>
            <a:ext cx="436750" cy="3216817"/>
            <a:chOff x="0" y="0"/>
            <a:chExt cx="436749" cy="3216816"/>
          </a:xfrm>
        </p:grpSpPr>
        <p:sp>
          <p:nvSpPr>
            <p:cNvPr id="1098" name="Rectangle"/>
            <p:cNvSpPr/>
            <p:nvPr/>
          </p:nvSpPr>
          <p:spPr>
            <a:xfrm>
              <a:off x="-1" y="-1"/>
              <a:ext cx="436751" cy="3216818"/>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99" name="流水线开发和调度"/>
            <p:cNvSpPr txBox="1"/>
            <p:nvPr/>
          </p:nvSpPr>
          <p:spPr>
            <a:xfrm>
              <a:off x="-1" y="445088"/>
              <a:ext cx="436751" cy="2326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流水线开发和调度</a:t>
              </a:r>
            </a:p>
          </p:txBody>
        </p:sp>
      </p:grpSp>
      <p:pic>
        <p:nvPicPr>
          <p:cNvPr id="1101" name="图片 12" descr="图片 12"/>
          <p:cNvPicPr>
            <a:picLocks noChangeAspect="1"/>
          </p:cNvPicPr>
          <p:nvPr/>
        </p:nvPicPr>
        <p:blipFill>
          <a:blip r:embed="rId2">
            <a:extLst/>
          </a:blip>
          <a:stretch>
            <a:fillRect/>
          </a:stretch>
        </p:blipFill>
        <p:spPr>
          <a:xfrm>
            <a:off x="5220882" y="249381"/>
            <a:ext cx="895564" cy="833576"/>
          </a:xfrm>
          <a:prstGeom prst="rect">
            <a:avLst/>
          </a:prstGeom>
          <a:ln w="12700">
            <a:miter lim="400000"/>
          </a:ln>
        </p:spPr>
      </p:pic>
      <p:pic>
        <p:nvPicPr>
          <p:cNvPr id="1102" name="图片 14" descr="图片 14"/>
          <p:cNvPicPr>
            <a:picLocks noChangeAspect="1"/>
          </p:cNvPicPr>
          <p:nvPr/>
        </p:nvPicPr>
        <p:blipFill>
          <a:blip r:embed="rId3">
            <a:extLst/>
          </a:blip>
          <a:stretch>
            <a:fillRect/>
          </a:stretch>
        </p:blipFill>
        <p:spPr>
          <a:xfrm>
            <a:off x="10868111" y="3491753"/>
            <a:ext cx="916446" cy="853013"/>
          </a:xfrm>
          <a:prstGeom prst="rect">
            <a:avLst/>
          </a:prstGeom>
          <a:ln w="12700">
            <a:miter lim="400000"/>
          </a:ln>
        </p:spPr>
      </p:pic>
      <p:grpSp>
        <p:nvGrpSpPr>
          <p:cNvPr id="1105" name="矩形 15"/>
          <p:cNvGrpSpPr/>
          <p:nvPr/>
        </p:nvGrpSpPr>
        <p:grpSpPr>
          <a:xfrm>
            <a:off x="2585809" y="1355706"/>
            <a:ext cx="1061633" cy="513995"/>
            <a:chOff x="0" y="0"/>
            <a:chExt cx="1061631" cy="513994"/>
          </a:xfrm>
        </p:grpSpPr>
        <p:sp>
          <p:nvSpPr>
            <p:cNvPr id="1103" name="Rectangle"/>
            <p:cNvSpPr/>
            <p:nvPr/>
          </p:nvSpPr>
          <p:spPr>
            <a:xfrm>
              <a:off x="-1" y="-1"/>
              <a:ext cx="1061633"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04" name="数据产品B"/>
            <p:cNvSpPr txBox="1"/>
            <p:nvPr/>
          </p:nvSpPr>
          <p:spPr>
            <a:xfrm>
              <a:off x="-1" y="71577"/>
              <a:ext cx="106163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B</a:t>
              </a:r>
            </a:p>
          </p:txBody>
        </p:sp>
      </p:grpSp>
      <p:sp>
        <p:nvSpPr>
          <p:cNvPr id="1106" name="上箭头 18"/>
          <p:cNvSpPr/>
          <p:nvPr/>
        </p:nvSpPr>
        <p:spPr>
          <a:xfrm>
            <a:off x="3037245" y="1958486"/>
            <a:ext cx="181719" cy="2237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77"/>
                </a:moveTo>
                <a:lnTo>
                  <a:pt x="10800" y="0"/>
                </a:lnTo>
                <a:lnTo>
                  <a:pt x="21600" y="877"/>
                </a:lnTo>
                <a:lnTo>
                  <a:pt x="16200" y="877"/>
                </a:lnTo>
                <a:lnTo>
                  <a:pt x="16200" y="21600"/>
                </a:lnTo>
                <a:lnTo>
                  <a:pt x="5400" y="21600"/>
                </a:lnTo>
                <a:lnTo>
                  <a:pt x="5400" y="877"/>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07" name="上箭头 20"/>
          <p:cNvSpPr/>
          <p:nvPr/>
        </p:nvSpPr>
        <p:spPr>
          <a:xfrm>
            <a:off x="4594483" y="1958487"/>
            <a:ext cx="157222" cy="1214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8"/>
                </a:moveTo>
                <a:lnTo>
                  <a:pt x="10800" y="0"/>
                </a:lnTo>
                <a:lnTo>
                  <a:pt x="21600" y="1398"/>
                </a:lnTo>
                <a:lnTo>
                  <a:pt x="16200" y="1398"/>
                </a:lnTo>
                <a:lnTo>
                  <a:pt x="16200" y="21600"/>
                </a:lnTo>
                <a:lnTo>
                  <a:pt x="5400" y="21600"/>
                </a:lnTo>
                <a:lnTo>
                  <a:pt x="5400" y="139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08" name="上箭头 22"/>
          <p:cNvSpPr/>
          <p:nvPr/>
        </p:nvSpPr>
        <p:spPr>
          <a:xfrm>
            <a:off x="5792048"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09" name="上箭头 23"/>
          <p:cNvSpPr/>
          <p:nvPr/>
        </p:nvSpPr>
        <p:spPr>
          <a:xfrm>
            <a:off x="7212916"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1114" name="罐形 29"/>
          <p:cNvGrpSpPr/>
          <p:nvPr/>
        </p:nvGrpSpPr>
        <p:grpSpPr>
          <a:xfrm>
            <a:off x="3881214" y="6026003"/>
            <a:ext cx="1213396" cy="713835"/>
            <a:chOff x="0" y="0"/>
            <a:chExt cx="1213395" cy="713834"/>
          </a:xfrm>
        </p:grpSpPr>
        <p:sp>
          <p:nvSpPr>
            <p:cNvPr id="1110" name="Shape"/>
            <p:cNvSpPr/>
            <p:nvPr/>
          </p:nvSpPr>
          <p:spPr>
            <a:xfrm>
              <a:off x="0" y="0"/>
              <a:ext cx="121339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11" name="Oval"/>
            <p:cNvSpPr/>
            <p:nvPr/>
          </p:nvSpPr>
          <p:spPr>
            <a:xfrm>
              <a:off x="1" y="0"/>
              <a:ext cx="1213395" cy="17276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12" name="Line"/>
            <p:cNvSpPr/>
            <p:nvPr/>
          </p:nvSpPr>
          <p:spPr>
            <a:xfrm>
              <a:off x="0" y="0"/>
              <a:ext cx="1213395"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13" name="数据源…"/>
            <p:cNvSpPr txBox="1"/>
            <p:nvPr/>
          </p:nvSpPr>
          <p:spPr>
            <a:xfrm>
              <a:off x="1" y="63594"/>
              <a:ext cx="12133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数据源</a:t>
              </a:r>
            </a:p>
            <a:p>
              <a:pPr algn="ctr">
                <a:defRPr sz="1600">
                  <a:solidFill>
                    <a:srgbClr val="FFFFFF"/>
                  </a:solidFill>
                </a:defRPr>
              </a:pPr>
              <a:r>
                <a:rPr>
                  <a:latin typeface="微软雅黑"/>
                  <a:ea typeface="微软雅黑"/>
                  <a:cs typeface="微软雅黑"/>
                  <a:sym typeface="微软雅黑"/>
                </a:rPr>
                <a:t>（生产系统）</a:t>
              </a:r>
            </a:p>
          </p:txBody>
        </p:sp>
      </p:grpSp>
      <p:sp>
        <p:nvSpPr>
          <p:cNvPr id="1115" name="上箭头 31"/>
          <p:cNvSpPr/>
          <p:nvPr/>
        </p:nvSpPr>
        <p:spPr>
          <a:xfrm>
            <a:off x="5893849" y="3848646"/>
            <a:ext cx="622095" cy="4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16" name="上箭头 32"/>
          <p:cNvSpPr/>
          <p:nvPr/>
        </p:nvSpPr>
        <p:spPr>
          <a:xfrm>
            <a:off x="5552044" y="2810079"/>
            <a:ext cx="622095" cy="4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17" name="上箭头 33"/>
          <p:cNvSpPr/>
          <p:nvPr/>
        </p:nvSpPr>
        <p:spPr>
          <a:xfrm>
            <a:off x="6974478" y="2841062"/>
            <a:ext cx="555484" cy="42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1120" name="矩形 36"/>
          <p:cNvGrpSpPr/>
          <p:nvPr/>
        </p:nvGrpSpPr>
        <p:grpSpPr>
          <a:xfrm>
            <a:off x="4061852" y="1353263"/>
            <a:ext cx="1121747" cy="513996"/>
            <a:chOff x="0" y="0"/>
            <a:chExt cx="1121746" cy="513994"/>
          </a:xfrm>
        </p:grpSpPr>
        <p:sp>
          <p:nvSpPr>
            <p:cNvPr id="1118"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19" name="数据产品C"/>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C</a:t>
              </a:r>
            </a:p>
          </p:txBody>
        </p:sp>
      </p:grpSp>
      <p:grpSp>
        <p:nvGrpSpPr>
          <p:cNvPr id="1123" name="矩形 37"/>
          <p:cNvGrpSpPr/>
          <p:nvPr/>
        </p:nvGrpSpPr>
        <p:grpSpPr>
          <a:xfrm>
            <a:off x="5356947" y="1353263"/>
            <a:ext cx="1121747" cy="513996"/>
            <a:chOff x="0" y="0"/>
            <a:chExt cx="1121746" cy="513994"/>
          </a:xfrm>
        </p:grpSpPr>
        <p:sp>
          <p:nvSpPr>
            <p:cNvPr id="1121"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22" name="数据产品D"/>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D</a:t>
              </a:r>
            </a:p>
          </p:txBody>
        </p:sp>
      </p:grpSp>
      <p:grpSp>
        <p:nvGrpSpPr>
          <p:cNvPr id="1126" name="矩形 38"/>
          <p:cNvGrpSpPr/>
          <p:nvPr/>
        </p:nvGrpSpPr>
        <p:grpSpPr>
          <a:xfrm>
            <a:off x="6652042" y="1353263"/>
            <a:ext cx="1121747" cy="513996"/>
            <a:chOff x="0" y="0"/>
            <a:chExt cx="1121746" cy="513994"/>
          </a:xfrm>
        </p:grpSpPr>
        <p:sp>
          <p:nvSpPr>
            <p:cNvPr id="1124"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25" name="数据产品E"/>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E</a:t>
              </a:r>
            </a:p>
          </p:txBody>
        </p:sp>
      </p:grpSp>
      <p:sp>
        <p:nvSpPr>
          <p:cNvPr id="1127" name="直线箭头连接符 45"/>
          <p:cNvSpPr/>
          <p:nvPr/>
        </p:nvSpPr>
        <p:spPr>
          <a:xfrm flipH="1" flipV="1">
            <a:off x="9209410" y="3039843"/>
            <a:ext cx="958873" cy="410945"/>
          </a:xfrm>
          <a:prstGeom prst="line">
            <a:avLst/>
          </a:prstGeom>
          <a:ln>
            <a:solidFill>
              <a:srgbClr val="4A7EBB"/>
            </a:solidFill>
            <a:prstDash val="dash"/>
            <a:tailEnd type="triangle"/>
          </a:ln>
        </p:spPr>
        <p:txBody>
          <a:bodyPr lIns="45719" rIns="45719"/>
          <a:lstStyle/>
          <a:p>
            <a:pPr/>
          </a:p>
        </p:txBody>
      </p:sp>
      <p:grpSp>
        <p:nvGrpSpPr>
          <p:cNvPr id="1132" name="罐形 49"/>
          <p:cNvGrpSpPr/>
          <p:nvPr/>
        </p:nvGrpSpPr>
        <p:grpSpPr>
          <a:xfrm>
            <a:off x="7978029" y="2339914"/>
            <a:ext cx="1176237" cy="482730"/>
            <a:chOff x="0" y="0"/>
            <a:chExt cx="1176235" cy="482729"/>
          </a:xfrm>
        </p:grpSpPr>
        <p:sp>
          <p:nvSpPr>
            <p:cNvPr id="1128" name="Shap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29" name="Oval"/>
            <p:cNvSpPr/>
            <p:nvPr/>
          </p:nvSpPr>
          <p:spPr>
            <a:xfrm>
              <a:off x="0" y="-1"/>
              <a:ext cx="1176236" cy="12068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30" name="Lin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31" name="XX业务库"/>
            <p:cNvSpPr txBox="1"/>
            <p:nvPr/>
          </p:nvSpPr>
          <p:spPr>
            <a:xfrm>
              <a:off x="0" y="86114"/>
              <a:ext cx="117623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XX</a:t>
              </a:r>
              <a:r>
                <a:rPr>
                  <a:latin typeface="微软雅黑"/>
                  <a:ea typeface="微软雅黑"/>
                  <a:cs typeface="微软雅黑"/>
                  <a:sym typeface="微软雅黑"/>
                </a:rPr>
                <a:t>业务库</a:t>
              </a:r>
            </a:p>
          </p:txBody>
        </p:sp>
      </p:grpSp>
      <p:grpSp>
        <p:nvGrpSpPr>
          <p:cNvPr id="1135" name="矩形 50"/>
          <p:cNvGrpSpPr/>
          <p:nvPr/>
        </p:nvGrpSpPr>
        <p:grpSpPr>
          <a:xfrm>
            <a:off x="7969577" y="1313864"/>
            <a:ext cx="1121747" cy="592794"/>
            <a:chOff x="0" y="0"/>
            <a:chExt cx="1121746" cy="592792"/>
          </a:xfrm>
        </p:grpSpPr>
        <p:sp>
          <p:nvSpPr>
            <p:cNvPr id="1133" name="Rectangle"/>
            <p:cNvSpPr/>
            <p:nvPr/>
          </p:nvSpPr>
          <p:spPr>
            <a:xfrm>
              <a:off x="0" y="39399"/>
              <a:ext cx="1121747" cy="513995"/>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34" name="数据产品…"/>
            <p:cNvSpPr txBox="1"/>
            <p:nvPr/>
          </p:nvSpPr>
          <p:spPr>
            <a:xfrm>
              <a:off x="0" y="0"/>
              <a:ext cx="1121747" cy="5927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p>
            <a:p>
              <a:pPr algn="ctr">
                <a:defRPr sz="1600">
                  <a:solidFill>
                    <a:srgbClr val="FFFFFF"/>
                  </a:solidFill>
                </a:defRPr>
              </a:pPr>
              <a:r>
                <a:t>F</a:t>
              </a:r>
            </a:p>
          </p:txBody>
        </p:sp>
      </p:grpSp>
      <p:sp>
        <p:nvSpPr>
          <p:cNvPr id="1136" name="上箭头 51"/>
          <p:cNvSpPr/>
          <p:nvPr/>
        </p:nvSpPr>
        <p:spPr>
          <a:xfrm>
            <a:off x="8479548"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37" name="上箭头 52"/>
          <p:cNvSpPr/>
          <p:nvPr/>
        </p:nvSpPr>
        <p:spPr>
          <a:xfrm>
            <a:off x="8288404" y="2825569"/>
            <a:ext cx="555484" cy="42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38" name="上箭头 53"/>
          <p:cNvSpPr/>
          <p:nvPr/>
        </p:nvSpPr>
        <p:spPr>
          <a:xfrm>
            <a:off x="6610725" y="4930423"/>
            <a:ext cx="643756" cy="432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1141" name="矩形 54"/>
          <p:cNvGrpSpPr/>
          <p:nvPr/>
        </p:nvGrpSpPr>
        <p:grpSpPr>
          <a:xfrm>
            <a:off x="892667" y="3652092"/>
            <a:ext cx="845436" cy="1385346"/>
            <a:chOff x="0" y="0"/>
            <a:chExt cx="845435" cy="1385344"/>
          </a:xfrm>
        </p:grpSpPr>
        <p:sp>
          <p:nvSpPr>
            <p:cNvPr id="1139" name="Rectangle"/>
            <p:cNvSpPr/>
            <p:nvPr/>
          </p:nvSpPr>
          <p:spPr>
            <a:xfrm>
              <a:off x="-1" y="0"/>
              <a:ext cx="845437" cy="1385345"/>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140" name="流处理"/>
            <p:cNvSpPr txBox="1"/>
            <p:nvPr/>
          </p:nvSpPr>
          <p:spPr>
            <a:xfrm>
              <a:off x="-1" y="507252"/>
              <a:ext cx="8454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流处理</a:t>
              </a:r>
            </a:p>
          </p:txBody>
        </p:sp>
      </p:grpSp>
      <p:sp>
        <p:nvSpPr>
          <p:cNvPr id="1142" name="上箭头 56"/>
          <p:cNvSpPr/>
          <p:nvPr/>
        </p:nvSpPr>
        <p:spPr>
          <a:xfrm rot="5400000">
            <a:off x="1938428" y="4287084"/>
            <a:ext cx="341957" cy="50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53"/>
                </a:moveTo>
                <a:lnTo>
                  <a:pt x="10800" y="0"/>
                </a:lnTo>
                <a:lnTo>
                  <a:pt x="21600" y="7253"/>
                </a:lnTo>
                <a:lnTo>
                  <a:pt x="16200" y="7253"/>
                </a:lnTo>
                <a:lnTo>
                  <a:pt x="16200" y="21600"/>
                </a:lnTo>
                <a:lnTo>
                  <a:pt x="5400" y="21600"/>
                </a:lnTo>
                <a:lnTo>
                  <a:pt x="5400" y="7253"/>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1145" name="矩形 57"/>
          <p:cNvGrpSpPr/>
          <p:nvPr/>
        </p:nvGrpSpPr>
        <p:grpSpPr>
          <a:xfrm>
            <a:off x="824137" y="1362636"/>
            <a:ext cx="1061632" cy="513995"/>
            <a:chOff x="0" y="0"/>
            <a:chExt cx="1061631" cy="513994"/>
          </a:xfrm>
        </p:grpSpPr>
        <p:sp>
          <p:nvSpPr>
            <p:cNvPr id="1143" name="Rectangle"/>
            <p:cNvSpPr/>
            <p:nvPr/>
          </p:nvSpPr>
          <p:spPr>
            <a:xfrm>
              <a:off x="-1" y="-1"/>
              <a:ext cx="1061633"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144" name="数据产品A"/>
            <p:cNvSpPr txBox="1"/>
            <p:nvPr/>
          </p:nvSpPr>
          <p:spPr>
            <a:xfrm>
              <a:off x="-1" y="71577"/>
              <a:ext cx="106163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A</a:t>
              </a:r>
            </a:p>
          </p:txBody>
        </p:sp>
      </p:grpSp>
      <p:sp>
        <p:nvSpPr>
          <p:cNvPr id="1146" name="上箭头 58"/>
          <p:cNvSpPr/>
          <p:nvPr/>
        </p:nvSpPr>
        <p:spPr>
          <a:xfrm>
            <a:off x="1225119" y="1959083"/>
            <a:ext cx="187823" cy="1590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76"/>
                </a:moveTo>
                <a:lnTo>
                  <a:pt x="10800" y="0"/>
                </a:lnTo>
                <a:lnTo>
                  <a:pt x="21600" y="1276"/>
                </a:lnTo>
                <a:lnTo>
                  <a:pt x="16200" y="1276"/>
                </a:lnTo>
                <a:lnTo>
                  <a:pt x="16200" y="21600"/>
                </a:lnTo>
                <a:lnTo>
                  <a:pt x="5400" y="21600"/>
                </a:lnTo>
                <a:lnTo>
                  <a:pt x="5400" y="1276"/>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47" name="直线箭头连接符 63"/>
          <p:cNvSpPr/>
          <p:nvPr/>
        </p:nvSpPr>
        <p:spPr>
          <a:xfrm flipH="1">
            <a:off x="9209409" y="3746370"/>
            <a:ext cx="1020519" cy="286367"/>
          </a:xfrm>
          <a:prstGeom prst="line">
            <a:avLst/>
          </a:prstGeom>
          <a:ln>
            <a:solidFill>
              <a:srgbClr val="4A7EBB"/>
            </a:solidFill>
            <a:prstDash val="dash"/>
            <a:tailEnd type="triangle"/>
          </a:ln>
        </p:spPr>
        <p:txBody>
          <a:bodyPr lIns="45719" rIns="45719"/>
          <a:lstStyle/>
          <a:p>
            <a:pPr/>
          </a:p>
        </p:txBody>
      </p:sp>
      <p:sp>
        <p:nvSpPr>
          <p:cNvPr id="1148" name="直线箭头连接符 65"/>
          <p:cNvSpPr/>
          <p:nvPr/>
        </p:nvSpPr>
        <p:spPr>
          <a:xfrm flipH="1">
            <a:off x="9087463" y="4078411"/>
            <a:ext cx="1142465" cy="1172139"/>
          </a:xfrm>
          <a:prstGeom prst="line">
            <a:avLst/>
          </a:prstGeom>
          <a:ln>
            <a:solidFill>
              <a:srgbClr val="4A7EBB"/>
            </a:solidFill>
            <a:prstDash val="dash"/>
            <a:tailEnd type="triangle"/>
          </a:ln>
        </p:spPr>
        <p:txBody>
          <a:bodyPr lIns="45719" rIns="45719"/>
          <a:lstStyle/>
          <a:p>
            <a:pPr/>
          </a:p>
        </p:txBody>
      </p:sp>
      <p:sp>
        <p:nvSpPr>
          <p:cNvPr id="1149" name="直角上箭头 68"/>
          <p:cNvSpPr/>
          <p:nvPr/>
        </p:nvSpPr>
        <p:spPr>
          <a:xfrm>
            <a:off x="5190566" y="5984437"/>
            <a:ext cx="1902963" cy="457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643"/>
                </a:moveTo>
                <a:lnTo>
                  <a:pt x="19367" y="16643"/>
                </a:lnTo>
                <a:lnTo>
                  <a:pt x="19367" y="8861"/>
                </a:lnTo>
                <a:lnTo>
                  <a:pt x="18326" y="8861"/>
                </a:lnTo>
                <a:lnTo>
                  <a:pt x="19963" y="0"/>
                </a:lnTo>
                <a:lnTo>
                  <a:pt x="21600" y="8861"/>
                </a:lnTo>
                <a:lnTo>
                  <a:pt x="20559" y="8861"/>
                </a:lnTo>
                <a:lnTo>
                  <a:pt x="20559" y="21600"/>
                </a:lnTo>
                <a:lnTo>
                  <a:pt x="0" y="21600"/>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1150" name="直角上箭头 69"/>
          <p:cNvSpPr/>
          <p:nvPr/>
        </p:nvSpPr>
        <p:spPr>
          <a:xfrm flipH="1">
            <a:off x="1122217" y="5140404"/>
            <a:ext cx="2663044" cy="1308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845"/>
                </a:moveTo>
                <a:lnTo>
                  <a:pt x="19848" y="19845"/>
                </a:lnTo>
                <a:lnTo>
                  <a:pt x="19848" y="3828"/>
                </a:lnTo>
                <a:lnTo>
                  <a:pt x="18958" y="3828"/>
                </a:lnTo>
                <a:lnTo>
                  <a:pt x="20279" y="0"/>
                </a:lnTo>
                <a:lnTo>
                  <a:pt x="21600" y="3828"/>
                </a:lnTo>
                <a:lnTo>
                  <a:pt x="20710" y="3828"/>
                </a:lnTo>
                <a:lnTo>
                  <a:pt x="20710" y="21600"/>
                </a:lnTo>
                <a:lnTo>
                  <a:pt x="0" y="21600"/>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1151" name="上箭头 72"/>
          <p:cNvSpPr/>
          <p:nvPr/>
        </p:nvSpPr>
        <p:spPr>
          <a:xfrm rot="4297334">
            <a:off x="6490375" y="1693280"/>
            <a:ext cx="86461" cy="840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0"/>
                </a:moveTo>
                <a:lnTo>
                  <a:pt x="10800" y="0"/>
                </a:lnTo>
                <a:lnTo>
                  <a:pt x="21600" y="1110"/>
                </a:lnTo>
                <a:lnTo>
                  <a:pt x="16200" y="1110"/>
                </a:lnTo>
                <a:lnTo>
                  <a:pt x="16200" y="21600"/>
                </a:lnTo>
                <a:lnTo>
                  <a:pt x="5400" y="21600"/>
                </a:lnTo>
                <a:lnTo>
                  <a:pt x="5400" y="111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1152" name="上箭头 73"/>
          <p:cNvSpPr/>
          <p:nvPr/>
        </p:nvSpPr>
        <p:spPr>
          <a:xfrm rot="4297334">
            <a:off x="7818734" y="1693279"/>
            <a:ext cx="86461" cy="840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0"/>
                </a:moveTo>
                <a:lnTo>
                  <a:pt x="10800" y="0"/>
                </a:lnTo>
                <a:lnTo>
                  <a:pt x="21600" y="1110"/>
                </a:lnTo>
                <a:lnTo>
                  <a:pt x="16200" y="1110"/>
                </a:lnTo>
                <a:lnTo>
                  <a:pt x="16200" y="21600"/>
                </a:lnTo>
                <a:lnTo>
                  <a:pt x="5400" y="21600"/>
                </a:lnTo>
                <a:lnTo>
                  <a:pt x="5400" y="111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pic>
        <p:nvPicPr>
          <p:cNvPr id="1153" name="图片 1" descr="图片 1"/>
          <p:cNvPicPr>
            <a:picLocks noChangeAspect="1"/>
          </p:cNvPicPr>
          <p:nvPr/>
        </p:nvPicPr>
        <p:blipFill>
          <a:blip r:embed="rId4">
            <a:extLst/>
          </a:blip>
          <a:stretch>
            <a:fillRect/>
          </a:stretch>
        </p:blipFill>
        <p:spPr>
          <a:xfrm>
            <a:off x="3180114" y="4426005"/>
            <a:ext cx="1914495" cy="339553"/>
          </a:xfrm>
          <a:prstGeom prst="rect">
            <a:avLst/>
          </a:prstGeom>
          <a:ln w="12700">
            <a:miter lim="400000"/>
          </a:ln>
        </p:spPr>
      </p:pic>
      <p:pic>
        <p:nvPicPr>
          <p:cNvPr id="1154" name="图片 39" descr="图片 39"/>
          <p:cNvPicPr>
            <a:picLocks noChangeAspect="1"/>
          </p:cNvPicPr>
          <p:nvPr/>
        </p:nvPicPr>
        <p:blipFill>
          <a:blip r:embed="rId4">
            <a:extLst/>
          </a:blip>
          <a:stretch>
            <a:fillRect/>
          </a:stretch>
        </p:blipFill>
        <p:spPr>
          <a:xfrm>
            <a:off x="4632788" y="3427560"/>
            <a:ext cx="1762319" cy="312563"/>
          </a:xfrm>
          <a:prstGeom prst="rect">
            <a:avLst/>
          </a:prstGeom>
          <a:ln w="12700">
            <a:miter lim="400000"/>
          </a:ln>
        </p:spPr>
      </p:pic>
      <p:sp>
        <p:nvSpPr>
          <p:cNvPr id="1155" name="文本框 2"/>
          <p:cNvSpPr txBox="1"/>
          <p:nvPr/>
        </p:nvSpPr>
        <p:spPr>
          <a:xfrm>
            <a:off x="8226759" y="3371872"/>
            <a:ext cx="609040" cy="360187"/>
          </a:xfrm>
          <a:prstGeom prst="rect">
            <a:avLst/>
          </a:prstGeom>
          <a:gradFill>
            <a:gsLst>
              <a:gs pos="0">
                <a:srgbClr val="BABABA"/>
              </a:gs>
              <a:gs pos="35000">
                <a:srgbClr val="CFCFCF"/>
              </a:gs>
              <a:gs pos="100000">
                <a:srgbClr val="EDEDED"/>
              </a:gs>
            </a:gsLst>
            <a:lin ang="16200000"/>
          </a:gradFill>
          <a:ln>
            <a:solidFill>
              <a:srgbClr val="00000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MPP</a:t>
            </a:r>
          </a:p>
        </p:txBody>
      </p:sp>
      <p:sp>
        <p:nvSpPr>
          <p:cNvPr id="1156" name="文本框 40"/>
          <p:cNvSpPr txBox="1"/>
          <p:nvPr/>
        </p:nvSpPr>
        <p:spPr>
          <a:xfrm>
            <a:off x="4832450" y="2113209"/>
            <a:ext cx="825250" cy="360188"/>
          </a:xfrm>
          <a:prstGeom prst="rect">
            <a:avLst/>
          </a:prstGeom>
          <a:gradFill>
            <a:gsLst>
              <a:gs pos="0">
                <a:srgbClr val="BABABA"/>
              </a:gs>
              <a:gs pos="35000">
                <a:srgbClr val="CFCFCF"/>
              </a:gs>
              <a:gs pos="100000">
                <a:srgbClr val="EDEDED"/>
              </a:gs>
            </a:gsLst>
            <a:lin ang="16200000"/>
          </a:gradFill>
          <a:ln>
            <a:solidFill>
              <a:srgbClr val="00000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HBase</a:t>
            </a:r>
          </a:p>
        </p:txBody>
      </p:sp>
      <p:sp>
        <p:nvSpPr>
          <p:cNvPr id="1157" name="文本框 41"/>
          <p:cNvSpPr txBox="1"/>
          <p:nvPr/>
        </p:nvSpPr>
        <p:spPr>
          <a:xfrm>
            <a:off x="8850642" y="2125551"/>
            <a:ext cx="418615" cy="360187"/>
          </a:xfrm>
          <a:prstGeom prst="rect">
            <a:avLst/>
          </a:prstGeom>
          <a:gradFill>
            <a:gsLst>
              <a:gs pos="0">
                <a:srgbClr val="BABABA"/>
              </a:gs>
              <a:gs pos="35000">
                <a:srgbClr val="CFCFCF"/>
              </a:gs>
              <a:gs pos="100000">
                <a:srgbClr val="EDEDED"/>
              </a:gs>
            </a:gsLst>
            <a:lin ang="16200000"/>
          </a:gradFill>
          <a:ln>
            <a:solidFill>
              <a:srgbClr val="00000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9" name="标题 1"/>
          <p:cNvSpPr txBox="1"/>
          <p:nvPr>
            <p:ph type="title"/>
          </p:nvPr>
        </p:nvSpPr>
        <p:spPr>
          <a:xfrm>
            <a:off x="744182" y="2536517"/>
            <a:ext cx="10648747" cy="1143266"/>
          </a:xfrm>
          <a:prstGeom prst="rect">
            <a:avLst/>
          </a:prstGeom>
        </p:spPr>
        <p:txBody>
          <a:bodyPr/>
          <a:lstStyle/>
          <a:p>
            <a:pPr defTabSz="890134">
              <a:defRPr sz="3139">
                <a:solidFill>
                  <a:srgbClr val="FFC000"/>
                </a:solidFill>
                <a:latin typeface="Arial"/>
                <a:ea typeface="Arial"/>
                <a:cs typeface="Arial"/>
                <a:sym typeface="Arial"/>
              </a:defRPr>
            </a:pPr>
            <a:r>
              <a:t>CarbonData</a:t>
            </a:r>
            <a:r>
              <a:rPr>
                <a:latin typeface="微软雅黑"/>
                <a:ea typeface="微软雅黑"/>
                <a:cs typeface="微软雅黑"/>
                <a:sym typeface="微软雅黑"/>
              </a:rPr>
              <a:t>的</a:t>
            </a:r>
            <a:r>
              <a:t>4</a:t>
            </a:r>
            <a:r>
              <a:rPr>
                <a:latin typeface="微软雅黑"/>
                <a:ea typeface="微软雅黑"/>
                <a:cs typeface="微软雅黑"/>
                <a:sym typeface="微软雅黑"/>
              </a:rPr>
              <a:t>个使用层次</a:t>
            </a:r>
            <a:br>
              <a:rPr>
                <a:latin typeface="微软雅黑"/>
                <a:ea typeface="微软雅黑"/>
                <a:cs typeface="微软雅黑"/>
                <a:sym typeface="微软雅黑"/>
              </a:rPr>
            </a:b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1"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162" name="内容占位符 2"/>
          <p:cNvSpPr txBox="1"/>
          <p:nvPr>
            <p:ph type="body" idx="1"/>
          </p:nvPr>
        </p:nvSpPr>
        <p:spPr>
          <a:xfrm>
            <a:off x="781254" y="1628561"/>
            <a:ext cx="10975658"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4"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165" name="内容占位符 2"/>
          <p:cNvSpPr txBox="1"/>
          <p:nvPr>
            <p:ph type="body" idx="1"/>
          </p:nvPr>
        </p:nvSpPr>
        <p:spPr>
          <a:xfrm>
            <a:off x="665017" y="1628561"/>
            <a:ext cx="11291455"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t> </a:t>
            </a:r>
            <a:r>
              <a:rPr b="1">
                <a:solidFill>
                  <a:srgbClr val="FFC000"/>
                </a:solidFill>
                <a:latin typeface="微软雅黑"/>
                <a:ea typeface="微软雅黑"/>
                <a:cs typeface="微软雅黑"/>
                <a:sym typeface="微软雅黑"/>
              </a:rPr>
              <a:t>性能等同于</a:t>
            </a:r>
            <a:r>
              <a:rPr b="1">
                <a:solidFill>
                  <a:srgbClr val="FFC000"/>
                </a:solidFill>
              </a:rPr>
              <a:t>Parquet</a:t>
            </a:r>
            <a:r>
              <a:rPr b="1">
                <a:solidFill>
                  <a:srgbClr val="FFC000"/>
                </a:solidFill>
              </a:rP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7" name="标题 1"/>
          <p:cNvSpPr txBox="1"/>
          <p:nvPr>
            <p:ph type="title"/>
          </p:nvPr>
        </p:nvSpPr>
        <p:spPr>
          <a:xfrm>
            <a:off x="788327" y="229934"/>
            <a:ext cx="10518338" cy="635689"/>
          </a:xfrm>
          <a:prstGeom prst="rect">
            <a:avLst/>
          </a:prstGeom>
        </p:spPr>
        <p:txBody>
          <a:bodyPr/>
          <a:lstStyle/>
          <a:p>
            <a:pPr algn="l" defTabSz="902327">
              <a:defRPr sz="2960"/>
            </a:pPr>
            <a:r>
              <a:t>CarbonData</a:t>
            </a:r>
            <a:r>
              <a:rPr>
                <a:latin typeface="微软雅黑"/>
                <a:ea typeface="微软雅黑"/>
                <a:cs typeface="微软雅黑"/>
                <a:sym typeface="微软雅黑"/>
              </a:rPr>
              <a:t>技能树</a:t>
            </a:r>
          </a:p>
        </p:txBody>
      </p:sp>
      <p:sp>
        <p:nvSpPr>
          <p:cNvPr id="1168" name="文本框 2"/>
          <p:cNvSpPr txBox="1"/>
          <p:nvPr/>
        </p:nvSpPr>
        <p:spPr>
          <a:xfrm>
            <a:off x="4826839" y="6326546"/>
            <a:ext cx="10185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技能树</a:t>
            </a:r>
          </a:p>
        </p:txBody>
      </p:sp>
      <p:sp>
        <p:nvSpPr>
          <p:cNvPr id="1169" name="文本框 3"/>
          <p:cNvSpPr txBox="1"/>
          <p:nvPr/>
        </p:nvSpPr>
        <p:spPr>
          <a:xfrm>
            <a:off x="4647303" y="5173938"/>
            <a:ext cx="1374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向量化处理</a:t>
            </a:r>
          </a:p>
        </p:txBody>
      </p:sp>
      <p:sp>
        <p:nvSpPr>
          <p:cNvPr id="1170" name="文本框 4"/>
          <p:cNvSpPr txBox="1"/>
          <p:nvPr/>
        </p:nvSpPr>
        <p:spPr>
          <a:xfrm>
            <a:off x="4059802" y="5752250"/>
            <a:ext cx="2538473"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FFC000"/>
                </a:solidFill>
              </a:defRPr>
            </a:pPr>
            <a:r>
              <a:rPr>
                <a:latin typeface="微软雅黑"/>
                <a:ea typeface="微软雅黑"/>
                <a:cs typeface="微软雅黑"/>
                <a:sym typeface="微软雅黑"/>
              </a:rPr>
              <a:t>自适应编码</a:t>
            </a:r>
            <a:r>
              <a:t>+</a:t>
            </a:r>
            <a:r>
              <a:rPr>
                <a:latin typeface="微软雅黑"/>
                <a:ea typeface="微软雅黑"/>
                <a:cs typeface="微软雅黑"/>
                <a:sym typeface="微软雅黑"/>
              </a:rPr>
              <a:t>列式压缩</a:t>
            </a:r>
          </a:p>
        </p:txBody>
      </p:sp>
      <p:sp>
        <p:nvSpPr>
          <p:cNvPr id="1171" name="文本框 5"/>
          <p:cNvSpPr txBox="1"/>
          <p:nvPr/>
        </p:nvSpPr>
        <p:spPr>
          <a:xfrm>
            <a:off x="6627332" y="3858952"/>
            <a:ext cx="2644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BFBFB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延迟解码（全局字典）</a:t>
            </a:r>
          </a:p>
        </p:txBody>
      </p:sp>
      <p:sp>
        <p:nvSpPr>
          <p:cNvPr id="1172" name="文本框 7"/>
          <p:cNvSpPr txBox="1"/>
          <p:nvPr/>
        </p:nvSpPr>
        <p:spPr>
          <a:xfrm>
            <a:off x="7175509" y="1216339"/>
            <a:ext cx="1891666" cy="45656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复杂分析型业务</a:t>
            </a:r>
          </a:p>
        </p:txBody>
      </p:sp>
      <p:sp>
        <p:nvSpPr>
          <p:cNvPr id="1173" name="文本框 8"/>
          <p:cNvSpPr txBox="1"/>
          <p:nvPr/>
        </p:nvSpPr>
        <p:spPr>
          <a:xfrm>
            <a:off x="7401183" y="3229598"/>
            <a:ext cx="866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BFBFB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预聚合</a:t>
            </a:r>
          </a:p>
        </p:txBody>
      </p:sp>
      <p:sp>
        <p:nvSpPr>
          <p:cNvPr id="1174" name="文本框 9"/>
          <p:cNvSpPr txBox="1"/>
          <p:nvPr/>
        </p:nvSpPr>
        <p:spPr>
          <a:xfrm>
            <a:off x="7247139" y="2528048"/>
            <a:ext cx="1727359"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BFBFBF"/>
                </a:solidFill>
              </a:defRPr>
            </a:pPr>
            <a:r>
              <a:rPr>
                <a:latin typeface="微软雅黑"/>
                <a:ea typeface="微软雅黑"/>
                <a:cs typeface="微软雅黑"/>
                <a:sym typeface="微软雅黑"/>
              </a:rPr>
              <a:t>时间序列</a:t>
            </a:r>
            <a:r>
              <a:t>Cube</a:t>
            </a:r>
          </a:p>
        </p:txBody>
      </p:sp>
      <p:sp>
        <p:nvSpPr>
          <p:cNvPr id="1175" name="文本框 11"/>
          <p:cNvSpPr txBox="1"/>
          <p:nvPr/>
        </p:nvSpPr>
        <p:spPr>
          <a:xfrm>
            <a:off x="1514917" y="4118952"/>
            <a:ext cx="2898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BFBFB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索引查询快，占用内存小</a:t>
            </a:r>
          </a:p>
        </p:txBody>
      </p:sp>
      <p:sp>
        <p:nvSpPr>
          <p:cNvPr id="1176" name="文本框 12"/>
          <p:cNvSpPr txBox="1"/>
          <p:nvPr/>
        </p:nvSpPr>
        <p:spPr>
          <a:xfrm>
            <a:off x="1061834" y="3417403"/>
            <a:ext cx="4022786"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BFBFBF"/>
                </a:solidFill>
              </a:defRPr>
            </a:pPr>
            <a:r>
              <a:rPr>
                <a:latin typeface="微软雅黑"/>
                <a:ea typeface="微软雅黑"/>
                <a:cs typeface="微软雅黑"/>
                <a:sym typeface="微软雅黑"/>
              </a:rPr>
              <a:t>快速定位到数据</a:t>
            </a:r>
            <a:r>
              <a:t>offset</a:t>
            </a:r>
            <a:r>
              <a:rPr>
                <a:latin typeface="微软雅黑"/>
                <a:ea typeface="微软雅黑"/>
                <a:cs typeface="微软雅黑"/>
                <a:sym typeface="微软雅黑"/>
              </a:rPr>
              <a:t>，小粒度读取</a:t>
            </a:r>
          </a:p>
        </p:txBody>
      </p:sp>
      <p:sp>
        <p:nvSpPr>
          <p:cNvPr id="1177" name="文本框 13"/>
          <p:cNvSpPr txBox="1"/>
          <p:nvPr/>
        </p:nvSpPr>
        <p:spPr>
          <a:xfrm>
            <a:off x="1290837" y="2597380"/>
            <a:ext cx="1120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BFBFB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分页返回</a:t>
            </a:r>
          </a:p>
        </p:txBody>
      </p:sp>
      <p:sp>
        <p:nvSpPr>
          <p:cNvPr id="1178" name="文本框 15"/>
          <p:cNvSpPr txBox="1"/>
          <p:nvPr/>
        </p:nvSpPr>
        <p:spPr>
          <a:xfrm>
            <a:off x="976801" y="1997538"/>
            <a:ext cx="1628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BFBFB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更多索引类型</a:t>
            </a:r>
          </a:p>
        </p:txBody>
      </p:sp>
      <p:sp>
        <p:nvSpPr>
          <p:cNvPr id="1179" name="文本框 16"/>
          <p:cNvSpPr txBox="1"/>
          <p:nvPr/>
        </p:nvSpPr>
        <p:spPr>
          <a:xfrm>
            <a:off x="837795" y="1238456"/>
            <a:ext cx="1891666" cy="45656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多维过滤型业务</a:t>
            </a:r>
          </a:p>
        </p:txBody>
      </p:sp>
      <p:cxnSp>
        <p:nvCxnSpPr>
          <p:cNvPr id="1180" name="曲线连接符 18"/>
          <p:cNvCxnSpPr>
            <a:stCxn id="1169" idx="0"/>
            <a:endCxn id="1179" idx="0"/>
          </p:cNvCxnSpPr>
          <p:nvPr/>
        </p:nvCxnSpPr>
        <p:spPr>
          <a:xfrm flipH="1" flipV="1">
            <a:off x="1783627" y="1466739"/>
            <a:ext cx="3550747" cy="3930720"/>
          </a:xfrm>
          <a:prstGeom prst="straightConnector1">
            <a:avLst/>
          </a:prstGeom>
          <a:ln>
            <a:solidFill>
              <a:srgbClr val="4A7EBB"/>
            </a:solidFill>
            <a:tailEnd type="triangle"/>
          </a:ln>
        </p:spPr>
      </p:cxnSp>
      <p:cxnSp>
        <p:nvCxnSpPr>
          <p:cNvPr id="1181" name="曲线连接符 20"/>
          <p:cNvCxnSpPr>
            <a:stCxn id="1169" idx="0"/>
            <a:endCxn id="1172" idx="0"/>
          </p:cNvCxnSpPr>
          <p:nvPr/>
        </p:nvCxnSpPr>
        <p:spPr>
          <a:xfrm flipV="1">
            <a:off x="5334373" y="1444621"/>
            <a:ext cx="2786969" cy="3952838"/>
          </a:xfrm>
          <a:prstGeom prst="straightConnector1">
            <a:avLst/>
          </a:prstGeom>
          <a:ln>
            <a:solidFill>
              <a:srgbClr val="4A7EBB"/>
            </a:solidFill>
            <a:tailEnd type="triangle"/>
          </a:ln>
        </p:spPr>
      </p:cxnSp>
      <p:sp>
        <p:nvSpPr>
          <p:cNvPr id="1182" name="文本框 24"/>
          <p:cNvSpPr txBox="1"/>
          <p:nvPr/>
        </p:nvSpPr>
        <p:spPr>
          <a:xfrm>
            <a:off x="10422759" y="1215868"/>
            <a:ext cx="1129666" cy="45656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9" rIns="45719">
            <a:spAutoFit/>
          </a:bodyPr>
          <a:lstStyle>
            <a:lvl1pPr>
              <a:defRPr sz="2000">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数据管理</a:t>
            </a:r>
          </a:p>
        </p:txBody>
      </p:sp>
      <p:cxnSp>
        <p:nvCxnSpPr>
          <p:cNvPr id="1183" name="曲线连接符 25"/>
          <p:cNvCxnSpPr>
            <a:stCxn id="1168" idx="0"/>
            <a:endCxn id="1182" idx="0"/>
          </p:cNvCxnSpPr>
          <p:nvPr/>
        </p:nvCxnSpPr>
        <p:spPr>
          <a:xfrm flipV="1">
            <a:off x="5336109" y="1444150"/>
            <a:ext cx="5651484" cy="5137667"/>
          </a:xfrm>
          <a:prstGeom prst="straightConnector1">
            <a:avLst/>
          </a:prstGeom>
          <a:ln>
            <a:solidFill>
              <a:srgbClr val="4A7EBB"/>
            </a:solidFill>
            <a:tailEnd type="triangle"/>
          </a:ln>
        </p:spPr>
      </p:cxnSp>
      <p:sp>
        <p:nvSpPr>
          <p:cNvPr id="1184" name="文本框 29"/>
          <p:cNvSpPr txBox="1"/>
          <p:nvPr/>
        </p:nvSpPr>
        <p:spPr>
          <a:xfrm>
            <a:off x="10077470" y="3912937"/>
            <a:ext cx="1120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批量更新</a:t>
            </a:r>
          </a:p>
        </p:txBody>
      </p:sp>
      <p:sp>
        <p:nvSpPr>
          <p:cNvPr id="1185" name="文本框 34"/>
          <p:cNvSpPr txBox="1"/>
          <p:nvPr/>
        </p:nvSpPr>
        <p:spPr>
          <a:xfrm>
            <a:off x="8724875" y="5278835"/>
            <a:ext cx="1120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批量入库</a:t>
            </a:r>
          </a:p>
        </p:txBody>
      </p:sp>
      <p:sp>
        <p:nvSpPr>
          <p:cNvPr id="1186" name="文本框 35"/>
          <p:cNvSpPr txBox="1"/>
          <p:nvPr/>
        </p:nvSpPr>
        <p:spPr>
          <a:xfrm>
            <a:off x="9519986" y="4610034"/>
            <a:ext cx="1120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流式入库</a:t>
            </a:r>
          </a:p>
        </p:txBody>
      </p:sp>
      <p:cxnSp>
        <p:nvCxnSpPr>
          <p:cNvPr id="1187" name="直线箭头连接符 26"/>
          <p:cNvCxnSpPr>
            <a:stCxn id="1168" idx="0"/>
            <a:endCxn id="1170" idx="0"/>
          </p:cNvCxnSpPr>
          <p:nvPr/>
        </p:nvCxnSpPr>
        <p:spPr>
          <a:xfrm flipH="1" flipV="1">
            <a:off x="5329038" y="5975770"/>
            <a:ext cx="7072" cy="606047"/>
          </a:xfrm>
          <a:prstGeom prst="straightConnector1">
            <a:avLst/>
          </a:prstGeom>
          <a:ln>
            <a:solidFill>
              <a:srgbClr val="4A7EBB"/>
            </a:solidFill>
            <a:tailEnd type="triangle"/>
          </a:ln>
        </p:spPr>
      </p:cxnSp>
      <p:cxnSp>
        <p:nvCxnSpPr>
          <p:cNvPr id="1188" name="直线箭头连接符 33"/>
          <p:cNvCxnSpPr>
            <a:stCxn id="1170" idx="0"/>
            <a:endCxn id="1169" idx="0"/>
          </p:cNvCxnSpPr>
          <p:nvPr/>
        </p:nvCxnSpPr>
        <p:spPr>
          <a:xfrm flipV="1">
            <a:off x="5329038" y="5397458"/>
            <a:ext cx="5336" cy="578313"/>
          </a:xfrm>
          <a:prstGeom prst="straightConnector1">
            <a:avLst/>
          </a:prstGeom>
          <a:ln>
            <a:solidFill>
              <a:srgbClr val="4A7EBB"/>
            </a:solidFill>
            <a:tailEnd type="triangle"/>
          </a:ln>
        </p:spPr>
      </p:cxn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0" name="TextBox 2"/>
          <p:cNvSpPr txBox="1"/>
          <p:nvPr/>
        </p:nvSpPr>
        <p:spPr>
          <a:xfrm>
            <a:off x="670892" y="1362975"/>
            <a:ext cx="10324159" cy="3365581"/>
          </a:xfrm>
          <a:prstGeom prst="rect">
            <a:avLst/>
          </a:prstGeom>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marL="241147" indent="-241147" defTabSz="609300">
              <a:buSzPct val="100000"/>
              <a:buFont typeface="Arial"/>
              <a:buChar char="•"/>
              <a:defRPr sz="1800">
                <a:solidFill>
                  <a:srgbClr val="FFFFFF"/>
                </a:solidFill>
              </a:defRPr>
            </a:pPr>
            <a:r>
              <a:t>SQL</a:t>
            </a:r>
          </a:p>
          <a:p>
            <a:pPr lvl="1" marL="962474" indent="-353257" defTabSz="609300">
              <a:buSzPct val="100000"/>
              <a:buFont typeface="Arial"/>
              <a:buChar char="•"/>
              <a:defRPr sz="2000">
                <a:solidFill>
                  <a:srgbClr val="FFFFFF"/>
                </a:solidFill>
              </a:defRPr>
            </a:pPr>
          </a:p>
          <a:p>
            <a:pPr lvl="1" marL="962474" indent="-353257" defTabSz="609300">
              <a:buSzPct val="100000"/>
              <a:buFont typeface="Arial"/>
              <a:buChar char="•"/>
              <a:defRPr sz="2000">
                <a:solidFill>
                  <a:srgbClr val="FFFFFF"/>
                </a:solidFill>
              </a:defRPr>
            </a:pPr>
          </a:p>
          <a:p>
            <a:pPr lvl="1" marL="456908" indent="152297" defTabSz="609300">
              <a:defRPr sz="1800">
                <a:solidFill>
                  <a:srgbClr val="FFFFFF"/>
                </a:solidFill>
              </a:defRPr>
            </a:pPr>
          </a:p>
          <a:p>
            <a:pPr marL="456908" indent="-456908" defTabSz="609300">
              <a:defRPr sz="1800">
                <a:solidFill>
                  <a:srgbClr val="FFFFFF"/>
                </a:solidFill>
              </a:defRPr>
            </a:pPr>
          </a:p>
          <a:p>
            <a:pPr marL="456908" indent="-456908" defTabSz="609300">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buSzPct val="100000"/>
              <a:buFont typeface="Arial"/>
              <a:buChar char="•"/>
              <a:defRPr sz="1800">
                <a:solidFill>
                  <a:srgbClr val="FFFFFF"/>
                </a:solidFill>
              </a:defRPr>
            </a:pPr>
            <a:r>
              <a:t>Dataframe</a:t>
            </a:r>
          </a:p>
        </p:txBody>
      </p:sp>
      <p:sp>
        <p:nvSpPr>
          <p:cNvPr id="1191" name="TextBox 3"/>
          <p:cNvSpPr txBox="1"/>
          <p:nvPr/>
        </p:nvSpPr>
        <p:spPr>
          <a:xfrm>
            <a:off x="1031211" y="4712268"/>
            <a:ext cx="6791884" cy="12648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df.write</a:t>
            </a:r>
          </a:p>
          <a:p>
            <a:pPr defTabSz="609300">
              <a:defRPr i="1" sz="1600">
                <a:latin typeface="Courier New"/>
                <a:ea typeface="Courier New"/>
                <a:cs typeface="Courier New"/>
                <a:sym typeface="Courier New"/>
              </a:defRPr>
            </a:pPr>
            <a:r>
              <a:t>   .format(“carbondata")</a:t>
            </a:r>
            <a:endParaRPr sz="1200"/>
          </a:p>
          <a:p>
            <a:pPr defTabSz="609300">
              <a:defRPr i="1" sz="1600">
                <a:latin typeface="Courier New"/>
                <a:ea typeface="Courier New"/>
                <a:cs typeface="Courier New"/>
                <a:sym typeface="Courier New"/>
              </a:defRPr>
            </a:pPr>
            <a:r>
              <a:t>   .options("tableName“, “t1"))</a:t>
            </a:r>
            <a:endParaRPr sz="1200"/>
          </a:p>
          <a:p>
            <a:pPr defTabSz="609300">
              <a:defRPr i="1" sz="1600">
                <a:latin typeface="Courier New"/>
                <a:ea typeface="Courier New"/>
                <a:cs typeface="Courier New"/>
                <a:sym typeface="Courier New"/>
              </a:defRPr>
            </a:pPr>
            <a:r>
              <a:t>   .mode(SaveMode.Overwrite)</a:t>
            </a:r>
            <a:endParaRPr sz="1200"/>
          </a:p>
          <a:p>
            <a:pPr defTabSz="609300">
              <a:defRPr i="1" sz="1600">
                <a:latin typeface="Courier New"/>
                <a:ea typeface="Courier New"/>
                <a:cs typeface="Courier New"/>
                <a:sym typeface="Courier New"/>
              </a:defRPr>
            </a:pPr>
            <a:r>
              <a:t>   .save() </a:t>
            </a:r>
          </a:p>
        </p:txBody>
      </p:sp>
      <p:sp>
        <p:nvSpPr>
          <p:cNvPr id="1192" name="TextBox 4"/>
          <p:cNvSpPr txBox="1"/>
          <p:nvPr/>
        </p:nvSpPr>
        <p:spPr>
          <a:xfrm>
            <a:off x="1031222" y="1818938"/>
            <a:ext cx="6791874" cy="24078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TABLE</a:t>
            </a:r>
            <a:r>
              <a:t> </a:t>
            </a:r>
            <a:r>
              <a:t>tablename (name string, age int) </a:t>
            </a:r>
            <a:endParaRPr sz="1200"/>
          </a:p>
          <a:p>
            <a:pPr defTabSz="609300">
              <a:defRPr i="1" sz="1600">
                <a:latin typeface="Courier New"/>
                <a:ea typeface="Courier New"/>
                <a:cs typeface="Courier New"/>
                <a:sym typeface="Courier New"/>
              </a:defRPr>
            </a:pPr>
            <a:r>
              <a:t>STORED AS carbondata</a:t>
            </a:r>
          </a:p>
          <a:p>
            <a:pPr defTabSz="609300">
              <a:defRPr i="1" sz="1600">
                <a:latin typeface="Courier New"/>
                <a:ea typeface="Courier New"/>
                <a:cs typeface="Courier New"/>
                <a:sym typeface="Courier New"/>
              </a:defRPr>
            </a:pPr>
            <a:r>
              <a:t>TBLPROPERTIES</a:t>
            </a:r>
            <a:r>
              <a:t> </a:t>
            </a:r>
            <a:r>
              <a:t>(‘SORT_COLUMNS’=‘name’,</a:t>
            </a:r>
            <a:r>
              <a:t> </a:t>
            </a:r>
            <a:r>
              <a:t>‘SORT_SCOPE’=‘..’)</a:t>
            </a:r>
            <a:endParaRPr sz="1200"/>
          </a:p>
          <a:p>
            <a:pPr defTabSz="609300">
              <a:defRPr i="1" sz="1600">
                <a:latin typeface="Courier New"/>
                <a:ea typeface="Courier New"/>
                <a:cs typeface="Courier New"/>
                <a:sym typeface="Courier New"/>
              </a:defRPr>
            </a:pPr>
          </a:p>
          <a:p>
            <a:pPr defTabSz="609300">
              <a:defRPr i="1" sz="1600">
                <a:latin typeface="Courier New"/>
                <a:ea typeface="Courier New"/>
                <a:cs typeface="Courier New"/>
                <a:sym typeface="Courier New"/>
              </a:defRPr>
            </a:pPr>
            <a:r>
              <a:t>LOAD DATA [LOCAL] INPATH 'folder path' [OVERWRITE] INTO TABLE tablename OPTIONS(...)</a:t>
            </a:r>
            <a:endParaRPr sz="1200"/>
          </a:p>
          <a:p>
            <a:pPr defTabSz="609300">
              <a:defRPr i="1" sz="1600">
                <a:latin typeface="Courier New"/>
                <a:ea typeface="Courier New"/>
                <a:cs typeface="Courier New"/>
                <a:sym typeface="Courier New"/>
              </a:defRPr>
            </a:pPr>
          </a:p>
          <a:p>
            <a:pPr defTabSz="609300">
              <a:defRPr i="1" sz="1600">
                <a:latin typeface="Courier New"/>
                <a:ea typeface="Courier New"/>
                <a:cs typeface="Courier New"/>
                <a:sym typeface="Courier New"/>
              </a:defRPr>
            </a:pPr>
            <a:r>
              <a:t>INSERT INTO TABLE tablennme </a:t>
            </a:r>
            <a:endParaRPr sz="1200"/>
          </a:p>
          <a:p>
            <a:pPr defTabSz="609300">
              <a:defRPr i="1" sz="1600">
                <a:latin typeface="Courier New"/>
                <a:ea typeface="Courier New"/>
                <a:cs typeface="Courier New"/>
                <a:sym typeface="Courier New"/>
              </a:defRPr>
            </a:pPr>
            <a:r>
              <a:t>select_statement1 FROM table1;</a:t>
            </a:r>
          </a:p>
        </p:txBody>
      </p:sp>
      <p:sp>
        <p:nvSpPr>
          <p:cNvPr id="1193" name="标题 3"/>
          <p:cNvSpPr txBox="1"/>
          <p:nvPr/>
        </p:nvSpPr>
        <p:spPr>
          <a:xfrm>
            <a:off x="670890" y="212834"/>
            <a:ext cx="11181582" cy="802659"/>
          </a:xfrm>
          <a:prstGeom prst="rect">
            <a:avLst/>
          </a:prstGeom>
          <a:ln w="12700">
            <a:miter lim="400000"/>
          </a:ln>
          <a:extLst>
            <a:ext uri="{C572A759-6A51-4108-AA02-DFA0A04FC94B}">
              <ma14:wrappingTextBoxFlag xmlns:ma14="http://schemas.microsoft.com/office/mac/drawingml/2011/main" val="1"/>
            </a:ext>
          </a:extLst>
        </p:spPr>
        <p:txBody>
          <a:bodyPr lIns="45729" tIns="45729" rIns="45729" bIns="45729" anchor="ctr">
            <a:spAutoFit/>
          </a:bodyPr>
          <a:lstStyle>
            <a:lvl1pPr defTabSz="609721">
              <a:lnSpc>
                <a:spcPct val="90000"/>
              </a:lnSpc>
              <a:defRPr b="1" sz="4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创建表格和入库</a:t>
            </a:r>
          </a:p>
        </p:txBody>
      </p:sp>
      <p:sp>
        <p:nvSpPr>
          <p:cNvPr id="1194" name="文本框 1"/>
          <p:cNvSpPr txBox="1"/>
          <p:nvPr/>
        </p:nvSpPr>
        <p:spPr>
          <a:xfrm>
            <a:off x="7988827" y="1485129"/>
            <a:ext cx="3606199" cy="3294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4150" indent="-184150">
              <a:buSzPct val="100000"/>
              <a:buFont typeface="Arial"/>
              <a:buChar char="•"/>
              <a:defRPr sz="1800">
                <a:solidFill>
                  <a:srgbClr val="FFFFFF"/>
                </a:solidFill>
              </a:defRPr>
            </a:pPr>
            <a:r>
              <a:t>Hive</a:t>
            </a:r>
            <a:r>
              <a:rPr>
                <a:latin typeface="微软雅黑"/>
                <a:ea typeface="微软雅黑"/>
                <a:cs typeface="微软雅黑"/>
                <a:sym typeface="微软雅黑"/>
              </a:rPr>
              <a:t>语法 </a:t>
            </a:r>
          </a:p>
          <a:p>
            <a:pPr marL="184150" indent="-184150">
              <a:buSzPct val="100000"/>
              <a:buFont typeface="Arial"/>
              <a:buChar char="•"/>
              <a:defRPr sz="1800">
                <a:solidFill>
                  <a:srgbClr val="FFFFFF"/>
                </a:solidFill>
              </a:defRPr>
            </a:pPr>
          </a:p>
          <a:p>
            <a:pPr marL="184150" indent="-184150">
              <a:buSzPct val="100000"/>
              <a:buFont typeface="Arial"/>
              <a:buChar char="•"/>
              <a:defRPr sz="1800">
                <a:solidFill>
                  <a:srgbClr val="FFFFFF"/>
                </a:solidFill>
              </a:defRPr>
            </a:pPr>
            <a:r>
              <a:t>SORT_COLUMNS</a:t>
            </a:r>
            <a:r>
              <a:rPr>
                <a:latin typeface="微软雅黑"/>
                <a:ea typeface="微软雅黑"/>
                <a:cs typeface="微软雅黑"/>
                <a:sym typeface="微软雅黑"/>
              </a:rPr>
              <a:t>：排序的列（提升过滤性能）</a:t>
            </a:r>
          </a:p>
          <a:p>
            <a:pPr marL="184150" indent="-184150">
              <a:buSzPct val="100000"/>
              <a:buFont typeface="Arial"/>
              <a:buChar char="•"/>
              <a:defRPr sz="1800">
                <a:solidFill>
                  <a:srgbClr val="FFFFFF"/>
                </a:solidFill>
              </a:defRPr>
            </a:pPr>
          </a:p>
          <a:p>
            <a:pPr marL="184150" indent="-184150">
              <a:buSzPct val="100000"/>
              <a:buFont typeface="Arial"/>
              <a:buChar char="•"/>
              <a:defRPr sz="1800">
                <a:solidFill>
                  <a:srgbClr val="FFFFFF"/>
                </a:solidFill>
              </a:defRPr>
            </a:pPr>
            <a:r>
              <a:t>SORT_SCOPE</a:t>
            </a:r>
            <a:r>
              <a:rPr>
                <a:latin typeface="微软雅黑"/>
                <a:ea typeface="微软雅黑"/>
                <a:cs typeface="微软雅黑"/>
                <a:sym typeface="微软雅黑"/>
              </a:rPr>
              <a:t>：排序范围（控制入库速度）</a:t>
            </a:r>
          </a:p>
          <a:p>
            <a:pPr lvl="1" marL="793832" indent="-184150">
              <a:buSzPct val="100000"/>
              <a:buFont typeface="Arial"/>
              <a:buChar char="•"/>
              <a:defRPr sz="1800">
                <a:solidFill>
                  <a:srgbClr val="FFFFFF"/>
                </a:solidFill>
              </a:defRPr>
            </a:pPr>
            <a:r>
              <a:t>NO_SORT</a:t>
            </a:r>
          </a:p>
          <a:p>
            <a:pPr lvl="1" marL="793832" indent="-184150">
              <a:buSzPct val="100000"/>
              <a:buFont typeface="Arial"/>
              <a:buChar char="•"/>
              <a:defRPr sz="1800">
                <a:solidFill>
                  <a:srgbClr val="FFFFFF"/>
                </a:solidFill>
              </a:defRPr>
            </a:pPr>
            <a:r>
              <a:t>LOCAL_SORT</a:t>
            </a:r>
          </a:p>
          <a:p>
            <a:pPr lvl="1" marL="793832" indent="-184150">
              <a:buSzPct val="100000"/>
              <a:buFont typeface="Arial"/>
              <a:buChar char="•"/>
              <a:defRPr sz="1800">
                <a:solidFill>
                  <a:srgbClr val="FFFFFF"/>
                </a:solidFill>
              </a:defRPr>
            </a:pPr>
            <a:r>
              <a:t>BATCH_SORT</a:t>
            </a:r>
          </a:p>
          <a:p>
            <a:pPr lvl="1" marL="793832" indent="-184150">
              <a:buSzPct val="100000"/>
              <a:buFont typeface="Arial"/>
              <a:buChar char="•"/>
              <a:defRPr sz="1800">
                <a:solidFill>
                  <a:srgbClr val="FFFFFF"/>
                </a:solidFill>
              </a:defRPr>
            </a:pPr>
            <a:r>
              <a:t>GLOBAL_SORT</a:t>
            </a:r>
          </a:p>
        </p:txBody>
      </p:sp>
      <p:sp>
        <p:nvSpPr>
          <p:cNvPr id="1195" name="文本框 6"/>
          <p:cNvSpPr txBox="1"/>
          <p:nvPr/>
        </p:nvSpPr>
        <p:spPr>
          <a:xfrm>
            <a:off x="7996797" y="5131637"/>
            <a:ext cx="419820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81075" indent="-381075">
              <a:buSzPct val="100000"/>
              <a:buFont typeface="Arial"/>
              <a:buChar char="•"/>
              <a:defRPr sz="1800">
                <a:solidFill>
                  <a:srgbClr val="FFFFFF"/>
                </a:solidFill>
              </a:defRPr>
            </a:pPr>
            <a:r>
              <a:rPr>
                <a:latin typeface="微软雅黑"/>
                <a:ea typeface="微软雅黑"/>
                <a:cs typeface="微软雅黑"/>
                <a:sym typeface="微软雅黑"/>
              </a:rPr>
              <a:t>兼容</a:t>
            </a:r>
            <a:r>
              <a:t>DataFrame</a:t>
            </a:r>
            <a:r>
              <a:t> </a:t>
            </a:r>
            <a:r>
              <a:t>API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7" name="Rectangle 43"/>
          <p:cNvSpPr txBox="1"/>
          <p:nvPr/>
        </p:nvSpPr>
        <p:spPr>
          <a:xfrm>
            <a:off x="605480" y="370090"/>
            <a:ext cx="11478308" cy="731541"/>
          </a:xfrm>
          <a:prstGeom prst="rect">
            <a:avLst/>
          </a:prstGeom>
          <a:ln w="12700">
            <a:miter lim="400000"/>
          </a:ln>
          <a:extLst>
            <a:ext uri="{C572A759-6A51-4108-AA02-DFA0A04FC94B}">
              <ma14:wrappingTextBoxFlag xmlns:ma14="http://schemas.microsoft.com/office/mac/drawingml/2011/main" val="1"/>
            </a:ext>
          </a:extLst>
        </p:spPr>
        <p:txBody>
          <a:bodyPr lIns="60970" tIns="60970" rIns="60970" bIns="60970">
            <a:spAutoFit/>
          </a:bodyPr>
          <a:lstStyle/>
          <a:p>
            <a:pPr>
              <a:defRPr b="1" sz="3400">
                <a:solidFill>
                  <a:srgbClr val="FFFFFF"/>
                </a:solidFill>
                <a:latin typeface="微软雅黑"/>
                <a:ea typeface="微软雅黑"/>
                <a:cs typeface="微软雅黑"/>
                <a:sym typeface="微软雅黑"/>
              </a:defRPr>
            </a:pPr>
            <a:r>
              <a:t>Carbon</a:t>
            </a:r>
            <a:r>
              <a:t>数据文件格式</a:t>
            </a:r>
          </a:p>
        </p:txBody>
      </p:sp>
      <p:sp>
        <p:nvSpPr>
          <p:cNvPr id="1198" name="TextBox 23"/>
          <p:cNvSpPr txBox="1"/>
          <p:nvPr/>
        </p:nvSpPr>
        <p:spPr>
          <a:xfrm>
            <a:off x="991359" y="1616486"/>
            <a:ext cx="6556731" cy="5012161"/>
          </a:xfrm>
          <a:prstGeom prst="rect">
            <a:avLst/>
          </a:prstGeom>
          <a:ln w="12700">
            <a:miter lim="400000"/>
          </a:ln>
          <a:extLst>
            <a:ext uri="{C572A759-6A51-4108-AA02-DFA0A04FC94B}">
              <ma14:wrappingTextBoxFlag xmlns:ma14="http://schemas.microsoft.com/office/mac/drawingml/2011/main" val="1"/>
            </a:ext>
          </a:extLst>
        </p:spPr>
        <p:txBody>
          <a:bodyPr lIns="60970" tIns="60970" rIns="60970" bIns="60970">
            <a:spAutoFit/>
          </a:bodyPr>
          <a:lstStyle/>
          <a:p>
            <a:pPr>
              <a:defRPr b="1">
                <a:solidFill>
                  <a:srgbClr val="FFC000"/>
                </a:solidFill>
              </a:defRPr>
            </a:pPr>
            <a:r>
              <a:rPr>
                <a:latin typeface="微软雅黑"/>
                <a:ea typeface="微软雅黑"/>
                <a:cs typeface="微软雅黑"/>
                <a:sym typeface="微软雅黑"/>
              </a:rPr>
              <a:t>列存格式 </a:t>
            </a:r>
            <a:r>
              <a:t>+</a:t>
            </a:r>
            <a:r>
              <a:rPr>
                <a:latin typeface="微软雅黑"/>
                <a:ea typeface="微软雅黑"/>
                <a:cs typeface="微软雅黑"/>
                <a:sym typeface="微软雅黑"/>
              </a:rPr>
              <a:t> 多级索引，可跳读或顺序扫描</a:t>
            </a:r>
          </a:p>
          <a:p>
            <a:pPr>
              <a:defRPr b="1">
                <a:solidFill>
                  <a:srgbClr val="FFC000"/>
                </a:solidFill>
              </a:defRPr>
            </a:pPr>
          </a:p>
          <a:p>
            <a:pPr>
              <a:buSzPct val="100000"/>
              <a:buFont typeface="Arial"/>
              <a:buChar char="•"/>
              <a:defRPr sz="2000">
                <a:solidFill>
                  <a:srgbClr val="FFFFFF"/>
                </a:solidFill>
              </a:defRPr>
            </a:pPr>
          </a:p>
          <a:p>
            <a:pPr>
              <a:buSzPct val="100000"/>
              <a:buFont typeface="Arial"/>
              <a:buChar char="•"/>
              <a:defRPr sz="2000">
                <a:solidFill>
                  <a:srgbClr val="FFFFFF"/>
                </a:solidFill>
              </a:defRPr>
            </a:pPr>
            <a:r>
              <a:t>Page</a:t>
            </a:r>
            <a:r>
              <a:rPr>
                <a:latin typeface="微软雅黑"/>
                <a:ea typeface="微软雅黑"/>
                <a:cs typeface="微软雅黑"/>
                <a:sym typeface="微软雅黑"/>
              </a:rPr>
              <a:t>：包含</a:t>
            </a:r>
            <a:r>
              <a:t>32000</a:t>
            </a:r>
            <a:r>
              <a:rPr>
                <a:latin typeface="微软雅黑"/>
                <a:ea typeface="微软雅黑"/>
                <a:cs typeface="微软雅黑"/>
                <a:sym typeface="微软雅黑"/>
              </a:rPr>
              <a:t>行数据（一列），是一个压缩单元，可单独压缩解压缩</a:t>
            </a:r>
          </a:p>
          <a:p>
            <a:pPr>
              <a:buSzPct val="100000"/>
              <a:buFont typeface="Arial"/>
              <a:buChar char="•"/>
              <a:defRPr sz="2000">
                <a:solidFill>
                  <a:srgbClr val="FFFFFF"/>
                </a:solidFill>
              </a:defRPr>
            </a:pPr>
          </a:p>
          <a:p>
            <a:pPr>
              <a:buSzPct val="100000"/>
              <a:buFont typeface="Arial"/>
              <a:buChar char="•"/>
              <a:defRPr sz="2000">
                <a:solidFill>
                  <a:srgbClr val="FFFFFF"/>
                </a:solidFill>
              </a:defRPr>
            </a:pPr>
            <a:r>
              <a:t> </a:t>
            </a:r>
            <a:r>
              <a:t>Column</a:t>
            </a:r>
            <a:r>
              <a:t> </a:t>
            </a:r>
            <a:r>
              <a:t>Chunk:</a:t>
            </a:r>
            <a:r>
              <a:rPr>
                <a:latin typeface="微软雅黑"/>
                <a:ea typeface="微软雅黑"/>
                <a:cs typeface="微软雅黑"/>
                <a:sym typeface="微软雅黑"/>
              </a:rPr>
              <a:t> 包含多个</a:t>
            </a:r>
            <a:r>
              <a:t>Page</a:t>
            </a:r>
            <a:r>
              <a:rPr>
                <a:latin typeface="微软雅黑"/>
                <a:ea typeface="微软雅黑"/>
                <a:cs typeface="微软雅黑"/>
                <a:sym typeface="微软雅黑"/>
              </a:rPr>
              <a:t>，是一次</a:t>
            </a:r>
            <a:r>
              <a:t>IO</a:t>
            </a:r>
            <a:r>
              <a:rPr>
                <a:latin typeface="微软雅黑"/>
                <a:ea typeface="微软雅黑"/>
                <a:cs typeface="微软雅黑"/>
                <a:sym typeface="微软雅黑"/>
              </a:rPr>
              <a:t>读的单元，解码时一次读取一个</a:t>
            </a:r>
            <a:r>
              <a:t>Column</a:t>
            </a:r>
            <a:r>
              <a:t> </a:t>
            </a:r>
            <a:r>
              <a:t>Chunk</a:t>
            </a:r>
          </a:p>
          <a:p>
            <a:pPr>
              <a:buSzPct val="100000"/>
              <a:buFont typeface="Arial"/>
              <a:buChar char="•"/>
              <a:defRPr sz="2000">
                <a:solidFill>
                  <a:srgbClr val="FFFFFF"/>
                </a:solidFill>
              </a:defRPr>
            </a:pPr>
          </a:p>
          <a:p>
            <a:pPr>
              <a:buSzPct val="100000"/>
              <a:buFont typeface="Arial"/>
              <a:buChar char="•"/>
              <a:defRPr sz="2000">
                <a:solidFill>
                  <a:srgbClr val="FFFFFF"/>
                </a:solidFill>
              </a:defRPr>
            </a:pPr>
            <a:r>
              <a:t> </a:t>
            </a:r>
            <a:r>
              <a:t>Blocklet: </a:t>
            </a:r>
            <a:r>
              <a:rPr>
                <a:latin typeface="微软雅黑"/>
                <a:ea typeface="微软雅黑"/>
                <a:cs typeface="微软雅黑"/>
                <a:sym typeface="微软雅黑"/>
              </a:rPr>
              <a:t>包含所有列的</a:t>
            </a:r>
            <a:r>
              <a:t>Column</a:t>
            </a:r>
            <a:r>
              <a:t> </a:t>
            </a:r>
            <a:r>
              <a:t>Chunk</a:t>
            </a:r>
            <a:r>
              <a:t> </a:t>
            </a:r>
            <a:r>
              <a:t>(</a:t>
            </a:r>
            <a:r>
              <a:rPr>
                <a:latin typeface="微软雅黑"/>
                <a:ea typeface="微软雅黑"/>
                <a:cs typeface="微软雅黑"/>
                <a:sym typeface="微软雅黑"/>
              </a:rPr>
              <a:t>默认</a:t>
            </a:r>
            <a:r>
              <a:t>64MB)</a:t>
            </a:r>
          </a:p>
          <a:p>
            <a:pPr>
              <a:spcBef>
                <a:spcPts val="1600"/>
              </a:spcBef>
              <a:buSzPct val="100000"/>
              <a:buFont typeface="Arial"/>
              <a:buChar char="•"/>
              <a:defRPr sz="2000">
                <a:solidFill>
                  <a:srgbClr val="FFFFFF"/>
                </a:solidFill>
              </a:defRPr>
            </a:pPr>
            <a:r>
              <a:t>Header</a:t>
            </a:r>
            <a:r>
              <a:rPr>
                <a:latin typeface="微软雅黑"/>
                <a:ea typeface="微软雅黑"/>
                <a:cs typeface="微软雅黑"/>
                <a:sym typeface="微软雅黑"/>
              </a:rPr>
              <a:t>：包含文件版本号、</a:t>
            </a:r>
            <a:r>
              <a:t>Schema</a:t>
            </a:r>
          </a:p>
          <a:p>
            <a:pPr>
              <a:spcBef>
                <a:spcPts val="1600"/>
              </a:spcBef>
              <a:buSzPct val="100000"/>
              <a:buFont typeface="Arial"/>
              <a:buChar char="•"/>
              <a:defRPr sz="2000">
                <a:solidFill>
                  <a:srgbClr val="FFFFFF"/>
                </a:solidFill>
              </a:defRPr>
            </a:pPr>
            <a:r>
              <a:t>Footer: </a:t>
            </a:r>
            <a:r>
              <a:rPr>
                <a:latin typeface="微软雅黑"/>
                <a:ea typeface="微软雅黑"/>
                <a:cs typeface="微软雅黑"/>
                <a:sym typeface="微软雅黑"/>
              </a:rPr>
              <a:t>包含索引和其他</a:t>
            </a:r>
            <a:r>
              <a:t>Meta</a:t>
            </a:r>
          </a:p>
        </p:txBody>
      </p:sp>
      <p:grpSp>
        <p:nvGrpSpPr>
          <p:cNvPr id="1201" name="Rectangle 107"/>
          <p:cNvGrpSpPr/>
          <p:nvPr/>
        </p:nvGrpSpPr>
        <p:grpSpPr>
          <a:xfrm>
            <a:off x="7999649" y="1188871"/>
            <a:ext cx="3361152" cy="5011173"/>
            <a:chOff x="0" y="0"/>
            <a:chExt cx="3361151" cy="5011171"/>
          </a:xfrm>
        </p:grpSpPr>
        <p:sp>
          <p:nvSpPr>
            <p:cNvPr id="1199" name="Rectangle"/>
            <p:cNvSpPr/>
            <p:nvPr/>
          </p:nvSpPr>
          <p:spPr>
            <a:xfrm>
              <a:off x="-1" y="-1"/>
              <a:ext cx="3361153" cy="5011173"/>
            </a:xfrm>
            <a:prstGeom prst="rect">
              <a:avLst/>
            </a:prstGeom>
            <a:gradFill flip="none" rotWithShape="1">
              <a:gsLst>
                <a:gs pos="0">
                  <a:srgbClr val="BABABA"/>
                </a:gs>
                <a:gs pos="35000">
                  <a:srgbClr val="CFCFCF"/>
                </a:gs>
                <a:gs pos="100000">
                  <a:srgbClr val="EDEDED"/>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defTabSz="1217721"/>
            </a:p>
          </p:txBody>
        </p:sp>
        <p:sp>
          <p:nvSpPr>
            <p:cNvPr id="1200" name="Data File"/>
            <p:cNvSpPr txBox="1"/>
            <p:nvPr/>
          </p:nvSpPr>
          <p:spPr>
            <a:xfrm>
              <a:off x="-1" y="-1"/>
              <a:ext cx="3361153"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217721">
                <a:defRPr b="1" sz="1400"/>
              </a:pPr>
              <a:r>
                <a:t> </a:t>
              </a:r>
              <a:r>
                <a:rPr sz="1200"/>
                <a:t>Data File</a:t>
              </a:r>
            </a:p>
          </p:txBody>
        </p:sp>
      </p:grpSp>
      <p:grpSp>
        <p:nvGrpSpPr>
          <p:cNvPr id="1204" name="Rectangle 113"/>
          <p:cNvGrpSpPr/>
          <p:nvPr/>
        </p:nvGrpSpPr>
        <p:grpSpPr>
          <a:xfrm>
            <a:off x="8191714" y="2180775"/>
            <a:ext cx="2880988" cy="1943992"/>
            <a:chOff x="0" y="0"/>
            <a:chExt cx="2880987" cy="1943991"/>
          </a:xfrm>
        </p:grpSpPr>
        <p:sp>
          <p:nvSpPr>
            <p:cNvPr id="1202" name="Rectangle"/>
            <p:cNvSpPr/>
            <p:nvPr/>
          </p:nvSpPr>
          <p:spPr>
            <a:xfrm>
              <a:off x="-1" y="-1"/>
              <a:ext cx="2880989" cy="1943993"/>
            </a:xfrm>
            <a:prstGeom prst="rect">
              <a:avLst/>
            </a:prstGeom>
            <a:solidFill>
              <a:srgbClr val="9AD7F0"/>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defTabSz="1217721"/>
            </a:p>
          </p:txBody>
        </p:sp>
        <p:sp>
          <p:nvSpPr>
            <p:cNvPr id="1203" name="Blocklet 1"/>
            <p:cNvSpPr txBox="1"/>
            <p:nvPr/>
          </p:nvSpPr>
          <p:spPr>
            <a:xfrm>
              <a:off x="-1" y="-1"/>
              <a:ext cx="2880989"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217721">
                <a:defRPr b="1" sz="1400"/>
              </a:pPr>
              <a:r>
                <a:t>  </a:t>
              </a:r>
              <a:r>
                <a:rPr sz="1200"/>
                <a:t>Blocklet 1</a:t>
              </a:r>
            </a:p>
          </p:txBody>
        </p:sp>
      </p:grpSp>
      <p:grpSp>
        <p:nvGrpSpPr>
          <p:cNvPr id="1207" name="Rectangle 115"/>
          <p:cNvGrpSpPr/>
          <p:nvPr/>
        </p:nvGrpSpPr>
        <p:grpSpPr>
          <a:xfrm>
            <a:off x="8303315" y="2712285"/>
            <a:ext cx="2698068" cy="535118"/>
            <a:chOff x="0" y="0"/>
            <a:chExt cx="2698067" cy="535117"/>
          </a:xfrm>
        </p:grpSpPr>
        <p:sp>
          <p:nvSpPr>
            <p:cNvPr id="1205" name="Rectangle"/>
            <p:cNvSpPr/>
            <p:nvPr/>
          </p:nvSpPr>
          <p:spPr>
            <a:xfrm>
              <a:off x="-1" y="0"/>
              <a:ext cx="2698069" cy="535117"/>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t">
              <a:noAutofit/>
            </a:bodyPr>
            <a:lstStyle/>
            <a:p>
              <a:pPr algn="ctr" defTabSz="1217721">
                <a:defRPr sz="1200"/>
              </a:pPr>
            </a:p>
          </p:txBody>
        </p:sp>
        <p:sp>
          <p:nvSpPr>
            <p:cNvPr id="1206" name="Column 1 Chunk"/>
            <p:cNvSpPr txBox="1"/>
            <p:nvPr/>
          </p:nvSpPr>
          <p:spPr>
            <a:xfrm>
              <a:off x="-1" y="0"/>
              <a:ext cx="2698069"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t">
              <a:spAutoFit/>
            </a:bodyPr>
            <a:lstStyle>
              <a:lvl1pPr algn="ctr" defTabSz="1217721">
                <a:defRPr sz="1200"/>
              </a:lvl1pPr>
            </a:lstStyle>
            <a:p>
              <a:pPr/>
              <a:r>
                <a:t>Column 1 Chunk</a:t>
              </a:r>
            </a:p>
          </p:txBody>
        </p:sp>
      </p:grpSp>
      <p:grpSp>
        <p:nvGrpSpPr>
          <p:cNvPr id="1210" name="Rectangle 115"/>
          <p:cNvGrpSpPr/>
          <p:nvPr/>
        </p:nvGrpSpPr>
        <p:grpSpPr>
          <a:xfrm>
            <a:off x="8303315" y="3239688"/>
            <a:ext cx="2698068" cy="294603"/>
            <a:chOff x="0" y="0"/>
            <a:chExt cx="2698067" cy="294602"/>
          </a:xfrm>
        </p:grpSpPr>
        <p:sp>
          <p:nvSpPr>
            <p:cNvPr id="1208" name="Rectangle"/>
            <p:cNvSpPr/>
            <p:nvPr/>
          </p:nvSpPr>
          <p:spPr>
            <a:xfrm>
              <a:off x="0" y="7713"/>
              <a:ext cx="2698068" cy="279176"/>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09" name="Column 2 Chunk"/>
            <p:cNvSpPr txBox="1"/>
            <p:nvPr/>
          </p:nvSpPr>
          <p:spPr>
            <a:xfrm>
              <a:off x="0" y="0"/>
              <a:ext cx="269806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Column 2 Chunk</a:t>
              </a:r>
            </a:p>
          </p:txBody>
        </p:sp>
      </p:grpSp>
      <p:grpSp>
        <p:nvGrpSpPr>
          <p:cNvPr id="1213" name="Rectangle 115"/>
          <p:cNvGrpSpPr/>
          <p:nvPr/>
        </p:nvGrpSpPr>
        <p:grpSpPr>
          <a:xfrm>
            <a:off x="8303315" y="3506579"/>
            <a:ext cx="2698068" cy="319173"/>
            <a:chOff x="0" y="0"/>
            <a:chExt cx="2698067" cy="319171"/>
          </a:xfrm>
        </p:grpSpPr>
        <p:sp>
          <p:nvSpPr>
            <p:cNvPr id="1211" name="Rectangle"/>
            <p:cNvSpPr/>
            <p:nvPr/>
          </p:nvSpPr>
          <p:spPr>
            <a:xfrm>
              <a:off x="0" y="19998"/>
              <a:ext cx="2698068" cy="279176"/>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000"/>
              </a:pPr>
            </a:p>
          </p:txBody>
        </p:sp>
        <p:sp>
          <p:nvSpPr>
            <p:cNvPr id="1212" name="…"/>
            <p:cNvSpPr txBox="1"/>
            <p:nvPr/>
          </p:nvSpPr>
          <p:spPr>
            <a:xfrm>
              <a:off x="0" y="0"/>
              <a:ext cx="2698068" cy="3191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400"/>
              </a:lvl1pPr>
            </a:lstStyle>
            <a:p>
              <a:pPr/>
              <a:r>
                <a:t>…</a:t>
              </a:r>
            </a:p>
          </p:txBody>
        </p:sp>
      </p:grpSp>
      <p:grpSp>
        <p:nvGrpSpPr>
          <p:cNvPr id="1216" name="Rectangle 115"/>
          <p:cNvGrpSpPr/>
          <p:nvPr/>
        </p:nvGrpSpPr>
        <p:grpSpPr>
          <a:xfrm>
            <a:off x="8303315" y="3798039"/>
            <a:ext cx="2698068" cy="294603"/>
            <a:chOff x="0" y="0"/>
            <a:chExt cx="2698067" cy="294602"/>
          </a:xfrm>
        </p:grpSpPr>
        <p:sp>
          <p:nvSpPr>
            <p:cNvPr id="1214" name="Rectangle"/>
            <p:cNvSpPr/>
            <p:nvPr/>
          </p:nvSpPr>
          <p:spPr>
            <a:xfrm>
              <a:off x="0" y="7713"/>
              <a:ext cx="2698068" cy="279176"/>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p>
          </p:txBody>
        </p:sp>
        <p:sp>
          <p:nvSpPr>
            <p:cNvPr id="1215" name="Column n Chunk"/>
            <p:cNvSpPr txBox="1"/>
            <p:nvPr/>
          </p:nvSpPr>
          <p:spPr>
            <a:xfrm>
              <a:off x="0" y="0"/>
              <a:ext cx="269806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Column n Chunk</a:t>
              </a:r>
            </a:p>
          </p:txBody>
        </p:sp>
      </p:grpSp>
      <p:grpSp>
        <p:nvGrpSpPr>
          <p:cNvPr id="1219" name="Rectangle 113"/>
          <p:cNvGrpSpPr/>
          <p:nvPr/>
        </p:nvGrpSpPr>
        <p:grpSpPr>
          <a:xfrm>
            <a:off x="8191714" y="4419851"/>
            <a:ext cx="2880988" cy="411266"/>
            <a:chOff x="0" y="0"/>
            <a:chExt cx="2880987" cy="411265"/>
          </a:xfrm>
        </p:grpSpPr>
        <p:sp>
          <p:nvSpPr>
            <p:cNvPr id="1217" name="Rectangle"/>
            <p:cNvSpPr/>
            <p:nvPr/>
          </p:nvSpPr>
          <p:spPr>
            <a:xfrm>
              <a:off x="-1" y="-1"/>
              <a:ext cx="2880989" cy="411267"/>
            </a:xfrm>
            <a:prstGeom prst="rect">
              <a:avLst/>
            </a:prstGeom>
            <a:solidFill>
              <a:srgbClr val="9AD7F0"/>
            </a:solidFill>
            <a:ln w="9525" cap="flat">
              <a:solidFill>
                <a:srgbClr val="5B9CC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defTabSz="1217721"/>
            </a:p>
          </p:txBody>
        </p:sp>
        <p:sp>
          <p:nvSpPr>
            <p:cNvPr id="1218" name="Blocklet N"/>
            <p:cNvSpPr txBox="1"/>
            <p:nvPr/>
          </p:nvSpPr>
          <p:spPr>
            <a:xfrm>
              <a:off x="-1" y="-1"/>
              <a:ext cx="2880989" cy="197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1217721">
                <a:defRPr b="1" sz="1400"/>
              </a:pPr>
              <a:r>
                <a:t>  </a:t>
              </a:r>
              <a:r>
                <a:rPr sz="1200"/>
                <a:t>Blocklet N</a:t>
              </a:r>
            </a:p>
          </p:txBody>
        </p:sp>
      </p:grpSp>
      <p:grpSp>
        <p:nvGrpSpPr>
          <p:cNvPr id="1222" name="Rectangle 115"/>
          <p:cNvGrpSpPr/>
          <p:nvPr/>
        </p:nvGrpSpPr>
        <p:grpSpPr>
          <a:xfrm>
            <a:off x="8191714" y="4955059"/>
            <a:ext cx="2880988" cy="1156543"/>
            <a:chOff x="0" y="0"/>
            <a:chExt cx="2880987" cy="1156542"/>
          </a:xfrm>
        </p:grpSpPr>
        <p:sp>
          <p:nvSpPr>
            <p:cNvPr id="1220" name="Rectangle"/>
            <p:cNvSpPr/>
            <p:nvPr/>
          </p:nvSpPr>
          <p:spPr>
            <a:xfrm>
              <a:off x="-1" y="-1"/>
              <a:ext cx="2880989" cy="1156544"/>
            </a:xfrm>
            <a:prstGeom prst="rect">
              <a:avLst/>
            </a:prstGeom>
            <a:solidFill>
              <a:srgbClr val="67CEE1"/>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defTabSz="1217721">
                <a:defRPr b="1" sz="1200"/>
              </a:pPr>
            </a:p>
          </p:txBody>
        </p:sp>
        <p:sp>
          <p:nvSpPr>
            <p:cNvPr id="1221" name="File Footer"/>
            <p:cNvSpPr txBox="1"/>
            <p:nvPr/>
          </p:nvSpPr>
          <p:spPr>
            <a:xfrm>
              <a:off x="-1" y="-1"/>
              <a:ext cx="2880989" cy="2946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t">
              <a:spAutoFit/>
            </a:bodyPr>
            <a:lstStyle>
              <a:lvl1pPr defTabSz="1217721">
                <a:defRPr b="1" sz="1200"/>
              </a:lvl1pPr>
            </a:lstStyle>
            <a:p>
              <a:pPr/>
              <a:r>
                <a:t>File Footer</a:t>
              </a:r>
            </a:p>
          </p:txBody>
        </p:sp>
      </p:grpSp>
      <p:sp>
        <p:nvSpPr>
          <p:cNvPr id="1223" name="Rectangle 115"/>
          <p:cNvSpPr txBox="1"/>
          <p:nvPr/>
        </p:nvSpPr>
        <p:spPr>
          <a:xfrm>
            <a:off x="8191714" y="4104767"/>
            <a:ext cx="2880988" cy="319173"/>
          </a:xfrm>
          <a:prstGeom prst="rect">
            <a:avLst/>
          </a:prstGeom>
          <a:ln w="12700">
            <a:miter lim="400000"/>
          </a:ln>
          <a:extLst>
            <a:ext uri="{C572A759-6A51-4108-AA02-DFA0A04FC94B}">
              <ma14:wrappingTextBoxFlag xmlns:ma14="http://schemas.microsoft.com/office/mac/drawingml/2011/main" val="1"/>
            </a:ext>
          </a:extLst>
        </p:spPr>
        <p:txBody>
          <a:bodyPr lIns="60893" tIns="60893" rIns="60893" bIns="60893" anchor="ctr">
            <a:spAutoFit/>
          </a:bodyPr>
          <a:lstStyle>
            <a:lvl1pPr algn="ctr" defTabSz="1217721">
              <a:defRPr b="1" sz="1400"/>
            </a:lvl1pPr>
          </a:lstStyle>
          <a:p>
            <a:pPr/>
            <a:r>
              <a:t>…</a:t>
            </a:r>
          </a:p>
        </p:txBody>
      </p:sp>
      <p:grpSp>
        <p:nvGrpSpPr>
          <p:cNvPr id="1226" name="Rectangle 115"/>
          <p:cNvGrpSpPr/>
          <p:nvPr/>
        </p:nvGrpSpPr>
        <p:grpSpPr>
          <a:xfrm>
            <a:off x="8287747" y="5688358"/>
            <a:ext cx="2688922" cy="346516"/>
            <a:chOff x="0" y="0"/>
            <a:chExt cx="2688920" cy="346515"/>
          </a:xfrm>
        </p:grpSpPr>
        <p:sp>
          <p:nvSpPr>
            <p:cNvPr id="1224" name="Rectangle"/>
            <p:cNvSpPr/>
            <p:nvPr/>
          </p:nvSpPr>
          <p:spPr>
            <a:xfrm>
              <a:off x="0" y="-1"/>
              <a:ext cx="2688921" cy="346517"/>
            </a:xfrm>
            <a:prstGeom prst="rect">
              <a:avLst/>
            </a:prstGeom>
            <a:solidFill>
              <a:srgbClr val="9AD7F0"/>
            </a:solidFill>
            <a:ln w="9525" cap="flat">
              <a:solidFill>
                <a:srgbClr val="5B9CC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1217721"/>
            </a:p>
          </p:txBody>
        </p:sp>
        <p:sp>
          <p:nvSpPr>
            <p:cNvPr id="1225" name="Metadata"/>
            <p:cNvSpPr txBox="1"/>
            <p:nvPr/>
          </p:nvSpPr>
          <p:spPr>
            <a:xfrm>
              <a:off x="0" y="13671"/>
              <a:ext cx="2688921" cy="3191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400"/>
              </a:lvl1pPr>
            </a:lstStyle>
            <a:p>
              <a:pPr/>
              <a:r>
                <a:t>Metadata</a:t>
              </a:r>
            </a:p>
          </p:txBody>
        </p:sp>
      </p:grpSp>
      <p:grpSp>
        <p:nvGrpSpPr>
          <p:cNvPr id="1229" name="Rectangle 115"/>
          <p:cNvGrpSpPr/>
          <p:nvPr/>
        </p:nvGrpSpPr>
        <p:grpSpPr>
          <a:xfrm>
            <a:off x="8287747" y="5298182"/>
            <a:ext cx="2688922" cy="330219"/>
            <a:chOff x="0" y="0"/>
            <a:chExt cx="2688920" cy="330217"/>
          </a:xfrm>
        </p:grpSpPr>
        <p:sp>
          <p:nvSpPr>
            <p:cNvPr id="1227" name="Rectangle"/>
            <p:cNvSpPr/>
            <p:nvPr/>
          </p:nvSpPr>
          <p:spPr>
            <a:xfrm>
              <a:off x="0" y="0"/>
              <a:ext cx="2688921" cy="330218"/>
            </a:xfrm>
            <a:prstGeom prst="rect">
              <a:avLst/>
            </a:prstGeom>
            <a:solidFill>
              <a:srgbClr val="9AD7F0"/>
            </a:solidFill>
            <a:ln w="9525" cap="flat">
              <a:solidFill>
                <a:srgbClr val="5B9CC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1217721">
                <a:defRPr sz="800"/>
              </a:pPr>
            </a:p>
          </p:txBody>
        </p:sp>
        <p:sp>
          <p:nvSpPr>
            <p:cNvPr id="1228" name="Blocklet Index"/>
            <p:cNvSpPr txBox="1"/>
            <p:nvPr/>
          </p:nvSpPr>
          <p:spPr>
            <a:xfrm>
              <a:off x="0" y="5523"/>
              <a:ext cx="2688921" cy="3191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400"/>
              </a:lvl1pPr>
            </a:lstStyle>
            <a:p>
              <a:pPr/>
              <a:r>
                <a:t>Blocklet Index</a:t>
              </a:r>
            </a:p>
          </p:txBody>
        </p:sp>
      </p:grpSp>
      <p:grpSp>
        <p:nvGrpSpPr>
          <p:cNvPr id="1232" name="Rectangle 115"/>
          <p:cNvGrpSpPr/>
          <p:nvPr/>
        </p:nvGrpSpPr>
        <p:grpSpPr>
          <a:xfrm>
            <a:off x="8191714" y="1468047"/>
            <a:ext cx="2880988" cy="588788"/>
            <a:chOff x="0" y="0"/>
            <a:chExt cx="2880987" cy="588786"/>
          </a:xfrm>
        </p:grpSpPr>
        <p:sp>
          <p:nvSpPr>
            <p:cNvPr id="1230" name="Rectangle"/>
            <p:cNvSpPr/>
            <p:nvPr/>
          </p:nvSpPr>
          <p:spPr>
            <a:xfrm>
              <a:off x="-1" y="0"/>
              <a:ext cx="2880989" cy="588787"/>
            </a:xfrm>
            <a:prstGeom prst="rect">
              <a:avLst/>
            </a:prstGeom>
            <a:solidFill>
              <a:srgbClr val="67CEE1"/>
            </a:soli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defTabSz="1217721">
                <a:defRPr b="1" sz="1200"/>
              </a:pPr>
            </a:p>
          </p:txBody>
        </p:sp>
        <p:sp>
          <p:nvSpPr>
            <p:cNvPr id="1231" name="File Footer"/>
            <p:cNvSpPr txBox="1"/>
            <p:nvPr/>
          </p:nvSpPr>
          <p:spPr>
            <a:xfrm>
              <a:off x="-1" y="0"/>
              <a:ext cx="2880989"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t">
              <a:spAutoFit/>
            </a:bodyPr>
            <a:lstStyle>
              <a:lvl1pPr defTabSz="1217721">
                <a:defRPr b="1" sz="1200"/>
              </a:lvl1pPr>
            </a:lstStyle>
            <a:p>
              <a:pPr/>
              <a:r>
                <a:t>File Footer</a:t>
              </a:r>
            </a:p>
          </p:txBody>
        </p:sp>
      </p:grpSp>
      <p:grpSp>
        <p:nvGrpSpPr>
          <p:cNvPr id="1235" name="Rectangle 115"/>
          <p:cNvGrpSpPr/>
          <p:nvPr/>
        </p:nvGrpSpPr>
        <p:grpSpPr>
          <a:xfrm>
            <a:off x="8287747" y="1692159"/>
            <a:ext cx="2688922" cy="319173"/>
            <a:chOff x="0" y="0"/>
            <a:chExt cx="2688920" cy="319171"/>
          </a:xfrm>
        </p:grpSpPr>
        <p:sp>
          <p:nvSpPr>
            <p:cNvPr id="1233" name="Rectangle"/>
            <p:cNvSpPr/>
            <p:nvPr/>
          </p:nvSpPr>
          <p:spPr>
            <a:xfrm>
              <a:off x="0" y="20368"/>
              <a:ext cx="2688921" cy="278436"/>
            </a:xfrm>
            <a:prstGeom prst="rect">
              <a:avLst/>
            </a:prstGeom>
            <a:solidFill>
              <a:srgbClr val="9AD7F0"/>
            </a:solidFill>
            <a:ln w="9525" cap="flat">
              <a:solidFill>
                <a:srgbClr val="5B9CC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1217721"/>
            </a:p>
          </p:txBody>
        </p:sp>
        <p:sp>
          <p:nvSpPr>
            <p:cNvPr id="1234" name="Schema"/>
            <p:cNvSpPr txBox="1"/>
            <p:nvPr/>
          </p:nvSpPr>
          <p:spPr>
            <a:xfrm>
              <a:off x="0" y="0"/>
              <a:ext cx="2688921" cy="3191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400"/>
              </a:lvl1pPr>
            </a:lstStyle>
            <a:p>
              <a:pPr/>
              <a:r>
                <a:t>Schema </a:t>
              </a:r>
            </a:p>
          </p:txBody>
        </p:sp>
      </p:grpSp>
      <p:grpSp>
        <p:nvGrpSpPr>
          <p:cNvPr id="1238" name="Rectangle 115"/>
          <p:cNvGrpSpPr/>
          <p:nvPr/>
        </p:nvGrpSpPr>
        <p:grpSpPr>
          <a:xfrm>
            <a:off x="8303315" y="2421842"/>
            <a:ext cx="2698068" cy="294603"/>
            <a:chOff x="0" y="0"/>
            <a:chExt cx="2698067" cy="294602"/>
          </a:xfrm>
        </p:grpSpPr>
        <p:sp>
          <p:nvSpPr>
            <p:cNvPr id="1236" name="Rectangle"/>
            <p:cNvSpPr/>
            <p:nvPr/>
          </p:nvSpPr>
          <p:spPr>
            <a:xfrm>
              <a:off x="0" y="7713"/>
              <a:ext cx="2698068" cy="279176"/>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37" name="Blocklet Meta (page stats)"/>
            <p:cNvSpPr txBox="1"/>
            <p:nvPr/>
          </p:nvSpPr>
          <p:spPr>
            <a:xfrm>
              <a:off x="0" y="0"/>
              <a:ext cx="269806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p>
              <a:pPr algn="ctr" defTabSz="1217721">
                <a:defRPr sz="1200"/>
              </a:pPr>
              <a:r>
                <a:t>Blocklet</a:t>
              </a:r>
              <a:r>
                <a:t> </a:t>
              </a:r>
              <a:r>
                <a:t>Meta</a:t>
              </a:r>
              <a:r>
                <a:t> </a:t>
              </a:r>
              <a:r>
                <a:t>(page</a:t>
              </a:r>
              <a:r>
                <a:t> </a:t>
              </a:r>
              <a:r>
                <a:t>stats)</a:t>
              </a:r>
            </a:p>
          </p:txBody>
        </p:sp>
      </p:grpSp>
      <p:grpSp>
        <p:nvGrpSpPr>
          <p:cNvPr id="1241" name="Rectangle 115"/>
          <p:cNvGrpSpPr/>
          <p:nvPr/>
        </p:nvGrpSpPr>
        <p:grpSpPr>
          <a:xfrm>
            <a:off x="8372746" y="2914097"/>
            <a:ext cx="649408" cy="294604"/>
            <a:chOff x="0" y="0"/>
            <a:chExt cx="649407" cy="294602"/>
          </a:xfrm>
        </p:grpSpPr>
        <p:sp>
          <p:nvSpPr>
            <p:cNvPr id="1239" name="Rectangle"/>
            <p:cNvSpPr/>
            <p:nvPr/>
          </p:nvSpPr>
          <p:spPr>
            <a:xfrm>
              <a:off x="0" y="51805"/>
              <a:ext cx="649408" cy="190993"/>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40" name="page"/>
            <p:cNvSpPr txBox="1"/>
            <p:nvPr/>
          </p:nvSpPr>
          <p:spPr>
            <a:xfrm>
              <a:off x="0" y="0"/>
              <a:ext cx="64940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page</a:t>
              </a:r>
            </a:p>
          </p:txBody>
        </p:sp>
      </p:grpSp>
      <p:grpSp>
        <p:nvGrpSpPr>
          <p:cNvPr id="1244" name="Rectangle 115"/>
          <p:cNvGrpSpPr/>
          <p:nvPr/>
        </p:nvGrpSpPr>
        <p:grpSpPr>
          <a:xfrm>
            <a:off x="9016369" y="2914097"/>
            <a:ext cx="649408" cy="294604"/>
            <a:chOff x="0" y="0"/>
            <a:chExt cx="649407" cy="294602"/>
          </a:xfrm>
        </p:grpSpPr>
        <p:sp>
          <p:nvSpPr>
            <p:cNvPr id="1242" name="Rectangle"/>
            <p:cNvSpPr/>
            <p:nvPr/>
          </p:nvSpPr>
          <p:spPr>
            <a:xfrm>
              <a:off x="0" y="51805"/>
              <a:ext cx="649408" cy="190993"/>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43" name="page"/>
            <p:cNvSpPr txBox="1"/>
            <p:nvPr/>
          </p:nvSpPr>
          <p:spPr>
            <a:xfrm>
              <a:off x="0" y="0"/>
              <a:ext cx="64940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page</a:t>
              </a:r>
            </a:p>
          </p:txBody>
        </p:sp>
      </p:grpSp>
      <p:grpSp>
        <p:nvGrpSpPr>
          <p:cNvPr id="1247" name="Rectangle 115"/>
          <p:cNvGrpSpPr/>
          <p:nvPr/>
        </p:nvGrpSpPr>
        <p:grpSpPr>
          <a:xfrm>
            <a:off x="9659995" y="2910624"/>
            <a:ext cx="649408" cy="294604"/>
            <a:chOff x="0" y="0"/>
            <a:chExt cx="649407" cy="294602"/>
          </a:xfrm>
        </p:grpSpPr>
        <p:sp>
          <p:nvSpPr>
            <p:cNvPr id="1245" name="Rectangle"/>
            <p:cNvSpPr/>
            <p:nvPr/>
          </p:nvSpPr>
          <p:spPr>
            <a:xfrm>
              <a:off x="0" y="55279"/>
              <a:ext cx="649408" cy="184045"/>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46" name="page"/>
            <p:cNvSpPr txBox="1"/>
            <p:nvPr/>
          </p:nvSpPr>
          <p:spPr>
            <a:xfrm>
              <a:off x="0" y="0"/>
              <a:ext cx="64940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page</a:t>
              </a:r>
            </a:p>
          </p:txBody>
        </p:sp>
      </p:grpSp>
      <p:grpSp>
        <p:nvGrpSpPr>
          <p:cNvPr id="1250" name="Rectangle 115"/>
          <p:cNvGrpSpPr/>
          <p:nvPr/>
        </p:nvGrpSpPr>
        <p:grpSpPr>
          <a:xfrm>
            <a:off x="10303619" y="2913329"/>
            <a:ext cx="649408" cy="294604"/>
            <a:chOff x="0" y="0"/>
            <a:chExt cx="649407" cy="294602"/>
          </a:xfrm>
        </p:grpSpPr>
        <p:sp>
          <p:nvSpPr>
            <p:cNvPr id="1248" name="Rectangle"/>
            <p:cNvSpPr/>
            <p:nvPr/>
          </p:nvSpPr>
          <p:spPr>
            <a:xfrm>
              <a:off x="0" y="57984"/>
              <a:ext cx="649408" cy="178635"/>
            </a:xfrm>
            <a:prstGeom prst="rect">
              <a:avLst/>
            </a:prstGeom>
            <a:solidFill>
              <a:srgbClr val="FFB8B8">
                <a:alpha val="18039"/>
              </a:srgbClr>
            </a:solidFill>
            <a:ln w="9525" cap="flat">
              <a:solidFill>
                <a:srgbClr val="595959"/>
              </a:solidFill>
              <a:prstDash val="solid"/>
              <a:round/>
            </a:ln>
            <a:effectLst/>
          </p:spPr>
          <p:txBody>
            <a:bodyPr wrap="square" lIns="45719" tIns="45719" rIns="45719" bIns="45719" numCol="1" anchor="ctr">
              <a:noAutofit/>
            </a:bodyPr>
            <a:lstStyle/>
            <a:p>
              <a:pPr algn="ctr" defTabSz="1217721">
                <a:defRPr sz="1200"/>
              </a:pPr>
            </a:p>
          </p:txBody>
        </p:sp>
        <p:sp>
          <p:nvSpPr>
            <p:cNvPr id="1249" name="page"/>
            <p:cNvSpPr txBox="1"/>
            <p:nvPr/>
          </p:nvSpPr>
          <p:spPr>
            <a:xfrm>
              <a:off x="0" y="0"/>
              <a:ext cx="649408" cy="294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893" tIns="60893" rIns="60893" bIns="60893" numCol="1" anchor="ctr">
              <a:spAutoFit/>
            </a:bodyPr>
            <a:lstStyle>
              <a:lvl1pPr algn="ctr" defTabSz="1217721">
                <a:defRPr sz="1200"/>
              </a:lvl1pPr>
            </a:lstStyle>
            <a:p>
              <a:pPr/>
              <a:r>
                <a:t>page</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2" name="标题 1"/>
          <p:cNvSpPr txBox="1"/>
          <p:nvPr>
            <p:ph type="title"/>
          </p:nvPr>
        </p:nvSpPr>
        <p:spPr>
          <a:xfrm>
            <a:off x="781254" y="275230"/>
            <a:ext cx="10975658" cy="824521"/>
          </a:xfrm>
          <a:prstGeom prst="rect">
            <a:avLst/>
          </a:prstGeom>
        </p:spPr>
        <p:txBody>
          <a:bodyPr/>
          <a:lstStyle/>
          <a:p>
            <a:pPr defTabSz="963296">
              <a:defRPr sz="4187"/>
            </a:pPr>
            <a:r>
              <a:t>TPC-H:</a:t>
            </a:r>
            <a:r>
              <a:t> 压缩率对比</a:t>
            </a:r>
          </a:p>
        </p:txBody>
      </p:sp>
      <p:pic>
        <p:nvPicPr>
          <p:cNvPr id="1253" name="Picture 2" descr="Picture 2"/>
          <p:cNvPicPr>
            <a:picLocks noChangeAspect="1"/>
          </p:cNvPicPr>
          <p:nvPr/>
        </p:nvPicPr>
        <p:blipFill>
          <a:blip r:embed="rId2">
            <a:extLst/>
          </a:blip>
          <a:stretch>
            <a:fillRect/>
          </a:stretch>
        </p:blipFill>
        <p:spPr>
          <a:xfrm>
            <a:off x="2817340" y="1504993"/>
            <a:ext cx="8043690" cy="4555719"/>
          </a:xfrm>
          <a:prstGeom prst="rect">
            <a:avLst/>
          </a:prstGeom>
          <a:ln w="12700">
            <a:miter lim="400000"/>
          </a:ln>
        </p:spPr>
      </p:pic>
      <p:sp>
        <p:nvSpPr>
          <p:cNvPr id="1254" name="文本框 3"/>
          <p:cNvSpPr txBox="1"/>
          <p:nvPr/>
        </p:nvSpPr>
        <p:spPr>
          <a:xfrm>
            <a:off x="2817340" y="6235120"/>
            <a:ext cx="822960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r>
              <a:rPr>
                <a:latin typeface="微软雅黑"/>
                <a:ea typeface="微软雅黑"/>
                <a:cs typeface="微软雅黑"/>
                <a:sym typeface="微软雅黑"/>
              </a:rPr>
              <a:t>压缩率 </a:t>
            </a:r>
            <a:r>
              <a:t>=</a:t>
            </a:r>
            <a:r>
              <a:rPr>
                <a:latin typeface="微软雅黑"/>
                <a:ea typeface="微软雅黑"/>
                <a:cs typeface="微软雅黑"/>
                <a:sym typeface="微软雅黑"/>
              </a:rPr>
              <a:t>（原始大小</a:t>
            </a:r>
            <a:r>
              <a:t>-</a:t>
            </a:r>
            <a:r>
              <a:rPr>
                <a:latin typeface="微软雅黑"/>
                <a:ea typeface="微软雅黑"/>
                <a:cs typeface="微软雅黑"/>
                <a:sym typeface="微软雅黑"/>
              </a:rPr>
              <a:t>入库后大小）</a:t>
            </a:r>
            <a:r>
              <a:t>/</a:t>
            </a:r>
            <a:r>
              <a:rPr>
                <a:latin typeface="微软雅黑"/>
                <a:ea typeface="微软雅黑"/>
                <a:cs typeface="微软雅黑"/>
                <a:sym typeface="微软雅黑"/>
              </a:rPr>
              <a:t> 入库后大小</a:t>
            </a:r>
          </a:p>
        </p:txBody>
      </p:sp>
      <p:sp>
        <p:nvSpPr>
          <p:cNvPr id="1255" name="文本框 5"/>
          <p:cNvSpPr txBox="1"/>
          <p:nvPr/>
        </p:nvSpPr>
        <p:spPr>
          <a:xfrm>
            <a:off x="138285" y="3336323"/>
            <a:ext cx="1261404"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FFFFFF"/>
                </a:solidFill>
              </a:defRPr>
            </a:pPr>
            <a:r>
              <a:t>500GB</a:t>
            </a:r>
          </a:p>
          <a:p>
            <a:pPr>
              <a:defRPr sz="2000">
                <a:solidFill>
                  <a:srgbClr val="FFFFFF"/>
                </a:solidFill>
              </a:defRPr>
            </a:pPr>
            <a:r>
              <a:t>3</a:t>
            </a:r>
            <a:r>
              <a:rPr>
                <a:latin typeface="微软雅黑"/>
                <a:ea typeface="微软雅黑"/>
                <a:cs typeface="微软雅黑"/>
                <a:sym typeface="微软雅黑"/>
              </a:rPr>
              <a:t>节点集群</a:t>
            </a:r>
          </a:p>
        </p:txBody>
      </p:sp>
      <p:sp>
        <p:nvSpPr>
          <p:cNvPr id="1256" name="文本框 6"/>
          <p:cNvSpPr txBox="1"/>
          <p:nvPr/>
        </p:nvSpPr>
        <p:spPr>
          <a:xfrm>
            <a:off x="138286" y="2545491"/>
            <a:ext cx="2373955" cy="7339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t>Carbon</a:t>
            </a:r>
            <a:r>
              <a:t>  </a:t>
            </a:r>
            <a:r>
              <a:t>NO_SORT</a:t>
            </a:r>
            <a:r>
              <a:rPr>
                <a:latin typeface="微软雅黑"/>
                <a:ea typeface="微软雅黑"/>
                <a:cs typeface="微软雅黑"/>
                <a:sym typeface="微软雅黑"/>
              </a:rPr>
              <a:t>表</a:t>
            </a:r>
          </a:p>
          <a:p>
            <a:pPr>
              <a:defRPr sz="1800">
                <a:solidFill>
                  <a:srgbClr val="FFFFFF"/>
                </a:solidFill>
              </a:defRPr>
            </a:pPr>
            <a:r>
              <a:t>Parquet</a:t>
            </a:r>
            <a:r>
              <a:rPr>
                <a:latin typeface="微软雅黑"/>
                <a:ea typeface="微软雅黑"/>
                <a:cs typeface="微软雅黑"/>
                <a:sym typeface="微软雅黑"/>
              </a:rPr>
              <a:t> 非分区表</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8" name="标题 1"/>
          <p:cNvSpPr txBox="1"/>
          <p:nvPr>
            <p:ph type="title"/>
          </p:nvPr>
        </p:nvSpPr>
        <p:spPr>
          <a:xfrm>
            <a:off x="781254" y="275230"/>
            <a:ext cx="10975658" cy="1143266"/>
          </a:xfrm>
          <a:prstGeom prst="rect">
            <a:avLst/>
          </a:prstGeom>
        </p:spPr>
        <p:txBody>
          <a:bodyPr/>
          <a:lstStyle/>
          <a:p>
            <a:pPr/>
            <a:r>
              <a:t>TPC-H:</a:t>
            </a:r>
            <a:r>
              <a:t> 入库性能对比</a:t>
            </a:r>
          </a:p>
        </p:txBody>
      </p:sp>
      <p:pic>
        <p:nvPicPr>
          <p:cNvPr id="1259" name="Picture 2" descr="Picture 2"/>
          <p:cNvPicPr>
            <a:picLocks noChangeAspect="1"/>
          </p:cNvPicPr>
          <p:nvPr/>
        </p:nvPicPr>
        <p:blipFill>
          <a:blip r:embed="rId2">
            <a:extLst/>
          </a:blip>
          <a:stretch>
            <a:fillRect/>
          </a:stretch>
        </p:blipFill>
        <p:spPr>
          <a:xfrm>
            <a:off x="2681415" y="1767015"/>
            <a:ext cx="9172559" cy="4526788"/>
          </a:xfrm>
          <a:prstGeom prst="rect">
            <a:avLst/>
          </a:prstGeom>
          <a:ln w="12700">
            <a:miter lim="400000"/>
          </a:ln>
        </p:spPr>
      </p:pic>
      <p:sp>
        <p:nvSpPr>
          <p:cNvPr id="1260" name="文本框 5"/>
          <p:cNvSpPr txBox="1"/>
          <p:nvPr/>
        </p:nvSpPr>
        <p:spPr>
          <a:xfrm>
            <a:off x="138285" y="3336323"/>
            <a:ext cx="1261404"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FFFFFF"/>
                </a:solidFill>
              </a:defRPr>
            </a:pPr>
            <a:r>
              <a:t>500GB</a:t>
            </a:r>
          </a:p>
          <a:p>
            <a:pPr>
              <a:defRPr sz="2000">
                <a:solidFill>
                  <a:srgbClr val="FFFFFF"/>
                </a:solidFill>
              </a:defRPr>
            </a:pPr>
            <a:r>
              <a:t>3</a:t>
            </a:r>
            <a:r>
              <a:rPr>
                <a:latin typeface="微软雅黑"/>
                <a:ea typeface="微软雅黑"/>
                <a:cs typeface="微软雅黑"/>
                <a:sym typeface="微软雅黑"/>
              </a:rPr>
              <a:t>节点集群</a:t>
            </a:r>
          </a:p>
        </p:txBody>
      </p:sp>
      <p:sp>
        <p:nvSpPr>
          <p:cNvPr id="1261" name="文本框 6"/>
          <p:cNvSpPr txBox="1"/>
          <p:nvPr/>
        </p:nvSpPr>
        <p:spPr>
          <a:xfrm>
            <a:off x="138286" y="2545491"/>
            <a:ext cx="2373955" cy="7339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t>Carbon</a:t>
            </a:r>
            <a:r>
              <a:t>  </a:t>
            </a:r>
            <a:r>
              <a:t>NO_SORT</a:t>
            </a:r>
            <a:r>
              <a:rPr>
                <a:latin typeface="微软雅黑"/>
                <a:ea typeface="微软雅黑"/>
                <a:cs typeface="微软雅黑"/>
                <a:sym typeface="微软雅黑"/>
              </a:rPr>
              <a:t>表</a:t>
            </a:r>
          </a:p>
          <a:p>
            <a:pPr>
              <a:defRPr sz="1800">
                <a:solidFill>
                  <a:srgbClr val="FFFFFF"/>
                </a:solidFill>
              </a:defRPr>
            </a:pPr>
            <a:r>
              <a:t>Parquet</a:t>
            </a:r>
            <a:r>
              <a:rPr>
                <a:latin typeface="微软雅黑"/>
                <a:ea typeface="微软雅黑"/>
                <a:cs typeface="微软雅黑"/>
                <a:sym typeface="微软雅黑"/>
              </a:rPr>
              <a:t> 非分区表</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标题 1"/>
          <p:cNvSpPr txBox="1"/>
          <p:nvPr>
            <p:ph type="title"/>
          </p:nvPr>
        </p:nvSpPr>
        <p:spPr>
          <a:xfrm>
            <a:off x="781254" y="275230"/>
            <a:ext cx="10975658" cy="1143266"/>
          </a:xfrm>
          <a:prstGeom prst="rect">
            <a:avLst/>
          </a:prstGeom>
        </p:spPr>
        <p:txBody>
          <a:bodyPr/>
          <a:lstStyle>
            <a:lvl1pPr algn="l">
              <a:defRPr sz="4800"/>
            </a:lvl1pPr>
          </a:lstStyle>
          <a:p>
            <a:pPr/>
            <a:r>
              <a:t>Agenda</a:t>
            </a:r>
          </a:p>
        </p:txBody>
      </p:sp>
      <p:sp>
        <p:nvSpPr>
          <p:cNvPr id="694" name="内容占位符 2"/>
          <p:cNvSpPr txBox="1"/>
          <p:nvPr>
            <p:ph type="body" idx="1"/>
          </p:nvPr>
        </p:nvSpPr>
        <p:spPr>
          <a:xfrm>
            <a:off x="849237" y="2133349"/>
            <a:ext cx="10907512" cy="3366497"/>
          </a:xfrm>
          <a:prstGeom prst="rect">
            <a:avLst/>
          </a:prstGeom>
        </p:spPr>
        <p:txBody>
          <a:bodyPr/>
          <a:lstStyle/>
          <a:p>
            <a:pPr>
              <a:spcBef>
                <a:spcPts val="1200"/>
              </a:spcBef>
              <a:defRPr sz="4000">
                <a:latin typeface="微软雅黑"/>
                <a:ea typeface="微软雅黑"/>
                <a:cs typeface="微软雅黑"/>
                <a:sym typeface="微软雅黑"/>
              </a:defRPr>
            </a:pPr>
            <a:r>
              <a:t>CarbonData</a:t>
            </a:r>
            <a:r>
              <a:t>的适用场景</a:t>
            </a:r>
          </a:p>
          <a:p>
            <a:pPr>
              <a:spcBef>
                <a:spcPts val="1200"/>
              </a:spcBef>
              <a:defRPr sz="4000">
                <a:latin typeface="微软雅黑"/>
                <a:ea typeface="微软雅黑"/>
                <a:cs typeface="微软雅黑"/>
                <a:sym typeface="微软雅黑"/>
              </a:defRPr>
            </a:pPr>
            <a:r>
              <a:t>CarbonData</a:t>
            </a:r>
            <a:r>
              <a:t>的</a:t>
            </a:r>
            <a:r>
              <a:t>4</a:t>
            </a:r>
            <a:r>
              <a:t>个使用层次</a:t>
            </a:r>
          </a:p>
          <a:p>
            <a:pPr>
              <a:spcBef>
                <a:spcPts val="1200"/>
              </a:spcBef>
              <a:defRPr sz="4000">
                <a:latin typeface="微软雅黑"/>
                <a:ea typeface="微软雅黑"/>
                <a:cs typeface="微软雅黑"/>
                <a:sym typeface="微软雅黑"/>
              </a:defRPr>
            </a:pPr>
            <a:r>
              <a:t>Demo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3" name="标题 1"/>
          <p:cNvSpPr txBox="1"/>
          <p:nvPr>
            <p:ph type="title"/>
          </p:nvPr>
        </p:nvSpPr>
        <p:spPr>
          <a:xfrm>
            <a:off x="781254" y="275230"/>
            <a:ext cx="10975658" cy="1143266"/>
          </a:xfrm>
          <a:prstGeom prst="rect">
            <a:avLst/>
          </a:prstGeom>
        </p:spPr>
        <p:txBody>
          <a:bodyPr/>
          <a:lstStyle/>
          <a:p>
            <a:pPr>
              <a:defRPr sz="5400"/>
            </a:pPr>
            <a:r>
              <a:t>TPC-H</a:t>
            </a:r>
            <a:r>
              <a:t>查询性能对比</a:t>
            </a:r>
          </a:p>
        </p:txBody>
      </p:sp>
      <p:pic>
        <p:nvPicPr>
          <p:cNvPr id="1264" name="Picture 2" descr="Picture 2"/>
          <p:cNvPicPr>
            <a:picLocks noChangeAspect="1"/>
          </p:cNvPicPr>
          <p:nvPr/>
        </p:nvPicPr>
        <p:blipFill>
          <a:blip r:embed="rId2">
            <a:extLst/>
          </a:blip>
          <a:stretch>
            <a:fillRect/>
          </a:stretch>
        </p:blipFill>
        <p:spPr>
          <a:xfrm>
            <a:off x="2550165" y="1418495"/>
            <a:ext cx="9451676" cy="5167939"/>
          </a:xfrm>
          <a:prstGeom prst="rect">
            <a:avLst/>
          </a:prstGeom>
          <a:ln w="12700">
            <a:miter lim="400000"/>
          </a:ln>
        </p:spPr>
      </p:pic>
      <p:sp>
        <p:nvSpPr>
          <p:cNvPr id="1265" name="文本框 3"/>
          <p:cNvSpPr txBox="1"/>
          <p:nvPr/>
        </p:nvSpPr>
        <p:spPr>
          <a:xfrm>
            <a:off x="138285" y="3336323"/>
            <a:ext cx="1261404"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FFFFFF"/>
                </a:solidFill>
              </a:defRPr>
            </a:pPr>
            <a:r>
              <a:t>500GB</a:t>
            </a:r>
          </a:p>
          <a:p>
            <a:pPr>
              <a:defRPr sz="2000">
                <a:solidFill>
                  <a:srgbClr val="FFFFFF"/>
                </a:solidFill>
              </a:defRPr>
            </a:pPr>
            <a:r>
              <a:t>3</a:t>
            </a:r>
            <a:r>
              <a:rPr>
                <a:latin typeface="微软雅黑"/>
                <a:ea typeface="微软雅黑"/>
                <a:cs typeface="微软雅黑"/>
                <a:sym typeface="微软雅黑"/>
              </a:rPr>
              <a:t>节点集群</a:t>
            </a:r>
          </a:p>
        </p:txBody>
      </p:sp>
      <p:sp>
        <p:nvSpPr>
          <p:cNvPr id="1266" name="文本框 5"/>
          <p:cNvSpPr txBox="1"/>
          <p:nvPr/>
        </p:nvSpPr>
        <p:spPr>
          <a:xfrm>
            <a:off x="138286" y="2545491"/>
            <a:ext cx="2373955" cy="7339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t>Carbon</a:t>
            </a:r>
            <a:r>
              <a:t>  </a:t>
            </a:r>
            <a:r>
              <a:t>NO_SORT</a:t>
            </a:r>
            <a:r>
              <a:rPr>
                <a:latin typeface="微软雅黑"/>
                <a:ea typeface="微软雅黑"/>
                <a:cs typeface="微软雅黑"/>
                <a:sym typeface="微软雅黑"/>
              </a:rPr>
              <a:t>表</a:t>
            </a:r>
          </a:p>
          <a:p>
            <a:pPr>
              <a:defRPr sz="1800">
                <a:solidFill>
                  <a:srgbClr val="FFFFFF"/>
                </a:solidFill>
              </a:defRPr>
            </a:pPr>
            <a:r>
              <a:t>Parquet</a:t>
            </a:r>
            <a:r>
              <a:rPr>
                <a:latin typeface="微软雅黑"/>
                <a:ea typeface="微软雅黑"/>
                <a:cs typeface="微软雅黑"/>
                <a:sym typeface="微软雅黑"/>
              </a:rPr>
              <a:t> 非分区表</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8"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269" name="内容占位符 2"/>
          <p:cNvSpPr txBox="1"/>
          <p:nvPr>
            <p:ph type="body" idx="1"/>
          </p:nvPr>
        </p:nvSpPr>
        <p:spPr>
          <a:xfrm>
            <a:off x="781254" y="1628561"/>
            <a:ext cx="10975658"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t> </a:t>
            </a:r>
            <a:r>
              <a:rPr b="1">
                <a:solidFill>
                  <a:srgbClr val="FFC000"/>
                </a:solidFill>
                <a:latin typeface="微软雅黑"/>
                <a:ea typeface="微软雅黑"/>
                <a:cs typeface="微软雅黑"/>
                <a:sym typeface="微软雅黑"/>
              </a:rPr>
              <a:t>多引擎共用一份数据</a:t>
            </a:r>
            <a:endParaRPr b="1">
              <a:solidFill>
                <a:srgbClr val="FFC000"/>
              </a:solidFill>
            </a:endParaRPr>
          </a:p>
          <a:p>
            <a:pPr marL="514350" indent="-514350">
              <a:buFontTx/>
              <a:buAutoNum type="arabicPeriod" startAt="1"/>
              <a:defRPr b="1" sz="2800">
                <a:solidFill>
                  <a:srgbClr val="FFC000"/>
                </a:solidFill>
              </a:defRPr>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1" name="矩形 2"/>
          <p:cNvSpPr/>
          <p:nvPr/>
        </p:nvSpPr>
        <p:spPr>
          <a:xfrm>
            <a:off x="2670511" y="1330586"/>
            <a:ext cx="4002138" cy="5218496"/>
          </a:xfrm>
          <a:prstGeom prst="rect">
            <a:avLst/>
          </a:pr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1272" name="标题 1"/>
          <p:cNvSpPr txBox="1"/>
          <p:nvPr>
            <p:ph type="title"/>
          </p:nvPr>
        </p:nvSpPr>
        <p:spPr>
          <a:xfrm>
            <a:off x="830666" y="266516"/>
            <a:ext cx="10518338" cy="887632"/>
          </a:xfrm>
          <a:prstGeom prst="rect">
            <a:avLst/>
          </a:prstGeom>
        </p:spPr>
        <p:txBody>
          <a:bodyPr/>
          <a:lstStyle/>
          <a:p>
            <a:pPr algn="l" defTabSz="1207168">
              <a:defRPr sz="4356"/>
            </a:pPr>
            <a:r>
              <a:t>Carbon</a:t>
            </a:r>
            <a:r>
              <a:rPr>
                <a:latin typeface="微软雅黑"/>
                <a:ea typeface="微软雅黑"/>
                <a:cs typeface="微软雅黑"/>
                <a:sym typeface="微软雅黑"/>
              </a:rPr>
              <a:t>表格数据组织</a:t>
            </a:r>
          </a:p>
        </p:txBody>
      </p:sp>
      <p:grpSp>
        <p:nvGrpSpPr>
          <p:cNvPr id="1275" name="矩形 3"/>
          <p:cNvGrpSpPr/>
          <p:nvPr/>
        </p:nvGrpSpPr>
        <p:grpSpPr>
          <a:xfrm>
            <a:off x="2921331" y="2536523"/>
            <a:ext cx="3514662" cy="1057292"/>
            <a:chOff x="0" y="0"/>
            <a:chExt cx="3514661" cy="1057290"/>
          </a:xfrm>
        </p:grpSpPr>
        <p:sp>
          <p:nvSpPr>
            <p:cNvPr id="1273" name="Rectangle"/>
            <p:cNvSpPr/>
            <p:nvPr/>
          </p:nvSpPr>
          <p:spPr>
            <a:xfrm>
              <a:off x="-1" y="0"/>
              <a:ext cx="3514663" cy="105729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algn="ctr" defTabSz="914583">
                <a:defRPr sz="1800">
                  <a:latin typeface="等线"/>
                  <a:ea typeface="等线"/>
                  <a:cs typeface="等线"/>
                  <a:sym typeface="等线"/>
                </a:defRPr>
              </a:pPr>
            </a:p>
          </p:txBody>
        </p:sp>
        <p:sp>
          <p:nvSpPr>
            <p:cNvPr id="1274" name="Segment 1"/>
            <p:cNvSpPr txBox="1"/>
            <p:nvPr/>
          </p:nvSpPr>
          <p:spPr>
            <a:xfrm>
              <a:off x="-1" y="0"/>
              <a:ext cx="351466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defTabSz="914583">
                <a:defRPr sz="1800">
                  <a:latin typeface="等线"/>
                  <a:ea typeface="等线"/>
                  <a:cs typeface="等线"/>
                  <a:sym typeface="等线"/>
                </a:defRPr>
              </a:pPr>
              <a:r>
                <a:t>Segment</a:t>
              </a:r>
              <a:r>
                <a:t> </a:t>
              </a:r>
              <a:r>
                <a:t>1</a:t>
              </a:r>
            </a:p>
          </p:txBody>
        </p:sp>
      </p:grpSp>
      <p:sp>
        <p:nvSpPr>
          <p:cNvPr id="1276" name="直线箭头连接符 5"/>
          <p:cNvSpPr/>
          <p:nvPr/>
        </p:nvSpPr>
        <p:spPr>
          <a:xfrm>
            <a:off x="1959829" y="3205103"/>
            <a:ext cx="618321" cy="1"/>
          </a:xfrm>
          <a:prstGeom prst="line">
            <a:avLst/>
          </a:prstGeom>
          <a:ln>
            <a:solidFill>
              <a:srgbClr val="4A7EBB"/>
            </a:solidFill>
            <a:tailEnd type="triangle"/>
          </a:ln>
        </p:spPr>
        <p:txBody>
          <a:bodyPr lIns="45719" rIns="45719"/>
          <a:lstStyle/>
          <a:p>
            <a:pPr/>
          </a:p>
        </p:txBody>
      </p:sp>
      <p:grpSp>
        <p:nvGrpSpPr>
          <p:cNvPr id="1281" name="折角形 7"/>
          <p:cNvGrpSpPr/>
          <p:nvPr/>
        </p:nvGrpSpPr>
        <p:grpSpPr>
          <a:xfrm>
            <a:off x="3252680" y="2828154"/>
            <a:ext cx="639030" cy="687918"/>
            <a:chOff x="0" y="0"/>
            <a:chExt cx="639029" cy="687917"/>
          </a:xfrm>
        </p:grpSpPr>
        <p:sp>
          <p:nvSpPr>
            <p:cNvPr id="1277"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78"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79"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0"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286" name="折角形 8"/>
          <p:cNvGrpSpPr/>
          <p:nvPr/>
        </p:nvGrpSpPr>
        <p:grpSpPr>
          <a:xfrm>
            <a:off x="4033716" y="2828154"/>
            <a:ext cx="639030" cy="687918"/>
            <a:chOff x="0" y="0"/>
            <a:chExt cx="639029" cy="687917"/>
          </a:xfrm>
        </p:grpSpPr>
        <p:sp>
          <p:nvSpPr>
            <p:cNvPr id="1282"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3"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4"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5"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291" name="折角形 9"/>
          <p:cNvGrpSpPr/>
          <p:nvPr/>
        </p:nvGrpSpPr>
        <p:grpSpPr>
          <a:xfrm>
            <a:off x="4814752" y="2828154"/>
            <a:ext cx="639031" cy="687918"/>
            <a:chOff x="0" y="0"/>
            <a:chExt cx="639029" cy="687917"/>
          </a:xfrm>
        </p:grpSpPr>
        <p:sp>
          <p:nvSpPr>
            <p:cNvPr id="1287"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8"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89"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90"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296" name="折角形 10"/>
          <p:cNvGrpSpPr/>
          <p:nvPr/>
        </p:nvGrpSpPr>
        <p:grpSpPr>
          <a:xfrm>
            <a:off x="5607622" y="2873874"/>
            <a:ext cx="639030" cy="642198"/>
            <a:chOff x="0" y="0"/>
            <a:chExt cx="639029" cy="642196"/>
          </a:xfrm>
        </p:grpSpPr>
        <p:sp>
          <p:nvSpPr>
            <p:cNvPr id="1292" name="Shap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93" name="Triangle"/>
            <p:cNvSpPr/>
            <p:nvPr/>
          </p:nvSpPr>
          <p:spPr>
            <a:xfrm>
              <a:off x="535371" y="538538"/>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94" name="Lin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F69240"/>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295" name="index file"/>
            <p:cNvSpPr txBox="1"/>
            <p:nvPr/>
          </p:nvSpPr>
          <p:spPr>
            <a:xfrm>
              <a:off x="0" y="0"/>
              <a:ext cx="639030"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914583">
                <a:defRPr sz="1800">
                  <a:latin typeface="等线"/>
                  <a:ea typeface="等线"/>
                  <a:cs typeface="等线"/>
                  <a:sym typeface="等线"/>
                </a:defRPr>
              </a:pPr>
              <a:r>
                <a:t>index</a:t>
              </a:r>
              <a:r>
                <a:t> </a:t>
              </a:r>
              <a:r>
                <a:t>file</a:t>
              </a:r>
            </a:p>
          </p:txBody>
        </p:sp>
      </p:grpSp>
      <p:grpSp>
        <p:nvGrpSpPr>
          <p:cNvPr id="1301" name="罐形 12"/>
          <p:cNvGrpSpPr/>
          <p:nvPr/>
        </p:nvGrpSpPr>
        <p:grpSpPr>
          <a:xfrm>
            <a:off x="850402" y="2894135"/>
            <a:ext cx="920087" cy="621937"/>
            <a:chOff x="-1" y="0"/>
            <a:chExt cx="920085" cy="621936"/>
          </a:xfrm>
        </p:grpSpPr>
        <p:sp>
          <p:nvSpPr>
            <p:cNvPr id="1297" name="Shape"/>
            <p:cNvSpPr/>
            <p:nvPr/>
          </p:nvSpPr>
          <p:spPr>
            <a:xfrm>
              <a:off x="-2" y="-1"/>
              <a:ext cx="920087"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298" name="Oval"/>
            <p:cNvSpPr/>
            <p:nvPr/>
          </p:nvSpPr>
          <p:spPr>
            <a:xfrm>
              <a:off x="-1" y="-1"/>
              <a:ext cx="920086" cy="155485"/>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299" name="Line"/>
            <p:cNvSpPr/>
            <p:nvPr/>
          </p:nvSpPr>
          <p:spPr>
            <a:xfrm>
              <a:off x="-2" y="-1"/>
              <a:ext cx="920085"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00" name="批次1"/>
            <p:cNvSpPr txBox="1"/>
            <p:nvPr/>
          </p:nvSpPr>
          <p:spPr>
            <a:xfrm>
              <a:off x="0" y="145369"/>
              <a:ext cx="92008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批次</a:t>
              </a:r>
              <a:r>
                <a:t>1</a:t>
              </a:r>
            </a:p>
          </p:txBody>
        </p:sp>
      </p:grpSp>
      <p:grpSp>
        <p:nvGrpSpPr>
          <p:cNvPr id="1304" name="矩形 13"/>
          <p:cNvGrpSpPr/>
          <p:nvPr/>
        </p:nvGrpSpPr>
        <p:grpSpPr>
          <a:xfrm>
            <a:off x="2915416" y="3873686"/>
            <a:ext cx="3514662" cy="1057292"/>
            <a:chOff x="0" y="0"/>
            <a:chExt cx="3514661" cy="1057290"/>
          </a:xfrm>
        </p:grpSpPr>
        <p:sp>
          <p:nvSpPr>
            <p:cNvPr id="1302" name="Rectangle"/>
            <p:cNvSpPr/>
            <p:nvPr/>
          </p:nvSpPr>
          <p:spPr>
            <a:xfrm>
              <a:off x="-1" y="0"/>
              <a:ext cx="3514663" cy="105729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algn="ctr" defTabSz="914583">
                <a:defRPr sz="1800">
                  <a:latin typeface="等线"/>
                  <a:ea typeface="等线"/>
                  <a:cs typeface="等线"/>
                  <a:sym typeface="等线"/>
                </a:defRPr>
              </a:pPr>
            </a:p>
          </p:txBody>
        </p:sp>
        <p:sp>
          <p:nvSpPr>
            <p:cNvPr id="1303" name="Segment 2"/>
            <p:cNvSpPr txBox="1"/>
            <p:nvPr/>
          </p:nvSpPr>
          <p:spPr>
            <a:xfrm>
              <a:off x="-1" y="0"/>
              <a:ext cx="351466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defTabSz="914583">
                <a:defRPr sz="1800">
                  <a:latin typeface="等线"/>
                  <a:ea typeface="等线"/>
                  <a:cs typeface="等线"/>
                  <a:sym typeface="等线"/>
                </a:defRPr>
              </a:pPr>
              <a:r>
                <a:t>Segment</a:t>
              </a:r>
              <a:r>
                <a:t> </a:t>
              </a:r>
              <a:r>
                <a:t>2</a:t>
              </a:r>
            </a:p>
          </p:txBody>
        </p:sp>
      </p:grpSp>
      <p:sp>
        <p:nvSpPr>
          <p:cNvPr id="1305" name="直线箭头连接符 14"/>
          <p:cNvSpPr/>
          <p:nvPr/>
        </p:nvSpPr>
        <p:spPr>
          <a:xfrm>
            <a:off x="1953914" y="4542266"/>
            <a:ext cx="618321" cy="1"/>
          </a:xfrm>
          <a:prstGeom prst="line">
            <a:avLst/>
          </a:prstGeom>
          <a:ln>
            <a:solidFill>
              <a:srgbClr val="4A7EBB"/>
            </a:solidFill>
            <a:tailEnd type="triangle"/>
          </a:ln>
        </p:spPr>
        <p:txBody>
          <a:bodyPr lIns="45719" rIns="45719"/>
          <a:lstStyle/>
          <a:p>
            <a:pPr/>
          </a:p>
        </p:txBody>
      </p:sp>
      <p:grpSp>
        <p:nvGrpSpPr>
          <p:cNvPr id="1310" name="折角形 15"/>
          <p:cNvGrpSpPr/>
          <p:nvPr/>
        </p:nvGrpSpPr>
        <p:grpSpPr>
          <a:xfrm>
            <a:off x="3246764" y="4165316"/>
            <a:ext cx="639030" cy="687918"/>
            <a:chOff x="0" y="0"/>
            <a:chExt cx="639029" cy="687917"/>
          </a:xfrm>
        </p:grpSpPr>
        <p:sp>
          <p:nvSpPr>
            <p:cNvPr id="1306"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07"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08"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09"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15" name="折角形 16"/>
          <p:cNvGrpSpPr/>
          <p:nvPr/>
        </p:nvGrpSpPr>
        <p:grpSpPr>
          <a:xfrm>
            <a:off x="4027799" y="4165316"/>
            <a:ext cx="639030" cy="687918"/>
            <a:chOff x="0" y="0"/>
            <a:chExt cx="639029" cy="687917"/>
          </a:xfrm>
        </p:grpSpPr>
        <p:sp>
          <p:nvSpPr>
            <p:cNvPr id="1311"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2"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3"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4"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20" name="折角形 17"/>
          <p:cNvGrpSpPr/>
          <p:nvPr/>
        </p:nvGrpSpPr>
        <p:grpSpPr>
          <a:xfrm>
            <a:off x="4808835" y="4165316"/>
            <a:ext cx="639030" cy="687918"/>
            <a:chOff x="0" y="0"/>
            <a:chExt cx="639029" cy="687917"/>
          </a:xfrm>
        </p:grpSpPr>
        <p:sp>
          <p:nvSpPr>
            <p:cNvPr id="1316"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7"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8"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19"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25" name="折角形 18"/>
          <p:cNvGrpSpPr/>
          <p:nvPr/>
        </p:nvGrpSpPr>
        <p:grpSpPr>
          <a:xfrm>
            <a:off x="5601706" y="4211036"/>
            <a:ext cx="639030" cy="642198"/>
            <a:chOff x="0" y="0"/>
            <a:chExt cx="639029" cy="642196"/>
          </a:xfrm>
        </p:grpSpPr>
        <p:sp>
          <p:nvSpPr>
            <p:cNvPr id="1321" name="Shap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22" name="Triangle"/>
            <p:cNvSpPr/>
            <p:nvPr/>
          </p:nvSpPr>
          <p:spPr>
            <a:xfrm>
              <a:off x="535371" y="538538"/>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23" name="Lin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F69240"/>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24" name="index file"/>
            <p:cNvSpPr txBox="1"/>
            <p:nvPr/>
          </p:nvSpPr>
          <p:spPr>
            <a:xfrm>
              <a:off x="0" y="0"/>
              <a:ext cx="639030"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914583">
                <a:defRPr sz="1800">
                  <a:latin typeface="等线"/>
                  <a:ea typeface="等线"/>
                  <a:cs typeface="等线"/>
                  <a:sym typeface="等线"/>
                </a:defRPr>
              </a:pPr>
              <a:r>
                <a:t>index</a:t>
              </a:r>
              <a:r>
                <a:t> </a:t>
              </a:r>
              <a:r>
                <a:t>file</a:t>
              </a:r>
            </a:p>
          </p:txBody>
        </p:sp>
      </p:grpSp>
      <p:grpSp>
        <p:nvGrpSpPr>
          <p:cNvPr id="1330" name="罐形 19"/>
          <p:cNvGrpSpPr/>
          <p:nvPr/>
        </p:nvGrpSpPr>
        <p:grpSpPr>
          <a:xfrm>
            <a:off x="844486" y="4231297"/>
            <a:ext cx="920087" cy="621937"/>
            <a:chOff x="-1" y="0"/>
            <a:chExt cx="920085" cy="621936"/>
          </a:xfrm>
        </p:grpSpPr>
        <p:sp>
          <p:nvSpPr>
            <p:cNvPr id="1326" name="Shape"/>
            <p:cNvSpPr/>
            <p:nvPr/>
          </p:nvSpPr>
          <p:spPr>
            <a:xfrm>
              <a:off x="-2" y="-1"/>
              <a:ext cx="920087"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27" name="Oval"/>
            <p:cNvSpPr/>
            <p:nvPr/>
          </p:nvSpPr>
          <p:spPr>
            <a:xfrm>
              <a:off x="-1" y="-1"/>
              <a:ext cx="920086" cy="155485"/>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28" name="Line"/>
            <p:cNvSpPr/>
            <p:nvPr/>
          </p:nvSpPr>
          <p:spPr>
            <a:xfrm>
              <a:off x="-2" y="-1"/>
              <a:ext cx="920085"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29" name="批次2"/>
            <p:cNvSpPr txBox="1"/>
            <p:nvPr/>
          </p:nvSpPr>
          <p:spPr>
            <a:xfrm>
              <a:off x="0" y="145369"/>
              <a:ext cx="92008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批次</a:t>
              </a:r>
              <a:r>
                <a:t>2</a:t>
              </a:r>
            </a:p>
          </p:txBody>
        </p:sp>
      </p:grpSp>
      <p:grpSp>
        <p:nvGrpSpPr>
          <p:cNvPr id="1333" name="矩形 20"/>
          <p:cNvGrpSpPr/>
          <p:nvPr/>
        </p:nvGrpSpPr>
        <p:grpSpPr>
          <a:xfrm>
            <a:off x="2909497" y="5210847"/>
            <a:ext cx="3514663" cy="1057292"/>
            <a:chOff x="0" y="0"/>
            <a:chExt cx="3514661" cy="1057290"/>
          </a:xfrm>
        </p:grpSpPr>
        <p:sp>
          <p:nvSpPr>
            <p:cNvPr id="1331" name="Rectangle"/>
            <p:cNvSpPr/>
            <p:nvPr/>
          </p:nvSpPr>
          <p:spPr>
            <a:xfrm>
              <a:off x="-1" y="0"/>
              <a:ext cx="3514663" cy="105729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algn="ctr" defTabSz="914583">
                <a:defRPr sz="1800">
                  <a:latin typeface="等线"/>
                  <a:ea typeface="等线"/>
                  <a:cs typeface="等线"/>
                  <a:sym typeface="等线"/>
                </a:defRPr>
              </a:pPr>
            </a:p>
          </p:txBody>
        </p:sp>
        <p:sp>
          <p:nvSpPr>
            <p:cNvPr id="1332" name="Segment 3"/>
            <p:cNvSpPr txBox="1"/>
            <p:nvPr/>
          </p:nvSpPr>
          <p:spPr>
            <a:xfrm>
              <a:off x="-1" y="0"/>
              <a:ext cx="351466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defTabSz="914583">
                <a:defRPr sz="1800">
                  <a:latin typeface="等线"/>
                  <a:ea typeface="等线"/>
                  <a:cs typeface="等线"/>
                  <a:sym typeface="等线"/>
                </a:defRPr>
              </a:pPr>
              <a:r>
                <a:t>Segment</a:t>
              </a:r>
              <a:r>
                <a:t> </a:t>
              </a:r>
              <a:r>
                <a:t>3</a:t>
              </a:r>
            </a:p>
          </p:txBody>
        </p:sp>
      </p:grpSp>
      <p:sp>
        <p:nvSpPr>
          <p:cNvPr id="1334" name="直线箭头连接符 21"/>
          <p:cNvSpPr/>
          <p:nvPr/>
        </p:nvSpPr>
        <p:spPr>
          <a:xfrm>
            <a:off x="1947996" y="5879429"/>
            <a:ext cx="618321" cy="1"/>
          </a:xfrm>
          <a:prstGeom prst="line">
            <a:avLst/>
          </a:prstGeom>
          <a:ln>
            <a:solidFill>
              <a:srgbClr val="4A7EBB"/>
            </a:solidFill>
            <a:tailEnd type="triangle"/>
          </a:ln>
        </p:spPr>
        <p:txBody>
          <a:bodyPr lIns="45719" rIns="45719"/>
          <a:lstStyle/>
          <a:p>
            <a:pPr/>
          </a:p>
        </p:txBody>
      </p:sp>
      <p:grpSp>
        <p:nvGrpSpPr>
          <p:cNvPr id="1339" name="折角形 22"/>
          <p:cNvGrpSpPr/>
          <p:nvPr/>
        </p:nvGrpSpPr>
        <p:grpSpPr>
          <a:xfrm>
            <a:off x="3240846" y="5502479"/>
            <a:ext cx="639030" cy="687918"/>
            <a:chOff x="0" y="0"/>
            <a:chExt cx="639029" cy="687917"/>
          </a:xfrm>
        </p:grpSpPr>
        <p:sp>
          <p:nvSpPr>
            <p:cNvPr id="1335"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36"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37"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38"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44" name="折角形 23"/>
          <p:cNvGrpSpPr/>
          <p:nvPr/>
        </p:nvGrpSpPr>
        <p:grpSpPr>
          <a:xfrm>
            <a:off x="4021883" y="5502479"/>
            <a:ext cx="639030" cy="687918"/>
            <a:chOff x="0" y="0"/>
            <a:chExt cx="639029" cy="687917"/>
          </a:xfrm>
        </p:grpSpPr>
        <p:sp>
          <p:nvSpPr>
            <p:cNvPr id="1340"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1"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2"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3"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49" name="折角形 24"/>
          <p:cNvGrpSpPr/>
          <p:nvPr/>
        </p:nvGrpSpPr>
        <p:grpSpPr>
          <a:xfrm>
            <a:off x="4802918" y="5502479"/>
            <a:ext cx="639030" cy="687918"/>
            <a:chOff x="0" y="0"/>
            <a:chExt cx="639029" cy="687917"/>
          </a:xfrm>
        </p:grpSpPr>
        <p:sp>
          <p:nvSpPr>
            <p:cNvPr id="1345" name="Shap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6" name="Triangle"/>
            <p:cNvSpPr/>
            <p:nvPr/>
          </p:nvSpPr>
          <p:spPr>
            <a:xfrm>
              <a:off x="535371" y="584259"/>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7" name="Line"/>
            <p:cNvSpPr/>
            <p:nvPr/>
          </p:nvSpPr>
          <p:spPr>
            <a:xfrm>
              <a:off x="0" y="65980"/>
              <a:ext cx="639030" cy="621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48" name="datafile"/>
            <p:cNvSpPr txBox="1"/>
            <p:nvPr/>
          </p:nvSpPr>
          <p:spPr>
            <a:xfrm>
              <a:off x="0" y="0"/>
              <a:ext cx="639030"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latin typeface="等线"/>
                  <a:ea typeface="等线"/>
                  <a:cs typeface="等线"/>
                  <a:sym typeface="等线"/>
                </a:defRPr>
              </a:lvl1pPr>
            </a:lstStyle>
            <a:p>
              <a:pPr/>
              <a:r>
                <a:t>datafile</a:t>
              </a:r>
            </a:p>
          </p:txBody>
        </p:sp>
      </p:grpSp>
      <p:grpSp>
        <p:nvGrpSpPr>
          <p:cNvPr id="1354" name="折角形 25"/>
          <p:cNvGrpSpPr/>
          <p:nvPr/>
        </p:nvGrpSpPr>
        <p:grpSpPr>
          <a:xfrm>
            <a:off x="5595787" y="5548199"/>
            <a:ext cx="639030" cy="642198"/>
            <a:chOff x="0" y="0"/>
            <a:chExt cx="639029" cy="642196"/>
          </a:xfrm>
        </p:grpSpPr>
        <p:sp>
          <p:nvSpPr>
            <p:cNvPr id="1350" name="Shap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8096" y="21600"/>
                  </a:lnTo>
                  <a:lnTo>
                    <a:pt x="0" y="21600"/>
                  </a:lnTo>
                  <a:close/>
                </a:path>
              </a:pathLst>
            </a:cu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51" name="Triangle"/>
            <p:cNvSpPr/>
            <p:nvPr/>
          </p:nvSpPr>
          <p:spPr>
            <a:xfrm>
              <a:off x="535371" y="538538"/>
              <a:ext cx="103659" cy="1036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52" name="Line"/>
            <p:cNvSpPr/>
            <p:nvPr/>
          </p:nvSpPr>
          <p:spPr>
            <a:xfrm>
              <a:off x="0" y="20260"/>
              <a:ext cx="639030"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6" y="21600"/>
                  </a:moveTo>
                  <a:lnTo>
                    <a:pt x="18797" y="18720"/>
                  </a:lnTo>
                  <a:lnTo>
                    <a:pt x="21600" y="18000"/>
                  </a:lnTo>
                  <a:lnTo>
                    <a:pt x="18096" y="21600"/>
                  </a:lnTo>
                  <a:lnTo>
                    <a:pt x="0" y="21600"/>
                  </a:lnTo>
                  <a:lnTo>
                    <a:pt x="0" y="0"/>
                  </a:lnTo>
                  <a:lnTo>
                    <a:pt x="21600" y="0"/>
                  </a:lnTo>
                  <a:lnTo>
                    <a:pt x="21600" y="18000"/>
                  </a:lnTo>
                </a:path>
              </a:pathLst>
            </a:custGeom>
            <a:noFill/>
            <a:ln w="9525" cap="flat">
              <a:solidFill>
                <a:srgbClr val="F69240"/>
              </a:solidFill>
              <a:prstDash val="solid"/>
              <a:round/>
            </a:ln>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353" name="index file"/>
            <p:cNvSpPr txBox="1"/>
            <p:nvPr/>
          </p:nvSpPr>
          <p:spPr>
            <a:xfrm>
              <a:off x="0" y="0"/>
              <a:ext cx="639030"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914583">
                <a:defRPr sz="1800">
                  <a:latin typeface="等线"/>
                  <a:ea typeface="等线"/>
                  <a:cs typeface="等线"/>
                  <a:sym typeface="等线"/>
                </a:defRPr>
              </a:pPr>
              <a:r>
                <a:t>index</a:t>
              </a:r>
              <a:r>
                <a:t> </a:t>
              </a:r>
              <a:r>
                <a:t>file</a:t>
              </a:r>
            </a:p>
          </p:txBody>
        </p:sp>
      </p:grpSp>
      <p:grpSp>
        <p:nvGrpSpPr>
          <p:cNvPr id="1359" name="罐形 26"/>
          <p:cNvGrpSpPr/>
          <p:nvPr/>
        </p:nvGrpSpPr>
        <p:grpSpPr>
          <a:xfrm>
            <a:off x="838568" y="5568460"/>
            <a:ext cx="920087" cy="621937"/>
            <a:chOff x="-1" y="0"/>
            <a:chExt cx="920085" cy="621936"/>
          </a:xfrm>
        </p:grpSpPr>
        <p:sp>
          <p:nvSpPr>
            <p:cNvPr id="1355" name="Shape"/>
            <p:cNvSpPr/>
            <p:nvPr/>
          </p:nvSpPr>
          <p:spPr>
            <a:xfrm>
              <a:off x="-2" y="-1"/>
              <a:ext cx="920087"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56" name="Oval"/>
            <p:cNvSpPr/>
            <p:nvPr/>
          </p:nvSpPr>
          <p:spPr>
            <a:xfrm>
              <a:off x="-1" y="-1"/>
              <a:ext cx="920086" cy="155485"/>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57" name="Line"/>
            <p:cNvSpPr/>
            <p:nvPr/>
          </p:nvSpPr>
          <p:spPr>
            <a:xfrm>
              <a:off x="-2" y="-1"/>
              <a:ext cx="920085"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358" name="批次3"/>
            <p:cNvSpPr txBox="1"/>
            <p:nvPr/>
          </p:nvSpPr>
          <p:spPr>
            <a:xfrm>
              <a:off x="0" y="145369"/>
              <a:ext cx="92008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批次</a:t>
              </a:r>
              <a:r>
                <a:t>3</a:t>
              </a:r>
            </a:p>
          </p:txBody>
        </p:sp>
      </p:grpSp>
      <p:sp>
        <p:nvSpPr>
          <p:cNvPr id="1360" name="文本框 27"/>
          <p:cNvSpPr txBox="1"/>
          <p:nvPr/>
        </p:nvSpPr>
        <p:spPr>
          <a:xfrm>
            <a:off x="1934721" y="2852228"/>
            <a:ext cx="61268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Load</a:t>
            </a:r>
          </a:p>
        </p:txBody>
      </p:sp>
      <p:sp>
        <p:nvSpPr>
          <p:cNvPr id="1361" name="文本框 28"/>
          <p:cNvSpPr txBox="1"/>
          <p:nvPr/>
        </p:nvSpPr>
        <p:spPr>
          <a:xfrm>
            <a:off x="1965747" y="4150519"/>
            <a:ext cx="61268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Load</a:t>
            </a:r>
          </a:p>
        </p:txBody>
      </p:sp>
      <p:sp>
        <p:nvSpPr>
          <p:cNvPr id="1362" name="文本框 29"/>
          <p:cNvSpPr txBox="1"/>
          <p:nvPr/>
        </p:nvSpPr>
        <p:spPr>
          <a:xfrm>
            <a:off x="1996773" y="5448810"/>
            <a:ext cx="61268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Load</a:t>
            </a:r>
          </a:p>
        </p:txBody>
      </p:sp>
      <p:sp>
        <p:nvSpPr>
          <p:cNvPr id="1363" name="文本框 30"/>
          <p:cNvSpPr txBox="1"/>
          <p:nvPr/>
        </p:nvSpPr>
        <p:spPr>
          <a:xfrm>
            <a:off x="7418204" y="3409760"/>
            <a:ext cx="4497626" cy="346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583">
              <a:defRPr sz="1800">
                <a:solidFill>
                  <a:srgbClr val="FFFFFF"/>
                </a:solidFill>
                <a:latin typeface="等线"/>
                <a:ea typeface="等线"/>
                <a:cs typeface="等线"/>
                <a:sym typeface="等线"/>
              </a:defRPr>
            </a:pPr>
            <a:r>
              <a:t>Segment</a:t>
            </a:r>
            <a:r>
              <a:t>：</a:t>
            </a:r>
          </a:p>
          <a:p>
            <a:pPr marL="285807" indent="-285807" defTabSz="914583">
              <a:buSzPct val="100000"/>
              <a:buFont typeface="Arial"/>
              <a:buChar char="•"/>
              <a:defRPr sz="1800">
                <a:solidFill>
                  <a:srgbClr val="FFFFFF"/>
                </a:solidFill>
                <a:latin typeface="等线"/>
                <a:ea typeface="等线"/>
                <a:cs typeface="等线"/>
                <a:sym typeface="等线"/>
              </a:defRPr>
            </a:pPr>
            <a:r>
              <a:t>是一个事务管理单元：数据操作整体成功或整体失败，无脏数据</a:t>
            </a:r>
          </a:p>
          <a:p>
            <a:pPr marL="285807" indent="-285807" defTabSz="914583">
              <a:buSzPct val="100000"/>
              <a:buFont typeface="Arial"/>
              <a:buChar char="•"/>
              <a:defRPr sz="1800">
                <a:solidFill>
                  <a:srgbClr val="FFFFFF"/>
                </a:solidFill>
                <a:latin typeface="等线"/>
                <a:ea typeface="等线"/>
                <a:cs typeface="等线"/>
                <a:sym typeface="等线"/>
              </a:defRPr>
            </a:pPr>
            <a:r>
              <a:t>是索引建立的单元</a:t>
            </a:r>
          </a:p>
          <a:p>
            <a:pPr lvl="1" marL="743099" indent="-285806" defTabSz="914583">
              <a:buSzPct val="100000"/>
              <a:buFont typeface="Arial"/>
              <a:buChar char="•"/>
              <a:defRPr sz="1800">
                <a:solidFill>
                  <a:srgbClr val="FFFFFF"/>
                </a:solidFill>
                <a:latin typeface="等线"/>
                <a:ea typeface="等线"/>
                <a:cs typeface="等线"/>
                <a:sym typeface="等线"/>
              </a:defRPr>
            </a:pPr>
          </a:p>
          <a:p>
            <a:pPr marL="285807" indent="-285807" defTabSz="914583">
              <a:buSzPct val="100000"/>
              <a:buFont typeface="Arial"/>
              <a:buChar char="•"/>
              <a:defRPr sz="1800">
                <a:solidFill>
                  <a:srgbClr val="FFFFFF"/>
                </a:solidFill>
                <a:latin typeface="等线"/>
                <a:ea typeface="等线"/>
                <a:cs typeface="等线"/>
                <a:sym typeface="等线"/>
              </a:defRPr>
            </a:pPr>
            <a:r>
              <a:t>Segment</a:t>
            </a:r>
            <a:r>
              <a:t>可单独管理：</a:t>
            </a:r>
          </a:p>
          <a:p>
            <a:pPr lvl="1" marL="743099" indent="-285806" defTabSz="914583">
              <a:buSzPct val="100000"/>
              <a:buFont typeface="Arial"/>
              <a:buChar char="•"/>
              <a:defRPr sz="1800">
                <a:solidFill>
                  <a:srgbClr val="FFFFFF"/>
                </a:solidFill>
                <a:latin typeface="等线"/>
                <a:ea typeface="等线"/>
                <a:cs typeface="等线"/>
                <a:sym typeface="等线"/>
              </a:defRPr>
            </a:pPr>
            <a:r>
              <a:t>查询状态</a:t>
            </a:r>
          </a:p>
          <a:p>
            <a:pPr lvl="1" marL="743099" indent="-285806" defTabSz="914583">
              <a:buSzPct val="100000"/>
              <a:buFont typeface="Arial"/>
              <a:buChar char="•"/>
              <a:defRPr sz="1800">
                <a:solidFill>
                  <a:srgbClr val="FFFFFF"/>
                </a:solidFill>
                <a:latin typeface="等线"/>
                <a:ea typeface="等线"/>
                <a:cs typeface="等线"/>
                <a:sym typeface="等线"/>
              </a:defRPr>
            </a:pPr>
            <a:r>
              <a:t>删除</a:t>
            </a:r>
          </a:p>
          <a:p>
            <a:pPr lvl="1" marL="743099" indent="-285806" defTabSz="914583">
              <a:buSzPct val="100000"/>
              <a:buFont typeface="Arial"/>
              <a:buChar char="•"/>
              <a:defRPr sz="1800">
                <a:solidFill>
                  <a:srgbClr val="FFFFFF"/>
                </a:solidFill>
                <a:latin typeface="等线"/>
                <a:ea typeface="等线"/>
                <a:cs typeface="等线"/>
                <a:sym typeface="等线"/>
              </a:defRPr>
            </a:pPr>
            <a:r>
              <a:t>指定</a:t>
            </a:r>
            <a:r>
              <a:t>Segment</a:t>
            </a:r>
            <a:r>
              <a:t>查询</a:t>
            </a:r>
          </a:p>
          <a:p>
            <a:pPr lvl="1" marL="743099" indent="-285806" defTabSz="914583">
              <a:buSzPct val="100000"/>
              <a:buFont typeface="Arial"/>
              <a:buChar char="•"/>
              <a:defRPr sz="1800">
                <a:solidFill>
                  <a:srgbClr val="FFFFFF"/>
                </a:solidFill>
                <a:latin typeface="等线"/>
                <a:ea typeface="等线"/>
                <a:cs typeface="等线"/>
                <a:sym typeface="等线"/>
              </a:defRPr>
            </a:pPr>
            <a:r>
              <a:t>Compaction</a:t>
            </a:r>
          </a:p>
        </p:txBody>
      </p:sp>
      <p:grpSp>
        <p:nvGrpSpPr>
          <p:cNvPr id="1366" name="矩形 32"/>
          <p:cNvGrpSpPr/>
          <p:nvPr/>
        </p:nvGrpSpPr>
        <p:grpSpPr>
          <a:xfrm>
            <a:off x="2940164" y="1878002"/>
            <a:ext cx="3514662" cy="473770"/>
            <a:chOff x="0" y="0"/>
            <a:chExt cx="3514661" cy="473769"/>
          </a:xfrm>
        </p:grpSpPr>
        <p:sp>
          <p:nvSpPr>
            <p:cNvPr id="1364" name="Rectangle"/>
            <p:cNvSpPr/>
            <p:nvPr/>
          </p:nvSpPr>
          <p:spPr>
            <a:xfrm>
              <a:off x="-1" y="0"/>
              <a:ext cx="3514663" cy="473769"/>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algn="ctr" defTabSz="914583">
                <a:defRPr sz="1800">
                  <a:latin typeface="等线"/>
                  <a:ea typeface="等线"/>
                  <a:cs typeface="等线"/>
                  <a:sym typeface="等线"/>
                </a:defRPr>
              </a:pPr>
            </a:p>
          </p:txBody>
        </p:sp>
        <p:sp>
          <p:nvSpPr>
            <p:cNvPr id="1365" name="Metadata"/>
            <p:cNvSpPr txBox="1"/>
            <p:nvPr/>
          </p:nvSpPr>
          <p:spPr>
            <a:xfrm>
              <a:off x="-1" y="0"/>
              <a:ext cx="3514663"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defTabSz="914583">
                <a:defRPr sz="1800">
                  <a:latin typeface="等线"/>
                  <a:ea typeface="等线"/>
                  <a:cs typeface="等线"/>
                  <a:sym typeface="等线"/>
                </a:defRPr>
              </a:lvl1pPr>
            </a:lstStyle>
            <a:p>
              <a:pPr/>
              <a:r>
                <a:t>Metadata</a:t>
              </a:r>
            </a:p>
          </p:txBody>
        </p:sp>
      </p:grpSp>
      <p:sp>
        <p:nvSpPr>
          <p:cNvPr id="1367" name="文本框 33"/>
          <p:cNvSpPr txBox="1"/>
          <p:nvPr/>
        </p:nvSpPr>
        <p:spPr>
          <a:xfrm>
            <a:off x="4081265" y="1379556"/>
            <a:ext cx="104410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583">
              <a:defRPr sz="1800">
                <a:solidFill>
                  <a:srgbClr val="FFFFFF"/>
                </a:solidFill>
                <a:latin typeface="等线"/>
                <a:ea typeface="等线"/>
                <a:cs typeface="等线"/>
                <a:sym typeface="等线"/>
              </a:defRPr>
            </a:pPr>
            <a:r>
              <a:t>文件夹</a:t>
            </a:r>
            <a:r>
              <a:t>/t1</a:t>
            </a:r>
          </a:p>
        </p:txBody>
      </p:sp>
      <p:grpSp>
        <p:nvGrpSpPr>
          <p:cNvPr id="1370" name="圆角矩形 4"/>
          <p:cNvGrpSpPr/>
          <p:nvPr/>
        </p:nvGrpSpPr>
        <p:grpSpPr>
          <a:xfrm>
            <a:off x="7654859" y="1529736"/>
            <a:ext cx="2946790" cy="1115724"/>
            <a:chOff x="0" y="0"/>
            <a:chExt cx="2946788" cy="1115722"/>
          </a:xfrm>
        </p:grpSpPr>
        <p:sp>
          <p:nvSpPr>
            <p:cNvPr id="1368" name="Rounded Rectangle"/>
            <p:cNvSpPr/>
            <p:nvPr/>
          </p:nvSpPr>
          <p:spPr>
            <a:xfrm>
              <a:off x="0" y="0"/>
              <a:ext cx="2946789" cy="1103341"/>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t">
              <a:noAutofit/>
            </a:bodyPr>
            <a:lstStyle/>
            <a:p>
              <a:pPr algn="ctr">
                <a:defRPr sz="1800">
                  <a:solidFill>
                    <a:srgbClr val="FFFFFF"/>
                  </a:solidFill>
                </a:defRPr>
              </a:pPr>
            </a:p>
          </p:txBody>
        </p:sp>
        <p:sp>
          <p:nvSpPr>
            <p:cNvPr id="1369" name="Spark…"/>
            <p:cNvSpPr txBox="1"/>
            <p:nvPr/>
          </p:nvSpPr>
          <p:spPr>
            <a:xfrm>
              <a:off x="53860" y="53860"/>
              <a:ext cx="2839069" cy="10618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a:solidFill>
                    <a:srgbClr val="FFFFFF"/>
                  </a:solidFill>
                </a:defRPr>
              </a:pPr>
              <a:r>
                <a:t>Spark</a:t>
              </a:r>
            </a:p>
            <a:p>
              <a:pPr algn="ctr">
                <a:defRPr>
                  <a:solidFill>
                    <a:srgbClr val="FFFFFF"/>
                  </a:solidFill>
                </a:defRPr>
              </a:pPr>
            </a:p>
            <a:p>
              <a:pPr algn="ctr">
                <a:defRPr sz="1800">
                  <a:solidFill>
                    <a:srgbClr val="FFFFFF"/>
                  </a:solidFill>
                </a:defRPr>
              </a:pPr>
              <a:r>
                <a:t>CarbonData</a:t>
              </a:r>
              <a:r>
                <a:t> </a:t>
              </a:r>
              <a:r>
                <a:t>Datasource</a:t>
              </a:r>
            </a:p>
          </p:txBody>
        </p:sp>
      </p:grpSp>
      <p:sp>
        <p:nvSpPr>
          <p:cNvPr id="1376" name="直线箭头连接符 35"/>
          <p:cNvSpPr/>
          <p:nvPr/>
        </p:nvSpPr>
        <p:spPr>
          <a:xfrm>
            <a:off x="6467589" y="2096750"/>
            <a:ext cx="1174571" cy="72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4A7EBB"/>
            </a:solidFill>
            <a:tailEnd type="triangle"/>
          </a:ln>
        </p:spPr>
        <p:txBody>
          <a:bodyPr/>
          <a:lstStyle/>
          <a:p>
            <a:pPr/>
          </a:p>
        </p:txBody>
      </p:sp>
      <p:sp>
        <p:nvSpPr>
          <p:cNvPr id="1377" name="直线箭头连接符 36"/>
          <p:cNvSpPr/>
          <p:nvPr/>
        </p:nvSpPr>
        <p:spPr>
          <a:xfrm>
            <a:off x="6448756" y="2414091"/>
            <a:ext cx="1193404" cy="262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4A7EBB"/>
            </a:solidFill>
            <a:tailEnd type="triangle"/>
          </a:ln>
        </p:spPr>
        <p:txBody>
          <a:bodyPr/>
          <a:lstStyle/>
          <a:p>
            <a:pPr/>
          </a:p>
        </p:txBody>
      </p:sp>
      <p:sp>
        <p:nvSpPr>
          <p:cNvPr id="1378" name="直线箭头连接符 38"/>
          <p:cNvSpPr/>
          <p:nvPr/>
        </p:nvSpPr>
        <p:spPr>
          <a:xfrm>
            <a:off x="5714753" y="2645749"/>
            <a:ext cx="2339146" cy="1215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4A7EBB"/>
            </a:solidFill>
            <a:tailEnd type="triangle"/>
          </a:ln>
        </p:spPr>
        <p:txBody>
          <a:bodyPr/>
          <a:lstStyle/>
          <a:p>
            <a:pPr/>
          </a:p>
        </p:txBody>
      </p:sp>
      <p:sp>
        <p:nvSpPr>
          <p:cNvPr id="1379" name="直线箭头连接符 42"/>
          <p:cNvSpPr/>
          <p:nvPr/>
        </p:nvSpPr>
        <p:spPr>
          <a:xfrm>
            <a:off x="5328176" y="2645749"/>
            <a:ext cx="3118200" cy="2552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4A7EBB"/>
            </a:solidFill>
            <a:tailEnd type="triangle"/>
          </a:ln>
        </p:spPr>
        <p:txBody>
          <a:bodyPr/>
          <a:lstStyle/>
          <a:p>
            <a:pPr/>
          </a:p>
        </p:txBody>
      </p:sp>
      <p:pic>
        <p:nvPicPr>
          <p:cNvPr id="1375" name="图片 37" descr="图片 37"/>
          <p:cNvPicPr>
            <a:picLocks noChangeAspect="1"/>
          </p:cNvPicPr>
          <p:nvPr/>
        </p:nvPicPr>
        <p:blipFill>
          <a:blip r:embed="rId2">
            <a:extLst/>
          </a:blip>
          <a:stretch>
            <a:fillRect/>
          </a:stretch>
        </p:blipFill>
        <p:spPr>
          <a:xfrm>
            <a:off x="3560360" y="1938469"/>
            <a:ext cx="190422" cy="27031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1" name="标题 1"/>
          <p:cNvSpPr txBox="1"/>
          <p:nvPr>
            <p:ph type="title"/>
          </p:nvPr>
        </p:nvSpPr>
        <p:spPr>
          <a:xfrm>
            <a:off x="609916" y="274702"/>
            <a:ext cx="10975342" cy="774054"/>
          </a:xfrm>
          <a:prstGeom prst="rect">
            <a:avLst/>
          </a:prstGeom>
        </p:spPr>
        <p:txBody>
          <a:bodyPr/>
          <a:lstStyle/>
          <a:p>
            <a:pPr algn="l">
              <a:defRPr sz="3600"/>
            </a:pPr>
            <a:r>
              <a:t>Segment</a:t>
            </a:r>
            <a:r>
              <a:t>管理</a:t>
            </a:r>
          </a:p>
        </p:txBody>
      </p:sp>
      <p:sp>
        <p:nvSpPr>
          <p:cNvPr id="1382" name="内容占位符 2"/>
          <p:cNvSpPr txBox="1"/>
          <p:nvPr>
            <p:ph type="body" idx="1"/>
          </p:nvPr>
        </p:nvSpPr>
        <p:spPr>
          <a:xfrm>
            <a:off x="1146488" y="1442038"/>
            <a:ext cx="10438770" cy="4527012"/>
          </a:xfrm>
          <a:prstGeom prst="rect">
            <a:avLst/>
          </a:prstGeom>
        </p:spPr>
        <p:txBody>
          <a:bodyPr/>
          <a:lstStyle/>
          <a:p>
            <a:pPr marL="411534" indent="-411534" defTabSz="1097425">
              <a:spcBef>
                <a:spcPts val="500"/>
              </a:spcBef>
              <a:defRPr sz="2159"/>
            </a:pPr>
            <a:r>
              <a:rPr>
                <a:latin typeface="微软雅黑"/>
                <a:ea typeface="微软雅黑"/>
                <a:cs typeface="微软雅黑"/>
                <a:sym typeface="微软雅黑"/>
              </a:rPr>
              <a:t>查询表格的</a:t>
            </a:r>
            <a:r>
              <a:t>segments</a:t>
            </a:r>
            <a:r>
              <a:rPr>
                <a:latin typeface="微软雅黑"/>
                <a:ea typeface="微软雅黑"/>
                <a:cs typeface="微软雅黑"/>
                <a:sym typeface="微软雅黑"/>
              </a:rPr>
              <a:t>元数据</a:t>
            </a:r>
          </a:p>
          <a:p>
            <a:pPr marL="411534" indent="-411534" defTabSz="1097425">
              <a:spcBef>
                <a:spcPts val="900"/>
              </a:spcBef>
              <a:defRPr sz="2159"/>
            </a:pPr>
          </a:p>
          <a:p>
            <a:pPr marL="0" indent="0" defTabSz="1097425">
              <a:spcBef>
                <a:spcPts val="900"/>
              </a:spcBef>
              <a:buSzTx/>
              <a:buNone/>
              <a:defRPr sz="2159"/>
            </a:pPr>
          </a:p>
          <a:p>
            <a:pPr marL="0" indent="0" defTabSz="1097425">
              <a:spcBef>
                <a:spcPts val="900"/>
              </a:spcBef>
              <a:buSzTx/>
              <a:buNone/>
              <a:defRPr sz="2159"/>
            </a:pPr>
          </a:p>
          <a:p>
            <a:pPr marL="0" indent="0" defTabSz="1097425">
              <a:spcBef>
                <a:spcPts val="900"/>
              </a:spcBef>
              <a:buSzTx/>
              <a:buNone/>
              <a:defRPr sz="2159"/>
            </a:pPr>
          </a:p>
          <a:p>
            <a:pPr marL="411534" indent="-411534" defTabSz="1097425">
              <a:spcBef>
                <a:spcPts val="900"/>
              </a:spcBef>
              <a:defRPr sz="2159"/>
            </a:pPr>
          </a:p>
          <a:p>
            <a:pPr marL="411534" indent="-411534" defTabSz="1097425">
              <a:spcBef>
                <a:spcPts val="500"/>
              </a:spcBef>
              <a:defRPr sz="2159"/>
            </a:pPr>
            <a:r>
              <a:rPr>
                <a:latin typeface="微软雅黑"/>
                <a:ea typeface="微软雅黑"/>
                <a:cs typeface="微软雅黑"/>
                <a:sym typeface="微软雅黑"/>
              </a:rPr>
              <a:t>删除</a:t>
            </a:r>
            <a:r>
              <a:t>segments </a:t>
            </a:r>
            <a:r>
              <a:rPr>
                <a:latin typeface="微软雅黑"/>
                <a:ea typeface="微软雅黑"/>
                <a:cs typeface="微软雅黑"/>
                <a:sym typeface="微软雅黑"/>
              </a:rPr>
              <a:t>（使用</a:t>
            </a:r>
            <a:r>
              <a:t>segment ID</a:t>
            </a:r>
            <a:r>
              <a:rPr>
                <a:latin typeface="微软雅黑"/>
                <a:ea typeface="微软雅黑"/>
                <a:cs typeface="微软雅黑"/>
                <a:sym typeface="微软雅黑"/>
              </a:rPr>
              <a:t>或入库时间）</a:t>
            </a:r>
          </a:p>
          <a:p>
            <a:pPr marL="411534" indent="-411534" defTabSz="1097425">
              <a:spcBef>
                <a:spcPts val="900"/>
              </a:spcBef>
              <a:defRPr sz="2159"/>
            </a:pPr>
          </a:p>
          <a:p>
            <a:pPr marL="411534" indent="-411534" defTabSz="1097425">
              <a:spcBef>
                <a:spcPts val="900"/>
              </a:spcBef>
              <a:defRPr sz="2159"/>
            </a:pPr>
          </a:p>
          <a:p>
            <a:pPr marL="411534" indent="-411534" defTabSz="1097425">
              <a:spcBef>
                <a:spcPts val="500"/>
              </a:spcBef>
              <a:defRPr sz="2159"/>
            </a:pPr>
            <a:r>
              <a:rPr>
                <a:latin typeface="微软雅黑"/>
                <a:ea typeface="微软雅黑"/>
                <a:cs typeface="微软雅黑"/>
                <a:sym typeface="微软雅黑"/>
              </a:rPr>
              <a:t>查询指定</a:t>
            </a:r>
            <a:r>
              <a:t>segment</a:t>
            </a:r>
          </a:p>
        </p:txBody>
      </p:sp>
      <p:sp>
        <p:nvSpPr>
          <p:cNvPr id="1383" name="TextBox 4"/>
          <p:cNvSpPr txBox="1"/>
          <p:nvPr/>
        </p:nvSpPr>
        <p:spPr>
          <a:xfrm>
            <a:off x="1434367" y="1980458"/>
            <a:ext cx="7090762"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SHOW HISTORY SEGMENTS FOR TABLE t1 LIMIT 100</a:t>
            </a:r>
          </a:p>
        </p:txBody>
      </p:sp>
      <p:sp>
        <p:nvSpPr>
          <p:cNvPr id="1384" name="TextBox 4"/>
          <p:cNvSpPr txBox="1"/>
          <p:nvPr/>
        </p:nvSpPr>
        <p:spPr>
          <a:xfrm>
            <a:off x="1434366" y="4528346"/>
            <a:ext cx="9712706"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DELETE FROM TABLE t1 WHERE SEGMENT.ID IN (98, 97, 30)</a:t>
            </a:r>
          </a:p>
        </p:txBody>
      </p:sp>
      <p:sp>
        <p:nvSpPr>
          <p:cNvPr id="1385" name="TextBox 4"/>
          <p:cNvSpPr txBox="1"/>
          <p:nvPr/>
        </p:nvSpPr>
        <p:spPr>
          <a:xfrm>
            <a:off x="1434366" y="4896915"/>
            <a:ext cx="9712706"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DELETE FROM TABLE t1 WHERE SEGMENT.STARTTIME BEFORE '2017-06-01 12:05:06' </a:t>
            </a:r>
          </a:p>
        </p:txBody>
      </p:sp>
      <p:pic>
        <p:nvPicPr>
          <p:cNvPr id="1386" name="图片 7" descr="图片 7"/>
          <p:cNvPicPr>
            <a:picLocks noChangeAspect="1"/>
          </p:cNvPicPr>
          <p:nvPr/>
        </p:nvPicPr>
        <p:blipFill>
          <a:blip r:embed="rId2">
            <a:extLst/>
          </a:blip>
          <a:stretch>
            <a:fillRect/>
          </a:stretch>
        </p:blipFill>
        <p:spPr>
          <a:xfrm>
            <a:off x="1146489" y="2546369"/>
            <a:ext cx="10297229" cy="1322435"/>
          </a:xfrm>
          <a:prstGeom prst="rect">
            <a:avLst/>
          </a:prstGeom>
          <a:ln w="12700">
            <a:miter lim="400000"/>
          </a:ln>
        </p:spPr>
      </p:pic>
      <p:sp>
        <p:nvSpPr>
          <p:cNvPr id="1387" name="TextBox 4"/>
          <p:cNvSpPr txBox="1"/>
          <p:nvPr/>
        </p:nvSpPr>
        <p:spPr>
          <a:xfrm>
            <a:off x="1434366" y="5968350"/>
            <a:ext cx="9712706"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SET carbon.input.segments.default.t1 = 100, 99</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9" name="标题 1"/>
          <p:cNvSpPr txBox="1"/>
          <p:nvPr>
            <p:ph type="title"/>
          </p:nvPr>
        </p:nvSpPr>
        <p:spPr>
          <a:xfrm>
            <a:off x="609638" y="273662"/>
            <a:ext cx="10975299" cy="900229"/>
          </a:xfrm>
          <a:prstGeom prst="rect">
            <a:avLst/>
          </a:prstGeom>
        </p:spPr>
        <p:txBody>
          <a:bodyPr/>
          <a:lstStyle/>
          <a:p>
            <a:pPr algn="l">
              <a:defRPr b="1" sz="4800"/>
            </a:pPr>
            <a:r>
              <a:rPr>
                <a:latin typeface="微软雅黑"/>
                <a:ea typeface="微软雅黑"/>
                <a:cs typeface="微软雅黑"/>
                <a:sym typeface="微软雅黑"/>
              </a:rPr>
              <a:t>多</a:t>
            </a:r>
            <a:r>
              <a:t>Spark</a:t>
            </a:r>
            <a:r>
              <a:rPr>
                <a:latin typeface="微软雅黑"/>
                <a:ea typeface="微软雅黑"/>
                <a:cs typeface="微软雅黑"/>
                <a:sym typeface="微软雅黑"/>
              </a:rPr>
              <a:t>实例共用一份数据</a:t>
            </a:r>
          </a:p>
        </p:txBody>
      </p:sp>
      <p:grpSp>
        <p:nvGrpSpPr>
          <p:cNvPr id="1392" name="矩形 3"/>
          <p:cNvGrpSpPr/>
          <p:nvPr/>
        </p:nvGrpSpPr>
        <p:grpSpPr>
          <a:xfrm>
            <a:off x="523141" y="4437393"/>
            <a:ext cx="6088292" cy="1753342"/>
            <a:chOff x="0" y="0"/>
            <a:chExt cx="6088290" cy="1753341"/>
          </a:xfrm>
        </p:grpSpPr>
        <p:sp>
          <p:nvSpPr>
            <p:cNvPr id="1390" name="Rectangle"/>
            <p:cNvSpPr/>
            <p:nvPr/>
          </p:nvSpPr>
          <p:spPr>
            <a:xfrm>
              <a:off x="-1" y="-1"/>
              <a:ext cx="6088292" cy="17533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391" name="CarbonData表"/>
            <p:cNvSpPr txBox="1"/>
            <p:nvPr/>
          </p:nvSpPr>
          <p:spPr>
            <a:xfrm>
              <a:off x="-1" y="621400"/>
              <a:ext cx="6088292"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CarbonData</a:t>
              </a:r>
              <a:r>
                <a:rPr>
                  <a:latin typeface="微软雅黑"/>
                  <a:ea typeface="微软雅黑"/>
                  <a:cs typeface="微软雅黑"/>
                  <a:sym typeface="微软雅黑"/>
                </a:rPr>
                <a:t>表</a:t>
              </a:r>
            </a:p>
          </p:txBody>
        </p:sp>
      </p:grpSp>
      <p:sp>
        <p:nvSpPr>
          <p:cNvPr id="1393" name="直线箭头连接符 5"/>
          <p:cNvSpPr/>
          <p:nvPr/>
        </p:nvSpPr>
        <p:spPr>
          <a:xfrm flipH="1">
            <a:off x="1005070" y="2471352"/>
            <a:ext cx="1" cy="568410"/>
          </a:xfrm>
          <a:prstGeom prst="line">
            <a:avLst/>
          </a:prstGeom>
          <a:ln>
            <a:solidFill>
              <a:srgbClr val="4A7EBB"/>
            </a:solidFill>
            <a:tailEnd type="triangle"/>
          </a:ln>
        </p:spPr>
        <p:txBody>
          <a:bodyPr lIns="45719" rIns="45719"/>
          <a:lstStyle/>
          <a:p>
            <a:pPr/>
          </a:p>
        </p:txBody>
      </p:sp>
      <p:sp>
        <p:nvSpPr>
          <p:cNvPr id="1394" name="文本框 7"/>
          <p:cNvSpPr txBox="1"/>
          <p:nvPr/>
        </p:nvSpPr>
        <p:spPr>
          <a:xfrm>
            <a:off x="547869" y="1923451"/>
            <a:ext cx="7137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入库</a:t>
            </a:r>
          </a:p>
        </p:txBody>
      </p:sp>
      <p:sp>
        <p:nvSpPr>
          <p:cNvPr id="1395" name="直线箭头连接符 8"/>
          <p:cNvSpPr/>
          <p:nvPr/>
        </p:nvSpPr>
        <p:spPr>
          <a:xfrm flipV="1">
            <a:off x="5666196" y="2491328"/>
            <a:ext cx="1" cy="568410"/>
          </a:xfrm>
          <a:prstGeom prst="line">
            <a:avLst/>
          </a:prstGeom>
          <a:ln>
            <a:solidFill>
              <a:srgbClr val="4A7EBB"/>
            </a:solidFill>
            <a:tailEnd type="triangle"/>
          </a:ln>
        </p:spPr>
        <p:txBody>
          <a:bodyPr lIns="45719" rIns="45719"/>
          <a:lstStyle/>
          <a:p>
            <a:pPr/>
          </a:p>
        </p:txBody>
      </p:sp>
      <p:sp>
        <p:nvSpPr>
          <p:cNvPr id="1396" name="文本框 11"/>
          <p:cNvSpPr txBox="1"/>
          <p:nvPr/>
        </p:nvSpPr>
        <p:spPr>
          <a:xfrm>
            <a:off x="5273037" y="1889792"/>
            <a:ext cx="7137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查询</a:t>
            </a:r>
          </a:p>
        </p:txBody>
      </p:sp>
      <p:sp>
        <p:nvSpPr>
          <p:cNvPr id="1397" name="直线箭头连接符 14"/>
          <p:cNvSpPr/>
          <p:nvPr/>
        </p:nvSpPr>
        <p:spPr>
          <a:xfrm>
            <a:off x="1973015" y="2492117"/>
            <a:ext cx="1" cy="568410"/>
          </a:xfrm>
          <a:prstGeom prst="line">
            <a:avLst/>
          </a:prstGeom>
          <a:ln>
            <a:solidFill>
              <a:srgbClr val="4A7EBB"/>
            </a:solidFill>
            <a:tailEnd type="triangle"/>
          </a:ln>
        </p:spPr>
        <p:txBody>
          <a:bodyPr lIns="45719" rIns="45719"/>
          <a:lstStyle/>
          <a:p>
            <a:pPr/>
          </a:p>
        </p:txBody>
      </p:sp>
      <p:sp>
        <p:nvSpPr>
          <p:cNvPr id="1398" name="文本框 15"/>
          <p:cNvSpPr txBox="1"/>
          <p:nvPr/>
        </p:nvSpPr>
        <p:spPr>
          <a:xfrm>
            <a:off x="1515815" y="1944216"/>
            <a:ext cx="7137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更新</a:t>
            </a:r>
          </a:p>
        </p:txBody>
      </p:sp>
      <p:sp>
        <p:nvSpPr>
          <p:cNvPr id="1399" name="直线箭头连接符 16"/>
          <p:cNvSpPr/>
          <p:nvPr/>
        </p:nvSpPr>
        <p:spPr>
          <a:xfrm>
            <a:off x="4174973" y="2500098"/>
            <a:ext cx="1" cy="568410"/>
          </a:xfrm>
          <a:prstGeom prst="line">
            <a:avLst/>
          </a:prstGeom>
          <a:ln>
            <a:solidFill>
              <a:srgbClr val="4A7EBB"/>
            </a:solidFill>
            <a:tailEnd type="triangle"/>
          </a:ln>
        </p:spPr>
        <p:txBody>
          <a:bodyPr lIns="45719" rIns="45719"/>
          <a:lstStyle/>
          <a:p>
            <a:pPr/>
          </a:p>
        </p:txBody>
      </p:sp>
      <p:sp>
        <p:nvSpPr>
          <p:cNvPr id="1400" name="文本框 17"/>
          <p:cNvSpPr txBox="1"/>
          <p:nvPr/>
        </p:nvSpPr>
        <p:spPr>
          <a:xfrm>
            <a:off x="3837892" y="1939664"/>
            <a:ext cx="7137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合并</a:t>
            </a:r>
          </a:p>
        </p:txBody>
      </p:sp>
      <p:sp>
        <p:nvSpPr>
          <p:cNvPr id="1401" name="文本框 18"/>
          <p:cNvSpPr txBox="1"/>
          <p:nvPr/>
        </p:nvSpPr>
        <p:spPr>
          <a:xfrm>
            <a:off x="6939535" y="1794573"/>
            <a:ext cx="5030452" cy="49329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buSzPct val="100000"/>
              <a:buAutoNum type="arabicPeriod" startAt="1"/>
              <a:defRPr>
                <a:solidFill>
                  <a:srgbClr val="FFFFFF"/>
                </a:solidFill>
              </a:defRPr>
            </a:pPr>
            <a:r>
              <a:t>Segment</a:t>
            </a:r>
            <a:r>
              <a:rPr>
                <a:latin typeface="微软雅黑"/>
                <a:ea typeface="微软雅黑"/>
                <a:cs typeface="微软雅黑"/>
                <a:sym typeface="微软雅黑"/>
              </a:rPr>
              <a:t>锁</a:t>
            </a:r>
          </a:p>
          <a:p>
            <a:pPr lvl="1" marL="1066881" indent="-457200">
              <a:buSzPct val="100000"/>
              <a:buFont typeface="Arial"/>
              <a:buChar char="•"/>
              <a:defRPr sz="2000">
                <a:solidFill>
                  <a:srgbClr val="FFFFFF"/>
                </a:solidFill>
              </a:defRPr>
            </a:pPr>
            <a:r>
              <a:rPr>
                <a:latin typeface="微软雅黑"/>
                <a:ea typeface="微软雅黑"/>
                <a:cs typeface="微软雅黑"/>
                <a:sym typeface="微软雅黑"/>
              </a:rPr>
              <a:t>支持并发入库、合并</a:t>
            </a:r>
          </a:p>
          <a:p>
            <a:pPr lvl="1" marL="1066881" indent="-457200">
              <a:buSzPct val="100000"/>
              <a:buFont typeface="Arial"/>
              <a:buChar char="•"/>
              <a:defRPr sz="2000">
                <a:solidFill>
                  <a:srgbClr val="FFFFFF"/>
                </a:solidFill>
              </a:defRPr>
            </a:pPr>
            <a:r>
              <a:rPr>
                <a:latin typeface="微软雅黑"/>
                <a:ea typeface="微软雅黑"/>
                <a:cs typeface="微软雅黑"/>
                <a:sym typeface="微软雅黑"/>
              </a:rPr>
              <a:t>支持串行更新，不支持并发更新</a:t>
            </a:r>
          </a:p>
          <a:p>
            <a:pPr lvl="1" marL="1066881" indent="-457200">
              <a:buSzPct val="100000"/>
              <a:buFont typeface="Arial"/>
              <a:buChar char="•"/>
              <a:defRPr>
                <a:solidFill>
                  <a:srgbClr val="FFFFFF"/>
                </a:solidFill>
              </a:defRPr>
            </a:pPr>
          </a:p>
          <a:p>
            <a:pPr marL="457200" indent="-457200">
              <a:buSzPct val="100000"/>
              <a:buAutoNum type="arabicPeriod" startAt="1"/>
              <a:defRPr>
                <a:solidFill>
                  <a:srgbClr val="FFFFFF"/>
                </a:solidFill>
              </a:defRPr>
            </a:pPr>
            <a:r>
              <a:rPr>
                <a:latin typeface="微软雅黑"/>
                <a:ea typeface="微软雅黑"/>
                <a:cs typeface="微软雅黑"/>
                <a:sym typeface="微软雅黑"/>
              </a:rPr>
              <a:t>多个</a:t>
            </a:r>
            <a:r>
              <a:t>Spark</a:t>
            </a:r>
            <a:r>
              <a:rPr>
                <a:latin typeface="微软雅黑"/>
                <a:ea typeface="微软雅黑"/>
                <a:cs typeface="微软雅黑"/>
                <a:sym typeface="微软雅黑"/>
              </a:rPr>
              <a:t>实例并发操作同一份数据，有事务保证</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入库整体成功或整体失败</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边入库查询边查询</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边入库边更新</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边更新边查询</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边合并边查询</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入库</a:t>
            </a:r>
            <a:r>
              <a:t>+</a:t>
            </a:r>
            <a:r>
              <a:rPr>
                <a:latin typeface="微软雅黑"/>
                <a:ea typeface="微软雅黑"/>
                <a:cs typeface="微软雅黑"/>
                <a:sym typeface="微软雅黑"/>
              </a:rPr>
              <a:t>构建二级索引</a:t>
            </a:r>
          </a:p>
          <a:p>
            <a:pPr lvl="1" marL="849312" indent="-239712">
              <a:buSzPct val="100000"/>
              <a:buFont typeface="Arial"/>
              <a:buChar char="•"/>
              <a:defRPr sz="2000">
                <a:solidFill>
                  <a:srgbClr val="FFFFFF"/>
                </a:solidFill>
              </a:defRPr>
            </a:pPr>
            <a:r>
              <a:rPr>
                <a:latin typeface="微软雅黑"/>
                <a:ea typeface="微软雅黑"/>
                <a:cs typeface="微软雅黑"/>
                <a:sym typeface="微软雅黑"/>
              </a:rPr>
              <a:t>入库</a:t>
            </a:r>
            <a:r>
              <a:t>+</a:t>
            </a:r>
            <a:r>
              <a:rPr>
                <a:latin typeface="微软雅黑"/>
                <a:ea typeface="微软雅黑"/>
                <a:cs typeface="微软雅黑"/>
                <a:sym typeface="微软雅黑"/>
              </a:rPr>
              <a:t>构建预汇聚表</a:t>
            </a:r>
          </a:p>
        </p:txBody>
      </p:sp>
      <p:grpSp>
        <p:nvGrpSpPr>
          <p:cNvPr id="1404" name="矩形 19"/>
          <p:cNvGrpSpPr/>
          <p:nvPr/>
        </p:nvGrpSpPr>
        <p:grpSpPr>
          <a:xfrm>
            <a:off x="523141" y="3080865"/>
            <a:ext cx="1891750" cy="897499"/>
            <a:chOff x="0" y="0"/>
            <a:chExt cx="1891748" cy="897498"/>
          </a:xfrm>
        </p:grpSpPr>
        <p:sp>
          <p:nvSpPr>
            <p:cNvPr id="1402" name="Rectangle"/>
            <p:cNvSpPr/>
            <p:nvPr/>
          </p:nvSpPr>
          <p:spPr>
            <a:xfrm>
              <a:off x="-1" y="-1"/>
              <a:ext cx="1891750" cy="8975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03" name="Spark实例1"/>
            <p:cNvSpPr txBox="1"/>
            <p:nvPr/>
          </p:nvSpPr>
          <p:spPr>
            <a:xfrm>
              <a:off x="-1" y="193478"/>
              <a:ext cx="1891750"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Spark</a:t>
              </a:r>
              <a:r>
                <a:rPr>
                  <a:latin typeface="微软雅黑"/>
                  <a:ea typeface="微软雅黑"/>
                  <a:cs typeface="微软雅黑"/>
                  <a:sym typeface="微软雅黑"/>
                </a:rPr>
                <a:t>实例</a:t>
              </a:r>
              <a:r>
                <a:t>1</a:t>
              </a:r>
            </a:p>
          </p:txBody>
        </p:sp>
      </p:grpSp>
      <p:grpSp>
        <p:nvGrpSpPr>
          <p:cNvPr id="1407" name="矩形 20"/>
          <p:cNvGrpSpPr/>
          <p:nvPr/>
        </p:nvGrpSpPr>
        <p:grpSpPr>
          <a:xfrm>
            <a:off x="2608463" y="3089272"/>
            <a:ext cx="1891750" cy="897499"/>
            <a:chOff x="0" y="0"/>
            <a:chExt cx="1891748" cy="897498"/>
          </a:xfrm>
        </p:grpSpPr>
        <p:sp>
          <p:nvSpPr>
            <p:cNvPr id="1405" name="Rectangle"/>
            <p:cNvSpPr/>
            <p:nvPr/>
          </p:nvSpPr>
          <p:spPr>
            <a:xfrm>
              <a:off x="-1" y="-1"/>
              <a:ext cx="1891750" cy="8975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06" name="Spark实例2"/>
            <p:cNvSpPr txBox="1"/>
            <p:nvPr/>
          </p:nvSpPr>
          <p:spPr>
            <a:xfrm>
              <a:off x="-1" y="193478"/>
              <a:ext cx="1891750"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Spark</a:t>
              </a:r>
              <a:r>
                <a:rPr>
                  <a:latin typeface="微软雅黑"/>
                  <a:ea typeface="微软雅黑"/>
                  <a:cs typeface="微软雅黑"/>
                  <a:sym typeface="微软雅黑"/>
                </a:rPr>
                <a:t>实例</a:t>
              </a:r>
              <a:r>
                <a:t>2</a:t>
              </a:r>
            </a:p>
          </p:txBody>
        </p:sp>
      </p:grpSp>
      <p:grpSp>
        <p:nvGrpSpPr>
          <p:cNvPr id="1410" name="矩形 21"/>
          <p:cNvGrpSpPr/>
          <p:nvPr/>
        </p:nvGrpSpPr>
        <p:grpSpPr>
          <a:xfrm>
            <a:off x="4693785" y="3097678"/>
            <a:ext cx="1891750" cy="897499"/>
            <a:chOff x="0" y="0"/>
            <a:chExt cx="1891748" cy="897498"/>
          </a:xfrm>
        </p:grpSpPr>
        <p:sp>
          <p:nvSpPr>
            <p:cNvPr id="1408" name="Rectangle"/>
            <p:cNvSpPr/>
            <p:nvPr/>
          </p:nvSpPr>
          <p:spPr>
            <a:xfrm>
              <a:off x="-1" y="-1"/>
              <a:ext cx="1891750" cy="89750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09" name="Spark实例3"/>
            <p:cNvSpPr txBox="1"/>
            <p:nvPr/>
          </p:nvSpPr>
          <p:spPr>
            <a:xfrm>
              <a:off x="-1" y="193478"/>
              <a:ext cx="1891750"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Spark</a:t>
              </a:r>
              <a:r>
                <a:rPr>
                  <a:latin typeface="微软雅黑"/>
                  <a:ea typeface="微软雅黑"/>
                  <a:cs typeface="微软雅黑"/>
                  <a:sym typeface="微软雅黑"/>
                </a:rPr>
                <a:t>实例</a:t>
              </a:r>
              <a:r>
                <a:t>3</a:t>
              </a:r>
            </a:p>
          </p:txBody>
        </p:sp>
      </p:grpSp>
      <p:sp>
        <p:nvSpPr>
          <p:cNvPr id="1411" name="直线箭头连接符 22"/>
          <p:cNvSpPr/>
          <p:nvPr/>
        </p:nvSpPr>
        <p:spPr>
          <a:xfrm>
            <a:off x="3140884" y="2506353"/>
            <a:ext cx="1" cy="568410"/>
          </a:xfrm>
          <a:prstGeom prst="line">
            <a:avLst/>
          </a:prstGeom>
          <a:ln>
            <a:solidFill>
              <a:srgbClr val="4A7EBB"/>
            </a:solidFill>
            <a:tailEnd type="triangle"/>
          </a:ln>
        </p:spPr>
        <p:txBody>
          <a:bodyPr lIns="45719" rIns="45719"/>
          <a:lstStyle/>
          <a:p>
            <a:pPr/>
          </a:p>
        </p:txBody>
      </p:sp>
      <p:sp>
        <p:nvSpPr>
          <p:cNvPr id="1412" name="文本框 23"/>
          <p:cNvSpPr txBox="1"/>
          <p:nvPr/>
        </p:nvSpPr>
        <p:spPr>
          <a:xfrm>
            <a:off x="2411357" y="1932967"/>
            <a:ext cx="13233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流式入库</a:t>
            </a:r>
          </a:p>
        </p:txBody>
      </p:sp>
      <p:grpSp>
        <p:nvGrpSpPr>
          <p:cNvPr id="1419" name="组合 32"/>
          <p:cNvGrpSpPr/>
          <p:nvPr/>
        </p:nvGrpSpPr>
        <p:grpSpPr>
          <a:xfrm>
            <a:off x="661066" y="4792183"/>
            <a:ext cx="1813263" cy="1283107"/>
            <a:chOff x="0" y="0"/>
            <a:chExt cx="1813262" cy="1283105"/>
          </a:xfrm>
        </p:grpSpPr>
        <p:grpSp>
          <p:nvGrpSpPr>
            <p:cNvPr id="1415" name="矩形 24"/>
            <p:cNvGrpSpPr/>
            <p:nvPr/>
          </p:nvGrpSpPr>
          <p:grpSpPr>
            <a:xfrm>
              <a:off x="0" y="0"/>
              <a:ext cx="1813263" cy="1283106"/>
              <a:chOff x="0" y="0"/>
              <a:chExt cx="1813262" cy="1283105"/>
            </a:xfrm>
          </p:grpSpPr>
          <p:sp>
            <p:nvSpPr>
              <p:cNvPr id="1413" name="Rectangle"/>
              <p:cNvSpPr/>
              <p:nvPr/>
            </p:nvSpPr>
            <p:spPr>
              <a:xfrm>
                <a:off x="0" y="0"/>
                <a:ext cx="1813263" cy="1283106"/>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p>
            </p:txBody>
          </p:sp>
          <p:sp>
            <p:nvSpPr>
              <p:cNvPr id="1414" name="Metadata |--segment1…"/>
              <p:cNvSpPr txBox="1"/>
              <p:nvPr/>
            </p:nvSpPr>
            <p:spPr>
              <a:xfrm>
                <a:off x="0" y="0"/>
                <a:ext cx="1813263" cy="1209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583">
                  <a:defRPr sz="1800">
                    <a:latin typeface="等线"/>
                    <a:ea typeface="等线"/>
                    <a:cs typeface="等线"/>
                    <a:sym typeface="等线"/>
                  </a:defRPr>
                </a:pPr>
                <a:r>
                  <a:t>Metadata</a:t>
                </a:r>
                <a:br/>
                <a:r>
                  <a:t>|--segment1</a:t>
                </a:r>
              </a:p>
              <a:p>
                <a:pPr defTabSz="914583">
                  <a:defRPr sz="1800">
                    <a:latin typeface="等线"/>
                    <a:ea typeface="等线"/>
                    <a:cs typeface="等线"/>
                    <a:sym typeface="等线"/>
                  </a:defRPr>
                </a:pPr>
                <a:r>
                  <a:t>|--segment2</a:t>
                </a:r>
              </a:p>
              <a:p>
                <a:pPr defTabSz="914583">
                  <a:defRPr sz="1800">
                    <a:latin typeface="等线"/>
                    <a:ea typeface="等线"/>
                    <a:cs typeface="等线"/>
                    <a:sym typeface="等线"/>
                  </a:defRPr>
                </a:pPr>
                <a:r>
                  <a:t>|--segment3</a:t>
                </a:r>
              </a:p>
            </p:txBody>
          </p:sp>
        </p:grpSp>
        <p:pic>
          <p:nvPicPr>
            <p:cNvPr id="1416" name="图片 28" descr="图片 28"/>
            <p:cNvPicPr>
              <a:picLocks noChangeAspect="1"/>
            </p:cNvPicPr>
            <p:nvPr/>
          </p:nvPicPr>
          <p:blipFill>
            <a:blip r:embed="rId2">
              <a:extLst/>
            </a:blip>
            <a:stretch>
              <a:fillRect/>
            </a:stretch>
          </p:blipFill>
          <p:spPr>
            <a:xfrm>
              <a:off x="1426922" y="264067"/>
              <a:ext cx="190422" cy="270315"/>
            </a:xfrm>
            <a:prstGeom prst="rect">
              <a:avLst/>
            </a:prstGeom>
            <a:ln w="12700" cap="flat">
              <a:noFill/>
              <a:miter lim="400000"/>
            </a:ln>
            <a:effectLst/>
          </p:spPr>
        </p:pic>
        <p:pic>
          <p:nvPicPr>
            <p:cNvPr id="1417" name="图片 30" descr="图片 30"/>
            <p:cNvPicPr>
              <a:picLocks noChangeAspect="1"/>
            </p:cNvPicPr>
            <p:nvPr/>
          </p:nvPicPr>
          <p:blipFill>
            <a:blip r:embed="rId2">
              <a:extLst/>
            </a:blip>
            <a:stretch>
              <a:fillRect/>
            </a:stretch>
          </p:blipFill>
          <p:spPr>
            <a:xfrm>
              <a:off x="1431038" y="577106"/>
              <a:ext cx="190422" cy="270315"/>
            </a:xfrm>
            <a:prstGeom prst="rect">
              <a:avLst/>
            </a:prstGeom>
            <a:ln w="12700" cap="flat">
              <a:noFill/>
              <a:miter lim="400000"/>
            </a:ln>
            <a:effectLst/>
          </p:spPr>
        </p:pic>
        <p:pic>
          <p:nvPicPr>
            <p:cNvPr id="1418" name="图片 31" descr="图片 31"/>
            <p:cNvPicPr>
              <a:picLocks noChangeAspect="1"/>
            </p:cNvPicPr>
            <p:nvPr/>
          </p:nvPicPr>
          <p:blipFill>
            <a:blip r:embed="rId2">
              <a:extLst/>
            </a:blip>
            <a:stretch>
              <a:fillRect/>
            </a:stretch>
          </p:blipFill>
          <p:spPr>
            <a:xfrm>
              <a:off x="1435154" y="902502"/>
              <a:ext cx="190422" cy="27031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1" name="标题 1"/>
          <p:cNvSpPr txBox="1"/>
          <p:nvPr>
            <p:ph type="title"/>
          </p:nvPr>
        </p:nvSpPr>
        <p:spPr>
          <a:xfrm>
            <a:off x="781254" y="275230"/>
            <a:ext cx="10488108" cy="667497"/>
          </a:xfrm>
          <a:prstGeom prst="rect">
            <a:avLst/>
          </a:prstGeom>
        </p:spPr>
        <p:txBody>
          <a:bodyPr/>
          <a:lstStyle>
            <a:lvl1pPr algn="l" defTabSz="841359">
              <a:defRPr sz="3312"/>
            </a:lvl1pPr>
          </a:lstStyle>
          <a:p>
            <a:pPr/>
            <a:r>
              <a:t>多引擎共用一份数据</a:t>
            </a:r>
          </a:p>
        </p:txBody>
      </p:sp>
      <p:grpSp>
        <p:nvGrpSpPr>
          <p:cNvPr id="1424" name="圆角矩形 11"/>
          <p:cNvGrpSpPr/>
          <p:nvPr/>
        </p:nvGrpSpPr>
        <p:grpSpPr>
          <a:xfrm>
            <a:off x="7016036" y="3688172"/>
            <a:ext cx="1248033" cy="741407"/>
            <a:chOff x="0" y="0"/>
            <a:chExt cx="1248031" cy="741406"/>
          </a:xfrm>
        </p:grpSpPr>
        <p:sp>
          <p:nvSpPr>
            <p:cNvPr id="1422" name="Rounded Rectangle"/>
            <p:cNvSpPr/>
            <p:nvPr/>
          </p:nvSpPr>
          <p:spPr>
            <a:xfrm>
              <a:off x="0" y="0"/>
              <a:ext cx="1248032" cy="741407"/>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423" name="Spark"/>
            <p:cNvSpPr txBox="1"/>
            <p:nvPr/>
          </p:nvSpPr>
          <p:spPr>
            <a:xfrm>
              <a:off x="36191" y="195372"/>
              <a:ext cx="117565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defRPr>
              </a:lvl1pPr>
            </a:lstStyle>
            <a:p>
              <a:pPr/>
              <a:r>
                <a:t>Spark</a:t>
              </a:r>
            </a:p>
          </p:txBody>
        </p:sp>
      </p:grpSp>
      <p:grpSp>
        <p:nvGrpSpPr>
          <p:cNvPr id="1427" name="圆角矩形 12"/>
          <p:cNvGrpSpPr/>
          <p:nvPr/>
        </p:nvGrpSpPr>
        <p:grpSpPr>
          <a:xfrm>
            <a:off x="8555084" y="3688172"/>
            <a:ext cx="1248033" cy="741407"/>
            <a:chOff x="0" y="0"/>
            <a:chExt cx="1248031" cy="741406"/>
          </a:xfrm>
        </p:grpSpPr>
        <p:sp>
          <p:nvSpPr>
            <p:cNvPr id="1425" name="Rounded Rectangle"/>
            <p:cNvSpPr/>
            <p:nvPr/>
          </p:nvSpPr>
          <p:spPr>
            <a:xfrm>
              <a:off x="0" y="0"/>
              <a:ext cx="1248032" cy="741407"/>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426" name="Presto"/>
            <p:cNvSpPr txBox="1"/>
            <p:nvPr/>
          </p:nvSpPr>
          <p:spPr>
            <a:xfrm>
              <a:off x="36191" y="195372"/>
              <a:ext cx="117565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defRPr>
              </a:lvl1pPr>
            </a:lstStyle>
            <a:p>
              <a:pPr/>
              <a:r>
                <a:t>Presto</a:t>
              </a:r>
            </a:p>
          </p:txBody>
        </p:sp>
      </p:grpSp>
      <p:grpSp>
        <p:nvGrpSpPr>
          <p:cNvPr id="1430" name="圆角矩形 13"/>
          <p:cNvGrpSpPr/>
          <p:nvPr/>
        </p:nvGrpSpPr>
        <p:grpSpPr>
          <a:xfrm>
            <a:off x="10061272" y="3688172"/>
            <a:ext cx="1248033" cy="741407"/>
            <a:chOff x="0" y="0"/>
            <a:chExt cx="1248031" cy="741406"/>
          </a:xfrm>
        </p:grpSpPr>
        <p:sp>
          <p:nvSpPr>
            <p:cNvPr id="1428" name="Rounded Rectangle"/>
            <p:cNvSpPr/>
            <p:nvPr/>
          </p:nvSpPr>
          <p:spPr>
            <a:xfrm>
              <a:off x="0" y="0"/>
              <a:ext cx="1248032" cy="741407"/>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429" name="Hive"/>
            <p:cNvSpPr txBox="1"/>
            <p:nvPr/>
          </p:nvSpPr>
          <p:spPr>
            <a:xfrm>
              <a:off x="36191" y="195372"/>
              <a:ext cx="117565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defRPr>
              </a:lvl1pPr>
            </a:lstStyle>
            <a:p>
              <a:pPr/>
              <a:r>
                <a:t>Hive</a:t>
              </a:r>
            </a:p>
          </p:txBody>
        </p:sp>
      </p:grpSp>
      <p:sp>
        <p:nvSpPr>
          <p:cNvPr id="1431" name="上箭头 14"/>
          <p:cNvSpPr/>
          <p:nvPr/>
        </p:nvSpPr>
        <p:spPr>
          <a:xfrm rot="18965951">
            <a:off x="7701922" y="4451939"/>
            <a:ext cx="484633" cy="385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2000">
                <a:solidFill>
                  <a:srgbClr val="FFFFFF"/>
                </a:solidFill>
              </a:defRPr>
            </a:pPr>
          </a:p>
        </p:txBody>
      </p:sp>
      <p:sp>
        <p:nvSpPr>
          <p:cNvPr id="1432" name="上箭头 15"/>
          <p:cNvSpPr/>
          <p:nvPr/>
        </p:nvSpPr>
        <p:spPr>
          <a:xfrm rot="2620343">
            <a:off x="10091438" y="4446018"/>
            <a:ext cx="484633" cy="385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2000">
                <a:solidFill>
                  <a:srgbClr val="FFFFFF"/>
                </a:solidFill>
              </a:defRPr>
            </a:pPr>
          </a:p>
        </p:txBody>
      </p:sp>
      <p:sp>
        <p:nvSpPr>
          <p:cNvPr id="1433" name="上箭头 16"/>
          <p:cNvSpPr/>
          <p:nvPr/>
        </p:nvSpPr>
        <p:spPr>
          <a:xfrm>
            <a:off x="8910080" y="4437653"/>
            <a:ext cx="484633" cy="396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2000">
                <a:solidFill>
                  <a:srgbClr val="FFFFFF"/>
                </a:solidFill>
              </a:defRPr>
            </a:pPr>
          </a:p>
        </p:txBody>
      </p:sp>
      <p:sp>
        <p:nvSpPr>
          <p:cNvPr id="1434" name="文本框 19"/>
          <p:cNvSpPr txBox="1"/>
          <p:nvPr/>
        </p:nvSpPr>
        <p:spPr>
          <a:xfrm>
            <a:off x="10306991" y="1479787"/>
            <a:ext cx="612141"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查询</a:t>
            </a:r>
          </a:p>
        </p:txBody>
      </p:sp>
      <p:sp>
        <p:nvSpPr>
          <p:cNvPr id="1435" name="文本框 20"/>
          <p:cNvSpPr txBox="1"/>
          <p:nvPr/>
        </p:nvSpPr>
        <p:spPr>
          <a:xfrm>
            <a:off x="8871769" y="1471338"/>
            <a:ext cx="612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查询</a:t>
            </a:r>
          </a:p>
        </p:txBody>
      </p:sp>
      <p:sp>
        <p:nvSpPr>
          <p:cNvPr id="1436" name="文本框 25"/>
          <p:cNvSpPr txBox="1"/>
          <p:nvPr/>
        </p:nvSpPr>
        <p:spPr>
          <a:xfrm>
            <a:off x="865675" y="1463372"/>
            <a:ext cx="2498422" cy="67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t>SparkSQL</a:t>
            </a:r>
            <a:r>
              <a:t> </a:t>
            </a:r>
            <a:r>
              <a:t>+</a:t>
            </a:r>
            <a:r>
              <a:t> </a:t>
            </a:r>
            <a:r>
              <a:t>CarbonSQL</a:t>
            </a:r>
            <a:r>
              <a:rPr>
                <a:latin typeface="微软雅黑"/>
                <a:ea typeface="微软雅黑"/>
                <a:cs typeface="微软雅黑"/>
                <a:sym typeface="微软雅黑"/>
              </a:rPr>
              <a:t>语法扩展</a:t>
            </a:r>
          </a:p>
        </p:txBody>
      </p:sp>
      <p:grpSp>
        <p:nvGrpSpPr>
          <p:cNvPr id="1439" name="圆角矩形 24"/>
          <p:cNvGrpSpPr/>
          <p:nvPr/>
        </p:nvGrpSpPr>
        <p:grpSpPr>
          <a:xfrm>
            <a:off x="584343" y="4991396"/>
            <a:ext cx="2149830" cy="1386128"/>
            <a:chOff x="0" y="0"/>
            <a:chExt cx="2149828" cy="1386127"/>
          </a:xfrm>
        </p:grpSpPr>
        <p:sp>
          <p:nvSpPr>
            <p:cNvPr id="1437" name="Rounded Rectangle"/>
            <p:cNvSpPr/>
            <p:nvPr/>
          </p:nvSpPr>
          <p:spPr>
            <a:xfrm>
              <a:off x="0" y="0"/>
              <a:ext cx="2149829" cy="1386128"/>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t">
              <a:noAutofit/>
            </a:bodyPr>
            <a:lstStyle/>
            <a:p>
              <a:pPr algn="ctr">
                <a:defRPr sz="2000">
                  <a:solidFill>
                    <a:srgbClr val="FFFFFF"/>
                  </a:solidFill>
                </a:defRPr>
              </a:pPr>
            </a:p>
          </p:txBody>
        </p:sp>
        <p:sp>
          <p:nvSpPr>
            <p:cNvPr id="1438" name="App"/>
            <p:cNvSpPr txBox="1"/>
            <p:nvPr/>
          </p:nvSpPr>
          <p:spPr>
            <a:xfrm>
              <a:off x="67665" y="67664"/>
              <a:ext cx="2014498" cy="375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000">
                  <a:solidFill>
                    <a:srgbClr val="FFFFFF"/>
                  </a:solidFill>
                </a:defRPr>
              </a:lvl1pPr>
            </a:lstStyle>
            <a:p>
              <a:pPr/>
              <a:r>
                <a:t>App</a:t>
              </a:r>
            </a:p>
          </p:txBody>
        </p:sp>
      </p:grpSp>
      <p:grpSp>
        <p:nvGrpSpPr>
          <p:cNvPr id="1442" name="矩形 6"/>
          <p:cNvGrpSpPr/>
          <p:nvPr/>
        </p:nvGrpSpPr>
        <p:grpSpPr>
          <a:xfrm>
            <a:off x="3599391" y="4917328"/>
            <a:ext cx="7396830" cy="1534264"/>
            <a:chOff x="0" y="0"/>
            <a:chExt cx="7396829" cy="1534263"/>
          </a:xfrm>
        </p:grpSpPr>
        <p:sp>
          <p:nvSpPr>
            <p:cNvPr id="1440" name="Rectangle"/>
            <p:cNvSpPr/>
            <p:nvPr/>
          </p:nvSpPr>
          <p:spPr>
            <a:xfrm>
              <a:off x="-1" y="-1"/>
              <a:ext cx="7396831" cy="1534265"/>
            </a:xfrm>
            <a:prstGeom prst="rect">
              <a:avLst/>
            </a:prstGeom>
            <a:solidFill>
              <a:schemeClr val="accent1"/>
            </a:solidFill>
            <a:ln w="25400" cap="flat">
              <a:solidFill>
                <a:srgbClr val="3A5E8A"/>
              </a:solidFill>
              <a:prstDash val="solid"/>
              <a:round/>
            </a:ln>
            <a:effectLst/>
          </p:spPr>
          <p:txBody>
            <a:bodyPr wrap="square" lIns="45719" tIns="45719" rIns="45719" bIns="45719" numCol="1" anchor="t">
              <a:noAutofit/>
            </a:bodyPr>
            <a:lstStyle/>
            <a:p>
              <a:pPr algn="ctr">
                <a:defRPr sz="2000">
                  <a:solidFill>
                    <a:srgbClr val="FFFFFF"/>
                  </a:solidFill>
                </a:defRPr>
              </a:pPr>
            </a:p>
          </p:txBody>
        </p:sp>
        <p:sp>
          <p:nvSpPr>
            <p:cNvPr id="1441" name="CarbonData表目录(HDFS, S3, …)"/>
            <p:cNvSpPr txBox="1"/>
            <p:nvPr/>
          </p:nvSpPr>
          <p:spPr>
            <a:xfrm>
              <a:off x="-1" y="-1"/>
              <a:ext cx="7396831"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2000">
                  <a:solidFill>
                    <a:srgbClr val="FFFFFF"/>
                  </a:solidFill>
                </a:defRPr>
              </a:pPr>
              <a:r>
                <a:t>CarbonData</a:t>
              </a:r>
              <a:r>
                <a:rPr>
                  <a:latin typeface="微软雅黑"/>
                  <a:ea typeface="微软雅黑"/>
                  <a:cs typeface="微软雅黑"/>
                  <a:sym typeface="微软雅黑"/>
                </a:rPr>
                <a:t>表目录</a:t>
              </a:r>
              <a:r>
                <a:t>(HDFS,</a:t>
              </a:r>
              <a:r>
                <a:t> </a:t>
              </a:r>
              <a:r>
                <a:t>S3,</a:t>
              </a:r>
              <a:r>
                <a:t> </a:t>
              </a:r>
              <a:r>
                <a:t>…)</a:t>
              </a:r>
            </a:p>
          </p:txBody>
        </p:sp>
      </p:grpSp>
      <p:grpSp>
        <p:nvGrpSpPr>
          <p:cNvPr id="1445" name="圆角矩形 3"/>
          <p:cNvGrpSpPr/>
          <p:nvPr/>
        </p:nvGrpSpPr>
        <p:grpSpPr>
          <a:xfrm>
            <a:off x="5141752" y="5351157"/>
            <a:ext cx="1248033" cy="909977"/>
            <a:chOff x="0" y="0"/>
            <a:chExt cx="1248031" cy="909976"/>
          </a:xfrm>
        </p:grpSpPr>
        <p:sp>
          <p:nvSpPr>
            <p:cNvPr id="1443" name="Rounded Rectangle"/>
            <p:cNvSpPr/>
            <p:nvPr/>
          </p:nvSpPr>
          <p:spPr>
            <a:xfrm>
              <a:off x="0" y="0"/>
              <a:ext cx="1248032" cy="909977"/>
            </a:xfrm>
            <a:prstGeom prst="roundRect">
              <a:avLst>
                <a:gd name="adj" fmla="val 16667"/>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800"/>
              </a:pPr>
            </a:p>
          </p:txBody>
        </p:sp>
        <p:sp>
          <p:nvSpPr>
            <p:cNvPr id="1444" name="Data File"/>
            <p:cNvSpPr txBox="1"/>
            <p:nvPr/>
          </p:nvSpPr>
          <p:spPr>
            <a:xfrm>
              <a:off x="44420" y="279657"/>
              <a:ext cx="115919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pPr>
              <a:r>
                <a:t>Data</a:t>
              </a:r>
              <a:r>
                <a:t> </a:t>
              </a:r>
              <a:r>
                <a:t>File</a:t>
              </a:r>
            </a:p>
          </p:txBody>
        </p:sp>
      </p:grpSp>
      <p:grpSp>
        <p:nvGrpSpPr>
          <p:cNvPr id="1448" name="圆角矩形 4"/>
          <p:cNvGrpSpPr/>
          <p:nvPr/>
        </p:nvGrpSpPr>
        <p:grpSpPr>
          <a:xfrm>
            <a:off x="6702911" y="5351157"/>
            <a:ext cx="1248032" cy="909977"/>
            <a:chOff x="0" y="0"/>
            <a:chExt cx="1248031" cy="909976"/>
          </a:xfrm>
        </p:grpSpPr>
        <p:sp>
          <p:nvSpPr>
            <p:cNvPr id="1446" name="Rounded Rectangle"/>
            <p:cNvSpPr/>
            <p:nvPr/>
          </p:nvSpPr>
          <p:spPr>
            <a:xfrm>
              <a:off x="0" y="0"/>
              <a:ext cx="1248032" cy="909977"/>
            </a:xfrm>
            <a:prstGeom prst="roundRect">
              <a:avLst>
                <a:gd name="adj" fmla="val 16667"/>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800"/>
              </a:pPr>
            </a:p>
          </p:txBody>
        </p:sp>
        <p:sp>
          <p:nvSpPr>
            <p:cNvPr id="1447" name="Index"/>
            <p:cNvSpPr txBox="1"/>
            <p:nvPr/>
          </p:nvSpPr>
          <p:spPr>
            <a:xfrm>
              <a:off x="44420" y="279657"/>
              <a:ext cx="115919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lvl1pPr>
            </a:lstStyle>
            <a:p>
              <a:pPr/>
              <a:r>
                <a:t>Index</a:t>
              </a:r>
            </a:p>
          </p:txBody>
        </p:sp>
      </p:grpSp>
      <p:grpSp>
        <p:nvGrpSpPr>
          <p:cNvPr id="1451" name="圆角矩形 5"/>
          <p:cNvGrpSpPr/>
          <p:nvPr/>
        </p:nvGrpSpPr>
        <p:grpSpPr>
          <a:xfrm>
            <a:off x="8264069" y="5351157"/>
            <a:ext cx="1248033" cy="909977"/>
            <a:chOff x="0" y="0"/>
            <a:chExt cx="1248031" cy="909976"/>
          </a:xfrm>
        </p:grpSpPr>
        <p:sp>
          <p:nvSpPr>
            <p:cNvPr id="1449" name="Rounded Rectangle"/>
            <p:cNvSpPr/>
            <p:nvPr/>
          </p:nvSpPr>
          <p:spPr>
            <a:xfrm>
              <a:off x="0" y="0"/>
              <a:ext cx="1248032" cy="909977"/>
            </a:xfrm>
            <a:prstGeom prst="roundRect">
              <a:avLst>
                <a:gd name="adj" fmla="val 16667"/>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800"/>
              </a:pPr>
            </a:p>
          </p:txBody>
        </p:sp>
        <p:sp>
          <p:nvSpPr>
            <p:cNvPr id="1450" name="Meta"/>
            <p:cNvSpPr txBox="1"/>
            <p:nvPr/>
          </p:nvSpPr>
          <p:spPr>
            <a:xfrm>
              <a:off x="44420" y="279657"/>
              <a:ext cx="115919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lvl1pPr>
            </a:lstStyle>
            <a:p>
              <a:pPr/>
              <a:r>
                <a:t>Meta</a:t>
              </a:r>
            </a:p>
          </p:txBody>
        </p:sp>
      </p:grpSp>
      <p:grpSp>
        <p:nvGrpSpPr>
          <p:cNvPr id="1454" name="圆角矩形 21"/>
          <p:cNvGrpSpPr/>
          <p:nvPr/>
        </p:nvGrpSpPr>
        <p:grpSpPr>
          <a:xfrm>
            <a:off x="951025" y="5748089"/>
            <a:ext cx="1416465" cy="541993"/>
            <a:chOff x="0" y="0"/>
            <a:chExt cx="1416464" cy="541992"/>
          </a:xfrm>
        </p:grpSpPr>
        <p:sp>
          <p:nvSpPr>
            <p:cNvPr id="1452" name="Rounded Rectangle"/>
            <p:cNvSpPr/>
            <p:nvPr/>
          </p:nvSpPr>
          <p:spPr>
            <a:xfrm>
              <a:off x="0" y="5145"/>
              <a:ext cx="1416465" cy="531702"/>
            </a:xfrm>
            <a:prstGeom prst="roundRect">
              <a:avLst>
                <a:gd name="adj" fmla="val 16667"/>
              </a:avLst>
            </a:prstGeom>
            <a:gradFill flip="none" rotWithShape="1">
              <a:gsLst>
                <a:gs pos="0">
                  <a:srgbClr val="BABABA"/>
                </a:gs>
                <a:gs pos="35000">
                  <a:srgbClr val="CFCFCF"/>
                </a:gs>
                <a:gs pos="100000">
                  <a:srgbClr val="EDEDED"/>
                </a:gs>
              </a:gsLst>
              <a:lin ang="16200000" scaled="0"/>
            </a:gradFill>
            <a:ln w="12700" cap="flat">
              <a:noFill/>
              <a:miter lim="400000"/>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600"/>
              </a:pPr>
            </a:p>
          </p:txBody>
        </p:sp>
        <p:sp>
          <p:nvSpPr>
            <p:cNvPr id="1453" name="CarbonData SDK"/>
            <p:cNvSpPr txBox="1"/>
            <p:nvPr/>
          </p:nvSpPr>
          <p:spPr>
            <a:xfrm>
              <a:off x="25956" y="0"/>
              <a:ext cx="1364552"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pPr>
              <a:r>
                <a:t>CarbonData</a:t>
              </a:r>
              <a:r>
                <a:t> </a:t>
              </a:r>
              <a:r>
                <a:t>SDK</a:t>
              </a:r>
            </a:p>
          </p:txBody>
        </p:sp>
      </p:grpSp>
      <p:sp>
        <p:nvSpPr>
          <p:cNvPr id="1455" name="上箭头 22"/>
          <p:cNvSpPr/>
          <p:nvPr/>
        </p:nvSpPr>
        <p:spPr>
          <a:xfrm rot="16200000">
            <a:off x="3028305" y="5315008"/>
            <a:ext cx="227495" cy="568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324"/>
                </a:moveTo>
                <a:lnTo>
                  <a:pt x="10800" y="0"/>
                </a:lnTo>
                <a:lnTo>
                  <a:pt x="21600" y="4324"/>
                </a:lnTo>
                <a:lnTo>
                  <a:pt x="16200" y="4324"/>
                </a:lnTo>
                <a:lnTo>
                  <a:pt x="16200" y="21600"/>
                </a:lnTo>
                <a:lnTo>
                  <a:pt x="5400" y="21600"/>
                </a:lnTo>
                <a:lnTo>
                  <a:pt x="5400" y="4324"/>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1456" name="上箭头 23"/>
          <p:cNvSpPr/>
          <p:nvPr/>
        </p:nvSpPr>
        <p:spPr>
          <a:xfrm rot="5400000">
            <a:off x="3031827" y="5638458"/>
            <a:ext cx="232787" cy="568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425"/>
                </a:moveTo>
                <a:lnTo>
                  <a:pt x="10800" y="0"/>
                </a:lnTo>
                <a:lnTo>
                  <a:pt x="21600" y="4425"/>
                </a:lnTo>
                <a:lnTo>
                  <a:pt x="16200" y="4425"/>
                </a:lnTo>
                <a:lnTo>
                  <a:pt x="16200" y="21600"/>
                </a:lnTo>
                <a:lnTo>
                  <a:pt x="5400" y="21600"/>
                </a:lnTo>
                <a:lnTo>
                  <a:pt x="5400" y="4425"/>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1457" name="文本框 26"/>
          <p:cNvSpPr txBox="1"/>
          <p:nvPr/>
        </p:nvSpPr>
        <p:spPr>
          <a:xfrm>
            <a:off x="865674" y="5456744"/>
            <a:ext cx="149340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solidFill>
                  <a:srgbClr val="FFFFFF"/>
                </a:solidFill>
              </a:defRPr>
            </a:pPr>
            <a:r>
              <a:t>Java</a:t>
            </a:r>
            <a:r>
              <a:rPr>
                <a:latin typeface="微软雅黑"/>
                <a:ea typeface="微软雅黑"/>
                <a:cs typeface="微软雅黑"/>
                <a:sym typeface="微软雅黑"/>
              </a:rPr>
              <a:t>，</a:t>
            </a:r>
            <a:r>
              <a:t>C++</a:t>
            </a:r>
            <a:r>
              <a:t> </a:t>
            </a:r>
            <a:r>
              <a:t>API</a:t>
            </a:r>
          </a:p>
        </p:txBody>
      </p:sp>
      <p:grpSp>
        <p:nvGrpSpPr>
          <p:cNvPr id="1460" name="圆角矩形 27"/>
          <p:cNvGrpSpPr/>
          <p:nvPr/>
        </p:nvGrpSpPr>
        <p:grpSpPr>
          <a:xfrm>
            <a:off x="3426133" y="3688172"/>
            <a:ext cx="1248033" cy="741407"/>
            <a:chOff x="0" y="0"/>
            <a:chExt cx="1248031" cy="741406"/>
          </a:xfrm>
        </p:grpSpPr>
        <p:sp>
          <p:nvSpPr>
            <p:cNvPr id="1458" name="Rounded Rectangle"/>
            <p:cNvSpPr/>
            <p:nvPr/>
          </p:nvSpPr>
          <p:spPr>
            <a:xfrm>
              <a:off x="0" y="0"/>
              <a:ext cx="1248032" cy="741407"/>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p>
          </p:txBody>
        </p:sp>
        <p:sp>
          <p:nvSpPr>
            <p:cNvPr id="1459" name="Spark…"/>
            <p:cNvSpPr txBox="1"/>
            <p:nvPr/>
          </p:nvSpPr>
          <p:spPr>
            <a:xfrm>
              <a:off x="36191" y="62022"/>
              <a:ext cx="1175650" cy="6173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800">
                  <a:solidFill>
                    <a:srgbClr val="FFFFFF"/>
                  </a:solidFill>
                </a:defRPr>
              </a:pPr>
              <a:r>
                <a:t>Spark</a:t>
              </a:r>
            </a:p>
            <a:p>
              <a:pPr algn="ctr">
                <a:defRPr sz="1800">
                  <a:solidFill>
                    <a:srgbClr val="FFFFFF"/>
                  </a:solidFill>
                </a:defRPr>
              </a:pPr>
              <a:r>
                <a:t>Stream</a:t>
              </a:r>
            </a:p>
          </p:txBody>
        </p:sp>
      </p:grpSp>
      <p:grpSp>
        <p:nvGrpSpPr>
          <p:cNvPr id="1463" name="圆角矩形 28"/>
          <p:cNvGrpSpPr/>
          <p:nvPr/>
        </p:nvGrpSpPr>
        <p:grpSpPr>
          <a:xfrm>
            <a:off x="4884254" y="3688172"/>
            <a:ext cx="1248033" cy="741407"/>
            <a:chOff x="0" y="0"/>
            <a:chExt cx="1248031" cy="741406"/>
          </a:xfrm>
        </p:grpSpPr>
        <p:sp>
          <p:nvSpPr>
            <p:cNvPr id="1461" name="Rounded Rectangle"/>
            <p:cNvSpPr/>
            <p:nvPr/>
          </p:nvSpPr>
          <p:spPr>
            <a:xfrm>
              <a:off x="0" y="0"/>
              <a:ext cx="1248032" cy="741407"/>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462" name="Spark"/>
            <p:cNvSpPr txBox="1"/>
            <p:nvPr/>
          </p:nvSpPr>
          <p:spPr>
            <a:xfrm>
              <a:off x="36191" y="195372"/>
              <a:ext cx="117565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800">
                  <a:solidFill>
                    <a:srgbClr val="FFFFFF"/>
                  </a:solidFill>
                </a:defRPr>
              </a:lvl1pPr>
            </a:lstStyle>
            <a:p>
              <a:pPr/>
              <a:r>
                <a:t>Spark</a:t>
              </a:r>
            </a:p>
          </p:txBody>
        </p:sp>
      </p:grpSp>
      <p:sp>
        <p:nvSpPr>
          <p:cNvPr id="1464" name="上箭头 29"/>
          <p:cNvSpPr/>
          <p:nvPr/>
        </p:nvSpPr>
        <p:spPr>
          <a:xfrm rot="10800000">
            <a:off x="3807833" y="4502120"/>
            <a:ext cx="484633" cy="349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2000">
                <a:solidFill>
                  <a:srgbClr val="FFFFFF"/>
                </a:solidFill>
              </a:defRPr>
            </a:pPr>
          </a:p>
        </p:txBody>
      </p:sp>
      <p:sp>
        <p:nvSpPr>
          <p:cNvPr id="1465" name="上箭头 30"/>
          <p:cNvSpPr/>
          <p:nvPr/>
        </p:nvSpPr>
        <p:spPr>
          <a:xfrm rot="10800000">
            <a:off x="5265954" y="4488215"/>
            <a:ext cx="484633" cy="349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2000">
                <a:solidFill>
                  <a:srgbClr val="FFFFFF"/>
                </a:solidFill>
              </a:defRPr>
            </a:pPr>
          </a:p>
        </p:txBody>
      </p:sp>
      <p:grpSp>
        <p:nvGrpSpPr>
          <p:cNvPr id="1468" name="圆角矩形 31"/>
          <p:cNvGrpSpPr/>
          <p:nvPr/>
        </p:nvGrpSpPr>
        <p:grpSpPr>
          <a:xfrm>
            <a:off x="3884514" y="2719882"/>
            <a:ext cx="2035291" cy="544369"/>
            <a:chOff x="0" y="0"/>
            <a:chExt cx="2035289" cy="544367"/>
          </a:xfrm>
        </p:grpSpPr>
        <p:sp>
          <p:nvSpPr>
            <p:cNvPr id="1466" name="Rounded Rectangle"/>
            <p:cNvSpPr/>
            <p:nvPr/>
          </p:nvSpPr>
          <p:spPr>
            <a:xfrm>
              <a:off x="0" y="0"/>
              <a:ext cx="2035290" cy="544368"/>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67" name="CarbonThriftServer  CarbonSessionAPP"/>
            <p:cNvSpPr txBox="1"/>
            <p:nvPr/>
          </p:nvSpPr>
          <p:spPr>
            <a:xfrm>
              <a:off x="26573" y="1187"/>
              <a:ext cx="1982143" cy="541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CarbonThriftServer</a:t>
              </a:r>
              <a:r>
                <a:t>  </a:t>
              </a:r>
              <a:r>
                <a:t>CarbonSessionAPP</a:t>
              </a:r>
            </a:p>
          </p:txBody>
        </p:sp>
      </p:grpSp>
      <p:grpSp>
        <p:nvGrpSpPr>
          <p:cNvPr id="1471" name="圆角矩形 32"/>
          <p:cNvGrpSpPr/>
          <p:nvPr/>
        </p:nvGrpSpPr>
        <p:grpSpPr>
          <a:xfrm>
            <a:off x="6316826" y="2719882"/>
            <a:ext cx="2097607" cy="544369"/>
            <a:chOff x="0" y="0"/>
            <a:chExt cx="2097606" cy="544367"/>
          </a:xfrm>
        </p:grpSpPr>
        <p:sp>
          <p:nvSpPr>
            <p:cNvPr id="1469" name="Rounded Rectangle"/>
            <p:cNvSpPr/>
            <p:nvPr/>
          </p:nvSpPr>
          <p:spPr>
            <a:xfrm>
              <a:off x="0" y="0"/>
              <a:ext cx="2097607" cy="544368"/>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70" name="CarbonThriftServer  CarbonSessionAPP"/>
            <p:cNvSpPr txBox="1"/>
            <p:nvPr/>
          </p:nvSpPr>
          <p:spPr>
            <a:xfrm>
              <a:off x="26574" y="1187"/>
              <a:ext cx="2044458" cy="541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CarbonThriftServer</a:t>
              </a:r>
              <a:r>
                <a:t>  </a:t>
              </a:r>
              <a:r>
                <a:t>CarbonSessionAPP</a:t>
              </a:r>
            </a:p>
          </p:txBody>
        </p:sp>
      </p:grpSp>
      <p:sp>
        <p:nvSpPr>
          <p:cNvPr id="1472" name="直线箭头连接符 49"/>
          <p:cNvSpPr/>
          <p:nvPr/>
        </p:nvSpPr>
        <p:spPr>
          <a:xfrm>
            <a:off x="4902160" y="3264249"/>
            <a:ext cx="1" cy="387863"/>
          </a:xfrm>
          <a:prstGeom prst="line">
            <a:avLst/>
          </a:prstGeom>
          <a:ln>
            <a:solidFill>
              <a:srgbClr val="4A7EBB"/>
            </a:solidFill>
            <a:tailEnd type="triangle"/>
          </a:ln>
        </p:spPr>
        <p:txBody>
          <a:bodyPr lIns="45719" rIns="45719"/>
          <a:lstStyle/>
          <a:p>
            <a:pPr/>
          </a:p>
        </p:txBody>
      </p:sp>
      <p:sp>
        <p:nvSpPr>
          <p:cNvPr id="1473" name="直线箭头连接符 50"/>
          <p:cNvSpPr/>
          <p:nvPr/>
        </p:nvSpPr>
        <p:spPr>
          <a:xfrm>
            <a:off x="7365628" y="3264249"/>
            <a:ext cx="1" cy="423924"/>
          </a:xfrm>
          <a:prstGeom prst="line">
            <a:avLst/>
          </a:prstGeom>
          <a:ln>
            <a:solidFill>
              <a:srgbClr val="4A7EBB"/>
            </a:solidFill>
            <a:tailEnd type="triangle"/>
          </a:ln>
        </p:spPr>
        <p:txBody>
          <a:bodyPr lIns="45719" rIns="45719"/>
          <a:lstStyle/>
          <a:p>
            <a:pPr/>
          </a:p>
        </p:txBody>
      </p:sp>
      <p:sp>
        <p:nvSpPr>
          <p:cNvPr id="1474" name="文本框 55"/>
          <p:cNvSpPr txBox="1"/>
          <p:nvPr/>
        </p:nvSpPr>
        <p:spPr>
          <a:xfrm>
            <a:off x="3600979" y="3289937"/>
            <a:ext cx="1267184"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spark-submit</a:t>
            </a:r>
          </a:p>
        </p:txBody>
      </p:sp>
      <p:sp>
        <p:nvSpPr>
          <p:cNvPr id="1475" name="文本框 56"/>
          <p:cNvSpPr txBox="1"/>
          <p:nvPr/>
        </p:nvSpPr>
        <p:spPr>
          <a:xfrm>
            <a:off x="6049095" y="3304916"/>
            <a:ext cx="1267184"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spark-submit</a:t>
            </a:r>
          </a:p>
        </p:txBody>
      </p:sp>
      <p:grpSp>
        <p:nvGrpSpPr>
          <p:cNvPr id="1478" name="圆角矩形 57"/>
          <p:cNvGrpSpPr/>
          <p:nvPr/>
        </p:nvGrpSpPr>
        <p:grpSpPr>
          <a:xfrm>
            <a:off x="3952742" y="1930841"/>
            <a:ext cx="1898836" cy="389320"/>
            <a:chOff x="0" y="0"/>
            <a:chExt cx="1898835" cy="389318"/>
          </a:xfrm>
        </p:grpSpPr>
        <p:sp>
          <p:nvSpPr>
            <p:cNvPr id="1476" name="Rounded Rectangle"/>
            <p:cNvSpPr/>
            <p:nvPr/>
          </p:nvSpPr>
          <p:spPr>
            <a:xfrm>
              <a:off x="0" y="0"/>
              <a:ext cx="1898836" cy="389319"/>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77" name="Beeline/Zeppelin"/>
            <p:cNvSpPr txBox="1"/>
            <p:nvPr/>
          </p:nvSpPr>
          <p:spPr>
            <a:xfrm>
              <a:off x="19005" y="37963"/>
              <a:ext cx="1860825"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Beeline/Zeppelin</a:t>
              </a:r>
            </a:p>
          </p:txBody>
        </p:sp>
      </p:grpSp>
      <p:grpSp>
        <p:nvGrpSpPr>
          <p:cNvPr id="1481" name="圆角矩形 58"/>
          <p:cNvGrpSpPr/>
          <p:nvPr/>
        </p:nvGrpSpPr>
        <p:grpSpPr>
          <a:xfrm>
            <a:off x="9974880" y="1904674"/>
            <a:ext cx="1420818" cy="389320"/>
            <a:chOff x="0" y="0"/>
            <a:chExt cx="1420816" cy="389318"/>
          </a:xfrm>
        </p:grpSpPr>
        <p:sp>
          <p:nvSpPr>
            <p:cNvPr id="1479" name="Rounded Rectangle"/>
            <p:cNvSpPr/>
            <p:nvPr/>
          </p:nvSpPr>
          <p:spPr>
            <a:xfrm>
              <a:off x="0" y="0"/>
              <a:ext cx="1420817" cy="389319"/>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80" name="Beeline/App"/>
            <p:cNvSpPr txBox="1"/>
            <p:nvPr/>
          </p:nvSpPr>
          <p:spPr>
            <a:xfrm>
              <a:off x="19004" y="37963"/>
              <a:ext cx="1382809"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Beeline/App</a:t>
              </a:r>
            </a:p>
          </p:txBody>
        </p:sp>
      </p:grpSp>
      <p:sp>
        <p:nvSpPr>
          <p:cNvPr id="1499" name="直线箭头连接符 59"/>
          <p:cNvSpPr/>
          <p:nvPr/>
        </p:nvSpPr>
        <p:spPr>
          <a:xfrm>
            <a:off x="10685288" y="2306708"/>
            <a:ext cx="1" cy="1368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a:solidFill>
              <a:srgbClr val="4A7EBB"/>
            </a:solidFill>
            <a:tailEnd type="triangle"/>
          </a:ln>
        </p:spPr>
        <p:txBody>
          <a:bodyPr/>
          <a:lstStyle/>
          <a:p>
            <a:pPr/>
          </a:p>
        </p:txBody>
      </p:sp>
      <p:grpSp>
        <p:nvGrpSpPr>
          <p:cNvPr id="1485" name="圆角矩形 65"/>
          <p:cNvGrpSpPr/>
          <p:nvPr/>
        </p:nvGrpSpPr>
        <p:grpSpPr>
          <a:xfrm>
            <a:off x="8467436" y="1914158"/>
            <a:ext cx="1420818" cy="389320"/>
            <a:chOff x="0" y="0"/>
            <a:chExt cx="1420816" cy="389318"/>
          </a:xfrm>
        </p:grpSpPr>
        <p:sp>
          <p:nvSpPr>
            <p:cNvPr id="1483" name="Rounded Rectangle"/>
            <p:cNvSpPr/>
            <p:nvPr/>
          </p:nvSpPr>
          <p:spPr>
            <a:xfrm>
              <a:off x="0" y="0"/>
              <a:ext cx="1420817" cy="389319"/>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84" name="PrestoClient"/>
            <p:cNvSpPr txBox="1"/>
            <p:nvPr/>
          </p:nvSpPr>
          <p:spPr>
            <a:xfrm>
              <a:off x="19004" y="37963"/>
              <a:ext cx="1382809"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PrestoClient</a:t>
              </a:r>
            </a:p>
          </p:txBody>
        </p:sp>
      </p:grpSp>
      <p:sp>
        <p:nvSpPr>
          <p:cNvPr id="1500" name="直线箭头连接符 66"/>
          <p:cNvSpPr/>
          <p:nvPr/>
        </p:nvSpPr>
        <p:spPr>
          <a:xfrm>
            <a:off x="9177978" y="2316193"/>
            <a:ext cx="876" cy="1359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tailEnd type="triangle"/>
          </a:ln>
        </p:spPr>
        <p:txBody>
          <a:bodyPr/>
          <a:lstStyle/>
          <a:p>
            <a:pPr/>
          </a:p>
        </p:txBody>
      </p:sp>
      <p:sp>
        <p:nvSpPr>
          <p:cNvPr id="1501" name="直线箭头连接符 70"/>
          <p:cNvSpPr/>
          <p:nvPr/>
        </p:nvSpPr>
        <p:spPr>
          <a:xfrm>
            <a:off x="4902159" y="2332875"/>
            <a:ext cx="1" cy="374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tailEnd type="triangle"/>
          </a:ln>
        </p:spPr>
        <p:txBody>
          <a:bodyPr/>
          <a:lstStyle/>
          <a:p>
            <a:pPr/>
          </a:p>
        </p:txBody>
      </p:sp>
      <p:sp>
        <p:nvSpPr>
          <p:cNvPr id="1488" name="文本框 74"/>
          <p:cNvSpPr txBox="1"/>
          <p:nvPr/>
        </p:nvSpPr>
        <p:spPr>
          <a:xfrm>
            <a:off x="4384321" y="2291346"/>
            <a:ext cx="476906"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jdbc</a:t>
            </a:r>
          </a:p>
        </p:txBody>
      </p:sp>
      <p:sp>
        <p:nvSpPr>
          <p:cNvPr id="1489" name="文本框 75"/>
          <p:cNvSpPr txBox="1"/>
          <p:nvPr/>
        </p:nvSpPr>
        <p:spPr>
          <a:xfrm>
            <a:off x="9124839" y="2715005"/>
            <a:ext cx="476906" cy="3133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jdbc</a:t>
            </a:r>
          </a:p>
        </p:txBody>
      </p:sp>
      <p:sp>
        <p:nvSpPr>
          <p:cNvPr id="1490" name="文本框 77"/>
          <p:cNvSpPr txBox="1"/>
          <p:nvPr/>
        </p:nvSpPr>
        <p:spPr>
          <a:xfrm>
            <a:off x="10669841" y="2718042"/>
            <a:ext cx="476906"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jdbc</a:t>
            </a:r>
          </a:p>
        </p:txBody>
      </p:sp>
      <p:sp>
        <p:nvSpPr>
          <p:cNvPr id="1491" name="文本框 78"/>
          <p:cNvSpPr txBox="1"/>
          <p:nvPr/>
        </p:nvSpPr>
        <p:spPr>
          <a:xfrm>
            <a:off x="557966" y="4298410"/>
            <a:ext cx="2263562"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800">
                <a:solidFill>
                  <a:srgbClr val="FFFFFF"/>
                </a:solidFill>
              </a:defRPr>
            </a:pPr>
            <a:r>
              <a:rPr>
                <a:latin typeface="微软雅黑"/>
                <a:ea typeface="微软雅黑"/>
                <a:cs typeface="微软雅黑"/>
                <a:sym typeface="微软雅黑"/>
              </a:rPr>
              <a:t>单机应用</a:t>
            </a:r>
          </a:p>
          <a:p>
            <a:pPr>
              <a:defRPr sz="1800">
                <a:solidFill>
                  <a:srgbClr val="FFFFFF"/>
                </a:solidFill>
              </a:defRPr>
            </a:pPr>
            <a:r>
              <a:rPr>
                <a:latin typeface="微软雅黑"/>
                <a:ea typeface="微软雅黑"/>
                <a:cs typeface="微软雅黑"/>
                <a:sym typeface="微软雅黑"/>
              </a:rPr>
              <a:t>（如</a:t>
            </a:r>
            <a:r>
              <a:t>CarbonCli</a:t>
            </a:r>
            <a:r>
              <a:rPr>
                <a:latin typeface="微软雅黑"/>
                <a:ea typeface="微软雅黑"/>
                <a:cs typeface="微软雅黑"/>
                <a:sym typeface="微软雅黑"/>
              </a:rPr>
              <a:t>工具）</a:t>
            </a:r>
          </a:p>
        </p:txBody>
      </p:sp>
      <p:grpSp>
        <p:nvGrpSpPr>
          <p:cNvPr id="1494" name="圆角矩形 46"/>
          <p:cNvGrpSpPr/>
          <p:nvPr/>
        </p:nvGrpSpPr>
        <p:grpSpPr>
          <a:xfrm>
            <a:off x="6303090" y="1906865"/>
            <a:ext cx="1898836" cy="389319"/>
            <a:chOff x="0" y="0"/>
            <a:chExt cx="1898835" cy="389318"/>
          </a:xfrm>
        </p:grpSpPr>
        <p:sp>
          <p:nvSpPr>
            <p:cNvPr id="1492" name="Rounded Rectangle"/>
            <p:cNvSpPr/>
            <p:nvPr/>
          </p:nvSpPr>
          <p:spPr>
            <a:xfrm>
              <a:off x="0" y="0"/>
              <a:ext cx="1898836" cy="389319"/>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1493" name="Beeline/Zeppelin"/>
            <p:cNvSpPr txBox="1"/>
            <p:nvPr/>
          </p:nvSpPr>
          <p:spPr>
            <a:xfrm>
              <a:off x="19005" y="37963"/>
              <a:ext cx="1860825"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Beeline/Zeppelin</a:t>
              </a:r>
            </a:p>
          </p:txBody>
        </p:sp>
      </p:grpSp>
      <p:sp>
        <p:nvSpPr>
          <p:cNvPr id="1495" name="文本框 47"/>
          <p:cNvSpPr txBox="1"/>
          <p:nvPr/>
        </p:nvSpPr>
        <p:spPr>
          <a:xfrm>
            <a:off x="6903693" y="1462053"/>
            <a:ext cx="612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查询</a:t>
            </a:r>
          </a:p>
        </p:txBody>
      </p:sp>
      <p:sp>
        <p:nvSpPr>
          <p:cNvPr id="1496" name="文本框 48"/>
          <p:cNvSpPr txBox="1"/>
          <p:nvPr/>
        </p:nvSpPr>
        <p:spPr>
          <a:xfrm>
            <a:off x="4168625" y="1449131"/>
            <a:ext cx="1374141"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入库、更新</a:t>
            </a:r>
          </a:p>
        </p:txBody>
      </p:sp>
      <p:sp>
        <p:nvSpPr>
          <p:cNvPr id="1497" name="直线箭头连接符 51"/>
          <p:cNvSpPr/>
          <p:nvPr/>
        </p:nvSpPr>
        <p:spPr>
          <a:xfrm>
            <a:off x="7297862" y="2311150"/>
            <a:ext cx="1" cy="399723"/>
          </a:xfrm>
          <a:prstGeom prst="line">
            <a:avLst/>
          </a:prstGeom>
          <a:ln>
            <a:solidFill>
              <a:srgbClr val="4A7EBB"/>
            </a:solidFill>
            <a:tailEnd type="triangle"/>
          </a:ln>
        </p:spPr>
        <p:txBody>
          <a:bodyPr lIns="45719" rIns="45719"/>
          <a:lstStyle/>
          <a:p>
            <a:pPr/>
          </a:p>
        </p:txBody>
      </p:sp>
      <p:sp>
        <p:nvSpPr>
          <p:cNvPr id="1498" name="文本框 52"/>
          <p:cNvSpPr txBox="1"/>
          <p:nvPr/>
        </p:nvSpPr>
        <p:spPr>
          <a:xfrm>
            <a:off x="6780024" y="2282337"/>
            <a:ext cx="476906"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solidFill>
                  <a:srgbClr val="FFFFFF"/>
                </a:solidFill>
              </a:defRPr>
            </a:lvl1pPr>
          </a:lstStyle>
          <a:p>
            <a:pPr/>
            <a:r>
              <a:t>jdbc</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3" name="TextBox 4"/>
          <p:cNvSpPr txBox="1"/>
          <p:nvPr/>
        </p:nvSpPr>
        <p:spPr>
          <a:xfrm>
            <a:off x="1242487" y="3236692"/>
            <a:ext cx="7090762" cy="1950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UPDATE</a:t>
            </a:r>
            <a:r>
              <a:t> </a:t>
            </a:r>
            <a:r>
              <a:t>table1</a:t>
            </a:r>
            <a:r>
              <a:t> </a:t>
            </a:r>
            <a:r>
              <a:t>A</a:t>
            </a:r>
          </a:p>
          <a:p>
            <a:pPr defTabSz="609300">
              <a:defRPr i="1" sz="1600">
                <a:latin typeface="Courier New"/>
                <a:ea typeface="Courier New"/>
                <a:cs typeface="Courier New"/>
                <a:sym typeface="Courier New"/>
              </a:defRPr>
            </a:pPr>
            <a:r>
              <a:t>SET</a:t>
            </a:r>
            <a:r>
              <a:t> </a:t>
            </a:r>
            <a:r>
              <a:t>(A.PRODUCT,</a:t>
            </a:r>
            <a:r>
              <a:t> </a:t>
            </a:r>
            <a:r>
              <a:t>A.REVENUE)</a:t>
            </a:r>
            <a:r>
              <a:t> </a:t>
            </a:r>
            <a:r>
              <a:t>=</a:t>
            </a:r>
            <a:r>
              <a:t> </a:t>
            </a:r>
          </a:p>
          <a:p>
            <a:pPr defTabSz="609300">
              <a:defRPr i="1" sz="1600">
                <a:latin typeface="Courier New"/>
                <a:ea typeface="Courier New"/>
                <a:cs typeface="Courier New"/>
                <a:sym typeface="Courier New"/>
              </a:defRPr>
            </a:pPr>
            <a:r>
              <a:t>	(</a:t>
            </a:r>
          </a:p>
          <a:p>
            <a:pPr defTabSz="609300">
              <a:defRPr i="1" sz="1600">
                <a:latin typeface="Courier New"/>
                <a:ea typeface="Courier New"/>
                <a:cs typeface="Courier New"/>
                <a:sym typeface="Courier New"/>
              </a:defRPr>
            </a:pPr>
            <a:r>
              <a:t>	</a:t>
            </a:r>
            <a:r>
              <a:t> </a:t>
            </a:r>
            <a:r>
              <a:t>SELECT</a:t>
            </a:r>
            <a:r>
              <a:t> </a:t>
            </a:r>
            <a:r>
              <a:t>PRODUCT,</a:t>
            </a:r>
            <a:r>
              <a:t> </a:t>
            </a:r>
            <a:r>
              <a:t>REVENUE</a:t>
            </a:r>
          </a:p>
          <a:p>
            <a:pPr defTabSz="609300">
              <a:defRPr i="1" sz="1600">
                <a:latin typeface="Courier New"/>
                <a:ea typeface="Courier New"/>
                <a:cs typeface="Courier New"/>
                <a:sym typeface="Courier New"/>
              </a:defRPr>
            </a:pPr>
            <a:r>
              <a:t>	</a:t>
            </a:r>
            <a:r>
              <a:t> </a:t>
            </a:r>
            <a:r>
              <a:t>FROM</a:t>
            </a:r>
            <a:r>
              <a:t> </a:t>
            </a:r>
            <a:r>
              <a:t>table2</a:t>
            </a:r>
            <a:r>
              <a:t> </a:t>
            </a:r>
            <a:r>
              <a:t>B</a:t>
            </a:r>
          </a:p>
          <a:p>
            <a:pPr defTabSz="609300">
              <a:defRPr i="1" sz="1600">
                <a:latin typeface="Courier New"/>
                <a:ea typeface="Courier New"/>
                <a:cs typeface="Courier New"/>
                <a:sym typeface="Courier New"/>
              </a:defRPr>
            </a:pPr>
            <a:r>
              <a:t>	</a:t>
            </a:r>
            <a:r>
              <a:t> </a:t>
            </a:r>
            <a:r>
              <a:t>WHERE</a:t>
            </a:r>
            <a:r>
              <a:t> </a:t>
            </a:r>
            <a:r>
              <a:t>B.CITY</a:t>
            </a:r>
            <a:r>
              <a:t> </a:t>
            </a:r>
            <a:r>
              <a:t>=</a:t>
            </a:r>
            <a:r>
              <a:t> </a:t>
            </a:r>
            <a:r>
              <a:t>A.CITY</a:t>
            </a:r>
            <a:r>
              <a:t> </a:t>
            </a:r>
            <a:r>
              <a:t>AND</a:t>
            </a:r>
            <a:r>
              <a:t> </a:t>
            </a:r>
            <a:r>
              <a:t>B.BROKER</a:t>
            </a:r>
            <a:r>
              <a:t> </a:t>
            </a:r>
            <a:r>
              <a:t>=</a:t>
            </a:r>
            <a:r>
              <a:t> </a:t>
            </a:r>
            <a:r>
              <a:t>A.BROKER</a:t>
            </a:r>
          </a:p>
          <a:p>
            <a:pPr defTabSz="609300">
              <a:defRPr i="1" sz="1600">
                <a:latin typeface="Courier New"/>
                <a:ea typeface="Courier New"/>
                <a:cs typeface="Courier New"/>
                <a:sym typeface="Courier New"/>
              </a:defRPr>
            </a:pPr>
            <a:r>
              <a:t>	)</a:t>
            </a:r>
          </a:p>
          <a:p>
            <a:pPr defTabSz="609300">
              <a:defRPr i="1" sz="1600">
                <a:latin typeface="Courier New"/>
                <a:ea typeface="Courier New"/>
                <a:cs typeface="Courier New"/>
                <a:sym typeface="Courier New"/>
              </a:defRPr>
            </a:pPr>
            <a:r>
              <a:t>WHERE</a:t>
            </a:r>
            <a:r>
              <a:t> </a:t>
            </a:r>
            <a:r>
              <a:t>A.DATE</a:t>
            </a:r>
            <a:r>
              <a:t> </a:t>
            </a:r>
            <a:r>
              <a:t>BETWEEN</a:t>
            </a:r>
            <a:r>
              <a:t> </a:t>
            </a:r>
            <a:r>
              <a:t>‘2017-01-01’</a:t>
            </a:r>
            <a:r>
              <a:t> </a:t>
            </a:r>
            <a:r>
              <a:t>AND</a:t>
            </a:r>
            <a:r>
              <a:t> </a:t>
            </a:r>
            <a:r>
              <a:t>‘2017-01-31’</a:t>
            </a:r>
          </a:p>
        </p:txBody>
      </p:sp>
      <p:grpSp>
        <p:nvGrpSpPr>
          <p:cNvPr id="1506" name="矩形 5"/>
          <p:cNvGrpSpPr/>
          <p:nvPr/>
        </p:nvGrpSpPr>
        <p:grpSpPr>
          <a:xfrm>
            <a:off x="8813220" y="3655093"/>
            <a:ext cx="1175896" cy="1219413"/>
            <a:chOff x="0" y="0"/>
            <a:chExt cx="1175894" cy="1219412"/>
          </a:xfrm>
        </p:grpSpPr>
        <p:sp>
          <p:nvSpPr>
            <p:cNvPr id="1504" name="Rectangle"/>
            <p:cNvSpPr/>
            <p:nvPr/>
          </p:nvSpPr>
          <p:spPr>
            <a:xfrm>
              <a:off x="0" y="-1"/>
              <a:ext cx="1175895" cy="1219414"/>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609300">
                <a:defRPr sz="1800">
                  <a:solidFill>
                    <a:srgbClr val="FFFFFF"/>
                  </a:solidFill>
                </a:defRPr>
              </a:pPr>
            </a:p>
          </p:txBody>
        </p:sp>
        <p:sp>
          <p:nvSpPr>
            <p:cNvPr id="1505" name="table1"/>
            <p:cNvSpPr txBox="1"/>
            <p:nvPr/>
          </p:nvSpPr>
          <p:spPr>
            <a:xfrm>
              <a:off x="0" y="419158"/>
              <a:ext cx="1175895" cy="3810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37" tIns="60937" rIns="60937" bIns="60937" numCol="1" anchor="ctr">
              <a:spAutoFit/>
            </a:bodyPr>
            <a:lstStyle>
              <a:lvl1pPr algn="ctr" defTabSz="609300">
                <a:defRPr sz="1800">
                  <a:solidFill>
                    <a:srgbClr val="FFFFFF"/>
                  </a:solidFill>
                </a:defRPr>
              </a:lvl1pPr>
            </a:lstStyle>
            <a:p>
              <a:pPr/>
              <a:r>
                <a:t>table1</a:t>
              </a:r>
            </a:p>
          </p:txBody>
        </p:sp>
      </p:grpSp>
      <p:grpSp>
        <p:nvGrpSpPr>
          <p:cNvPr id="1509" name="矩形 6"/>
          <p:cNvGrpSpPr/>
          <p:nvPr/>
        </p:nvGrpSpPr>
        <p:grpSpPr>
          <a:xfrm>
            <a:off x="10469087" y="3655093"/>
            <a:ext cx="1116023" cy="1219413"/>
            <a:chOff x="0" y="0"/>
            <a:chExt cx="1116021" cy="1219412"/>
          </a:xfrm>
        </p:grpSpPr>
        <p:sp>
          <p:nvSpPr>
            <p:cNvPr id="1507" name="Rectangle"/>
            <p:cNvSpPr/>
            <p:nvPr/>
          </p:nvSpPr>
          <p:spPr>
            <a:xfrm>
              <a:off x="0" y="-1"/>
              <a:ext cx="1116022" cy="1219414"/>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609300">
                <a:defRPr sz="1800">
                  <a:solidFill>
                    <a:srgbClr val="FFFFFF"/>
                  </a:solidFill>
                </a:defRPr>
              </a:pPr>
            </a:p>
          </p:txBody>
        </p:sp>
        <p:sp>
          <p:nvSpPr>
            <p:cNvPr id="1508" name="table2"/>
            <p:cNvSpPr txBox="1"/>
            <p:nvPr/>
          </p:nvSpPr>
          <p:spPr>
            <a:xfrm>
              <a:off x="0" y="419158"/>
              <a:ext cx="1116022" cy="3810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37" tIns="60937" rIns="60937" bIns="60937" numCol="1" anchor="ctr">
              <a:spAutoFit/>
            </a:bodyPr>
            <a:lstStyle>
              <a:lvl1pPr algn="ctr" defTabSz="609300">
                <a:defRPr sz="1800">
                  <a:solidFill>
                    <a:srgbClr val="FFFFFF"/>
                  </a:solidFill>
                </a:defRPr>
              </a:lvl1pPr>
            </a:lstStyle>
            <a:p>
              <a:pPr/>
              <a:r>
                <a:t>table2</a:t>
              </a:r>
            </a:p>
          </p:txBody>
        </p:sp>
      </p:grpSp>
      <p:sp>
        <p:nvSpPr>
          <p:cNvPr id="1510" name="TextBox 4"/>
          <p:cNvSpPr txBox="1"/>
          <p:nvPr/>
        </p:nvSpPr>
        <p:spPr>
          <a:xfrm>
            <a:off x="1242491" y="1671274"/>
            <a:ext cx="7090762" cy="807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UPDATE</a:t>
            </a:r>
            <a:r>
              <a:t> </a:t>
            </a:r>
            <a:r>
              <a:t>table1</a:t>
            </a:r>
            <a:r>
              <a:t> </a:t>
            </a:r>
            <a:r>
              <a:t>A</a:t>
            </a:r>
          </a:p>
          <a:p>
            <a:pPr defTabSz="609300">
              <a:defRPr i="1" sz="1600">
                <a:latin typeface="Courier New"/>
                <a:ea typeface="Courier New"/>
                <a:cs typeface="Courier New"/>
                <a:sym typeface="Courier New"/>
              </a:defRPr>
            </a:pPr>
            <a:r>
              <a:t>SET</a:t>
            </a:r>
            <a:r>
              <a:t> </a:t>
            </a:r>
            <a:r>
              <a:t>A.REVENUE</a:t>
            </a:r>
            <a:r>
              <a:t> </a:t>
            </a:r>
            <a:r>
              <a:t>=</a:t>
            </a:r>
            <a:r>
              <a:t> </a:t>
            </a:r>
            <a:r>
              <a:t>A.REVENUE</a:t>
            </a:r>
            <a:r>
              <a:t> </a:t>
            </a:r>
            <a:r>
              <a:t>-</a:t>
            </a:r>
            <a:r>
              <a:t> </a:t>
            </a:r>
            <a:r>
              <a:t>10</a:t>
            </a:r>
          </a:p>
          <a:p>
            <a:pPr defTabSz="609300">
              <a:defRPr i="1" sz="1600">
                <a:latin typeface="Courier New"/>
                <a:ea typeface="Courier New"/>
                <a:cs typeface="Courier New"/>
                <a:sym typeface="Courier New"/>
              </a:defRPr>
            </a:pPr>
            <a:r>
              <a:t>WHERE</a:t>
            </a:r>
            <a:r>
              <a:t> </a:t>
            </a:r>
            <a:r>
              <a:t>A.PRODUCT</a:t>
            </a:r>
            <a:r>
              <a:t> </a:t>
            </a:r>
            <a:r>
              <a:t>=</a:t>
            </a:r>
            <a:r>
              <a:t> </a:t>
            </a:r>
            <a:r>
              <a:t>‘phone’</a:t>
            </a:r>
          </a:p>
        </p:txBody>
      </p:sp>
      <p:sp>
        <p:nvSpPr>
          <p:cNvPr id="1511" name="TextBox 4"/>
          <p:cNvSpPr txBox="1"/>
          <p:nvPr/>
        </p:nvSpPr>
        <p:spPr>
          <a:xfrm>
            <a:off x="1238730" y="5812339"/>
            <a:ext cx="7090762" cy="5790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DELETE</a:t>
            </a:r>
            <a:r>
              <a:t> </a:t>
            </a:r>
            <a:r>
              <a:t>FROM</a:t>
            </a:r>
            <a:r>
              <a:t> </a:t>
            </a:r>
            <a:r>
              <a:t>table1</a:t>
            </a:r>
            <a:r>
              <a:t> </a:t>
            </a:r>
            <a:r>
              <a:t>A</a:t>
            </a:r>
          </a:p>
          <a:p>
            <a:pPr defTabSz="609300">
              <a:defRPr i="1" sz="1600">
                <a:latin typeface="Courier New"/>
                <a:ea typeface="Courier New"/>
                <a:cs typeface="Courier New"/>
                <a:sym typeface="Courier New"/>
              </a:defRPr>
            </a:pPr>
            <a:r>
              <a:t>WHERE</a:t>
            </a:r>
            <a:r>
              <a:t> </a:t>
            </a:r>
            <a:r>
              <a:t>A.CUSTOMERID</a:t>
            </a:r>
            <a:r>
              <a:t> </a:t>
            </a:r>
            <a:r>
              <a:t>=</a:t>
            </a:r>
            <a:r>
              <a:t> </a:t>
            </a:r>
            <a:r>
              <a:t>‘123’</a:t>
            </a:r>
          </a:p>
        </p:txBody>
      </p:sp>
      <p:grpSp>
        <p:nvGrpSpPr>
          <p:cNvPr id="1514" name="矩形 9"/>
          <p:cNvGrpSpPr/>
          <p:nvPr/>
        </p:nvGrpSpPr>
        <p:grpSpPr>
          <a:xfrm>
            <a:off x="8813221" y="5812156"/>
            <a:ext cx="1116023" cy="615645"/>
            <a:chOff x="0" y="0"/>
            <a:chExt cx="1116021" cy="615644"/>
          </a:xfrm>
        </p:grpSpPr>
        <p:sp>
          <p:nvSpPr>
            <p:cNvPr id="1512" name="Rectangle"/>
            <p:cNvSpPr/>
            <p:nvPr/>
          </p:nvSpPr>
          <p:spPr>
            <a:xfrm>
              <a:off x="0" y="-1"/>
              <a:ext cx="1116022" cy="615646"/>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609300">
                <a:defRPr sz="1500">
                  <a:solidFill>
                    <a:srgbClr val="FFFFFF"/>
                  </a:solidFill>
                </a:defRPr>
              </a:pPr>
            </a:p>
          </p:txBody>
        </p:sp>
        <p:sp>
          <p:nvSpPr>
            <p:cNvPr id="1513" name="123, abc…"/>
            <p:cNvSpPr txBox="1"/>
            <p:nvPr/>
          </p:nvSpPr>
          <p:spPr>
            <a:xfrm>
              <a:off x="0" y="34101"/>
              <a:ext cx="1116022" cy="5474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37" tIns="60937" rIns="60937" bIns="60937" numCol="1" anchor="ctr">
              <a:spAutoFit/>
            </a:bodyPr>
            <a:lstStyle/>
            <a:p>
              <a:pPr algn="ctr" defTabSz="609300">
                <a:defRPr strike="sngStrike" sz="1500">
                  <a:solidFill>
                    <a:srgbClr val="FFFFFF"/>
                  </a:solidFill>
                </a:defRPr>
              </a:pPr>
              <a:r>
                <a:t>123,</a:t>
              </a:r>
              <a:r>
                <a:t> </a:t>
              </a:r>
              <a:r>
                <a:t>abc</a:t>
              </a:r>
            </a:p>
            <a:p>
              <a:pPr algn="ctr" defTabSz="609300">
                <a:defRPr sz="1500">
                  <a:solidFill>
                    <a:srgbClr val="FFFFFF"/>
                  </a:solidFill>
                </a:defRPr>
              </a:pPr>
              <a:r>
                <a:t>456,</a:t>
              </a:r>
              <a:r>
                <a:t> </a:t>
              </a:r>
              <a:r>
                <a:t>jkd</a:t>
              </a:r>
            </a:p>
          </p:txBody>
        </p:sp>
      </p:grpSp>
      <p:sp>
        <p:nvSpPr>
          <p:cNvPr id="1523" name="曲线连接符 11"/>
          <p:cNvSpPr/>
          <p:nvPr/>
        </p:nvSpPr>
        <p:spPr>
          <a:xfrm>
            <a:off x="9993924" y="4264799"/>
            <a:ext cx="470401"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4400" y="0"/>
                  <a:pt x="7200" y="0"/>
                  <a:pt x="0" y="0"/>
                </a:cubicBez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grpSp>
        <p:nvGrpSpPr>
          <p:cNvPr id="1518" name="矩形 12"/>
          <p:cNvGrpSpPr/>
          <p:nvPr/>
        </p:nvGrpSpPr>
        <p:grpSpPr>
          <a:xfrm>
            <a:off x="8873083" y="1671277"/>
            <a:ext cx="2162475" cy="861908"/>
            <a:chOff x="0" y="0"/>
            <a:chExt cx="2162474" cy="861906"/>
          </a:xfrm>
        </p:grpSpPr>
        <p:sp>
          <p:nvSpPr>
            <p:cNvPr id="1516" name="Rectangle"/>
            <p:cNvSpPr/>
            <p:nvPr/>
          </p:nvSpPr>
          <p:spPr>
            <a:xfrm>
              <a:off x="-1" y="0"/>
              <a:ext cx="2162476" cy="861907"/>
            </a:xfrm>
            <a:prstGeom prst="rect">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609300">
                <a:defRPr sz="1600">
                  <a:solidFill>
                    <a:srgbClr val="FFFFFF"/>
                  </a:solidFill>
                </a:defRPr>
              </a:pPr>
            </a:p>
          </p:txBody>
        </p:sp>
        <p:sp>
          <p:nvSpPr>
            <p:cNvPr id="1517" name="phone, 70 60…"/>
            <p:cNvSpPr txBox="1"/>
            <p:nvPr/>
          </p:nvSpPr>
          <p:spPr>
            <a:xfrm>
              <a:off x="-1" y="30440"/>
              <a:ext cx="2162476" cy="8010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37" tIns="60937" rIns="60937" bIns="60937" numCol="1" anchor="ctr">
              <a:spAutoFit/>
            </a:bodyPr>
            <a:lstStyle/>
            <a:p>
              <a:pPr algn="ctr" defTabSz="609300">
                <a:defRPr sz="1600">
                  <a:solidFill>
                    <a:srgbClr val="FFFFFF"/>
                  </a:solidFill>
                </a:defRPr>
              </a:pPr>
              <a:r>
                <a:t>phone,</a:t>
              </a:r>
              <a:r>
                <a:t> </a:t>
              </a:r>
              <a:r>
                <a:rPr strike="sngStrike"/>
                <a:t>70</a:t>
              </a:r>
              <a:r>
                <a:t> </a:t>
              </a:r>
              <a:r>
                <a:t>60</a:t>
              </a:r>
            </a:p>
            <a:p>
              <a:pPr algn="ctr" defTabSz="609300">
                <a:defRPr sz="1600">
                  <a:solidFill>
                    <a:srgbClr val="FFFFFF"/>
                  </a:solidFill>
                </a:defRPr>
              </a:pPr>
              <a:r>
                <a:t>car,100</a:t>
              </a:r>
            </a:p>
            <a:p>
              <a:pPr algn="ctr" defTabSz="609300">
                <a:defRPr sz="1600">
                  <a:solidFill>
                    <a:srgbClr val="FFFFFF"/>
                  </a:solidFill>
                </a:defRPr>
              </a:pPr>
              <a:r>
                <a:t>phone,</a:t>
              </a:r>
              <a:r>
                <a:t> </a:t>
              </a:r>
              <a:r>
                <a:rPr strike="sngStrike"/>
                <a:t>30</a:t>
              </a:r>
              <a:r>
                <a:t> </a:t>
              </a:r>
              <a:r>
                <a:t>20</a:t>
              </a:r>
            </a:p>
          </p:txBody>
        </p:sp>
      </p:grpSp>
      <p:sp>
        <p:nvSpPr>
          <p:cNvPr id="1519" name="文本框 13"/>
          <p:cNvSpPr txBox="1"/>
          <p:nvPr/>
        </p:nvSpPr>
        <p:spPr>
          <a:xfrm>
            <a:off x="1242474" y="1246372"/>
            <a:ext cx="2709724" cy="4774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1800">
                <a:solidFill>
                  <a:srgbClr val="FFFFFF"/>
                </a:solidFill>
              </a:defRPr>
            </a:pPr>
            <a:r>
              <a:rPr>
                <a:latin typeface="微软雅黑"/>
                <a:ea typeface="微软雅黑"/>
                <a:cs typeface="微软雅黑"/>
                <a:sym typeface="微软雅黑"/>
              </a:rPr>
              <a:t>更新</a:t>
            </a:r>
            <a:r>
              <a:rPr sz="2000"/>
              <a:t>table1</a:t>
            </a:r>
            <a:r>
              <a:rPr sz="2000">
                <a:latin typeface="微软雅黑"/>
                <a:ea typeface="微软雅黑"/>
                <a:cs typeface="微软雅黑"/>
                <a:sym typeface="微软雅黑"/>
              </a:rPr>
              <a:t>的</a:t>
            </a:r>
            <a:r>
              <a:rPr sz="2000"/>
              <a:t>revenue</a:t>
            </a:r>
            <a:r>
              <a:rPr sz="2000">
                <a:latin typeface="微软雅黑"/>
                <a:ea typeface="微软雅黑"/>
                <a:cs typeface="微软雅黑"/>
                <a:sym typeface="微软雅黑"/>
              </a:rPr>
              <a:t>列</a:t>
            </a:r>
          </a:p>
        </p:txBody>
      </p:sp>
      <p:sp>
        <p:nvSpPr>
          <p:cNvPr id="1520" name="文本框 14"/>
          <p:cNvSpPr txBox="1"/>
          <p:nvPr/>
        </p:nvSpPr>
        <p:spPr>
          <a:xfrm>
            <a:off x="1238728" y="2786328"/>
            <a:ext cx="4593962" cy="4774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2000">
                <a:solidFill>
                  <a:srgbClr val="FFFFFF"/>
                </a:solidFill>
              </a:defRPr>
            </a:pPr>
            <a:r>
              <a:rPr>
                <a:latin typeface="微软雅黑"/>
                <a:ea typeface="微软雅黑"/>
                <a:cs typeface="微软雅黑"/>
                <a:sym typeface="微软雅黑"/>
              </a:rPr>
              <a:t>用</a:t>
            </a:r>
            <a:r>
              <a:t>join</a:t>
            </a:r>
            <a:r>
              <a:rPr>
                <a:latin typeface="微软雅黑"/>
                <a:ea typeface="微软雅黑"/>
                <a:cs typeface="微软雅黑"/>
                <a:sym typeface="微软雅黑"/>
              </a:rPr>
              <a:t>结果更新第一个表（拉链表场景）</a:t>
            </a:r>
          </a:p>
        </p:txBody>
      </p:sp>
      <p:sp>
        <p:nvSpPr>
          <p:cNvPr id="1521" name="文本框 15"/>
          <p:cNvSpPr txBox="1"/>
          <p:nvPr/>
        </p:nvSpPr>
        <p:spPr>
          <a:xfrm>
            <a:off x="1246649" y="5398294"/>
            <a:ext cx="2858625" cy="4774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2000">
                <a:solidFill>
                  <a:srgbClr val="FFFFFF"/>
                </a:solidFill>
              </a:defRPr>
            </a:pPr>
            <a:r>
              <a:rPr>
                <a:latin typeface="微软雅黑"/>
                <a:ea typeface="微软雅黑"/>
                <a:cs typeface="微软雅黑"/>
                <a:sym typeface="微软雅黑"/>
              </a:rPr>
              <a:t>删除</a:t>
            </a:r>
            <a:r>
              <a:t>table1</a:t>
            </a:r>
            <a:r>
              <a:rPr>
                <a:latin typeface="微软雅黑"/>
                <a:ea typeface="微软雅黑"/>
                <a:cs typeface="微软雅黑"/>
                <a:sym typeface="微软雅黑"/>
              </a:rPr>
              <a:t>中的某些记录</a:t>
            </a:r>
          </a:p>
        </p:txBody>
      </p:sp>
      <p:sp>
        <p:nvSpPr>
          <p:cNvPr id="1522" name="标题 3"/>
          <p:cNvSpPr txBox="1"/>
          <p:nvPr/>
        </p:nvSpPr>
        <p:spPr>
          <a:xfrm>
            <a:off x="792839" y="250934"/>
            <a:ext cx="11059632" cy="726459"/>
          </a:xfrm>
          <a:prstGeom prst="rect">
            <a:avLst/>
          </a:prstGeom>
          <a:ln w="12700">
            <a:miter lim="400000"/>
          </a:ln>
          <a:extLst>
            <a:ext uri="{C572A759-6A51-4108-AA02-DFA0A04FC94B}">
              <ma14:wrappingTextBoxFlag xmlns:ma14="http://schemas.microsoft.com/office/mac/drawingml/2011/main" val="1"/>
            </a:ext>
          </a:extLst>
        </p:spPr>
        <p:txBody>
          <a:bodyPr lIns="45729" tIns="45729" rIns="45729" bIns="45729" anchor="ctr">
            <a:spAutoFit/>
          </a:bodyPr>
          <a:lstStyle>
            <a:lvl1pPr defTabSz="609721">
              <a:lnSpc>
                <a:spcPct val="90000"/>
              </a:lnSpc>
              <a:defRPr b="1" sz="3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数据更新和删除</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5" name="CustomShape 1"/>
          <p:cNvSpPr txBox="1"/>
          <p:nvPr/>
        </p:nvSpPr>
        <p:spPr>
          <a:xfrm>
            <a:off x="644733" y="437874"/>
            <a:ext cx="10516236" cy="801221"/>
          </a:xfrm>
          <a:prstGeom prst="rect">
            <a:avLst/>
          </a:prstGeom>
          <a:ln w="12700">
            <a:miter lim="400000"/>
          </a:ln>
          <a:extLst>
            <a:ext uri="{C572A759-6A51-4108-AA02-DFA0A04FC94B}">
              <ma14:wrappingTextBoxFlag xmlns:ma14="http://schemas.microsoft.com/office/mac/drawingml/2011/main" val="1"/>
            </a:ext>
          </a:extLst>
        </p:spPr>
        <p:txBody>
          <a:bodyPr lIns="45010" tIns="45010" rIns="45010" bIns="45010" anchor="ctr">
            <a:spAutoFit/>
          </a:bodyPr>
          <a:lstStyle>
            <a:lvl1pPr>
              <a:lnSpc>
                <a:spcPct val="90000"/>
              </a:lnSpc>
              <a:defRPr b="1" sz="4000">
                <a:solidFill>
                  <a:srgbClr val="FFFFFF"/>
                </a:solidFill>
                <a:latin typeface="微软雅黑"/>
                <a:ea typeface="微软雅黑"/>
                <a:cs typeface="微软雅黑"/>
                <a:sym typeface="微软雅黑"/>
              </a:defRPr>
            </a:lvl1pPr>
          </a:lstStyle>
          <a:p>
            <a:pPr/>
            <a:r>
              <a:t>分区表</a:t>
            </a:r>
          </a:p>
        </p:txBody>
      </p:sp>
      <p:sp>
        <p:nvSpPr>
          <p:cNvPr id="1526" name="CustomShape 2"/>
          <p:cNvSpPr/>
          <p:nvPr/>
        </p:nvSpPr>
        <p:spPr>
          <a:xfrm>
            <a:off x="838449" y="1949394"/>
            <a:ext cx="9980791" cy="807660"/>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TABLE sale(id string, quantity int ...)</a:t>
            </a:r>
          </a:p>
          <a:p>
            <a:pPr defTabSz="609300">
              <a:defRPr i="1" sz="1600">
                <a:latin typeface="Courier New"/>
                <a:ea typeface="Courier New"/>
                <a:cs typeface="Courier New"/>
                <a:sym typeface="Courier New"/>
              </a:defRPr>
            </a:pPr>
            <a:r>
              <a:t>PARTITIONED BY (country  string, state string)</a:t>
            </a:r>
          </a:p>
          <a:p>
            <a:pPr defTabSz="609300">
              <a:defRPr i="1" sz="1600">
                <a:latin typeface="Courier New"/>
                <a:ea typeface="Courier New"/>
                <a:cs typeface="Courier New"/>
                <a:sym typeface="Courier New"/>
              </a:defRPr>
            </a:pPr>
            <a:r>
              <a:t>STORED AS carbondata</a:t>
            </a:r>
          </a:p>
        </p:txBody>
      </p:sp>
      <p:sp>
        <p:nvSpPr>
          <p:cNvPr id="1527" name="CustomShape 3"/>
          <p:cNvSpPr txBox="1"/>
          <p:nvPr/>
        </p:nvSpPr>
        <p:spPr>
          <a:xfrm>
            <a:off x="644734" y="1476965"/>
            <a:ext cx="1372086" cy="445621"/>
          </a:xfrm>
          <a:prstGeom prst="rect">
            <a:avLst/>
          </a:prstGeom>
          <a:ln w="12700">
            <a:miter lim="400000"/>
          </a:ln>
          <a:extLst>
            <a:ext uri="{C572A759-6A51-4108-AA02-DFA0A04FC94B}">
              <ma14:wrappingTextBoxFlag xmlns:ma14="http://schemas.microsoft.com/office/mac/drawingml/2011/main" val="1"/>
            </a:ext>
          </a:extLst>
        </p:spPr>
        <p:txBody>
          <a:bodyPr wrap="none" lIns="45010" tIns="45010" rIns="45010" bIns="45010">
            <a:spAutoFit/>
          </a:bodyPr>
          <a:lstStyle>
            <a:lvl1pPr>
              <a:defRPr spc="-1" sz="2000">
                <a:solidFill>
                  <a:srgbClr val="FFFFFF"/>
                </a:solidFill>
                <a:latin typeface="DejaVu Sans"/>
                <a:ea typeface="DejaVu Sans"/>
                <a:cs typeface="DejaVu Sans"/>
                <a:sym typeface="DejaVu Sans"/>
              </a:defRPr>
            </a:lvl1pPr>
          </a:lstStyle>
          <a:p>
            <a:pPr>
              <a:defRPr>
                <a:latin typeface="等线"/>
                <a:ea typeface="等线"/>
                <a:cs typeface="等线"/>
                <a:sym typeface="等线"/>
              </a:defRPr>
            </a:pPr>
            <a:r>
              <a:rPr>
                <a:latin typeface="DejaVu Sans"/>
                <a:ea typeface="DejaVu Sans"/>
                <a:cs typeface="DejaVu Sans"/>
                <a:sym typeface="DejaVu Sans"/>
              </a:rPr>
              <a:t>创建分区表</a:t>
            </a:r>
          </a:p>
        </p:txBody>
      </p:sp>
      <p:sp>
        <p:nvSpPr>
          <p:cNvPr id="1528" name="CustomShape 4"/>
          <p:cNvSpPr/>
          <p:nvPr/>
        </p:nvSpPr>
        <p:spPr>
          <a:xfrm>
            <a:off x="838449" y="3427503"/>
            <a:ext cx="9980791" cy="5790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LOAD DATA LOCAL INPATH ‘folder path’ INTO TABLE sale PARTITION (country = 'US', state = 'CA') </a:t>
            </a:r>
          </a:p>
        </p:txBody>
      </p:sp>
      <p:sp>
        <p:nvSpPr>
          <p:cNvPr id="1529" name="CustomShape 5"/>
          <p:cNvSpPr/>
          <p:nvPr/>
        </p:nvSpPr>
        <p:spPr>
          <a:xfrm>
            <a:off x="838449" y="4141523"/>
            <a:ext cx="9980791" cy="5790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INSERT INTO TABLE sale PARTITION (country = 'US', state = 'AL')</a:t>
            </a:r>
          </a:p>
          <a:p>
            <a:pPr defTabSz="609300">
              <a:defRPr i="1" sz="1600">
                <a:latin typeface="Courier New"/>
                <a:ea typeface="Courier New"/>
                <a:cs typeface="Courier New"/>
                <a:sym typeface="Courier New"/>
              </a:defRPr>
            </a:pPr>
            <a:r>
              <a:t>SELECT &lt;columns list excluding partition columns&gt; FROM another_sale</a:t>
            </a:r>
          </a:p>
        </p:txBody>
      </p:sp>
      <p:sp>
        <p:nvSpPr>
          <p:cNvPr id="1530" name="CustomShape 6"/>
          <p:cNvSpPr txBox="1"/>
          <p:nvPr/>
        </p:nvSpPr>
        <p:spPr>
          <a:xfrm>
            <a:off x="644733" y="2944080"/>
            <a:ext cx="1879832" cy="445621"/>
          </a:xfrm>
          <a:prstGeom prst="rect">
            <a:avLst/>
          </a:prstGeom>
          <a:ln w="12700">
            <a:miter lim="400000"/>
          </a:ln>
          <a:extLst>
            <a:ext uri="{C572A759-6A51-4108-AA02-DFA0A04FC94B}">
              <ma14:wrappingTextBoxFlag xmlns:ma14="http://schemas.microsoft.com/office/mac/drawingml/2011/main" val="1"/>
            </a:ext>
          </a:extLst>
        </p:spPr>
        <p:txBody>
          <a:bodyPr wrap="none" lIns="45010" tIns="45010" rIns="45010" bIns="45010">
            <a:spAutoFit/>
          </a:bodyPr>
          <a:lstStyle>
            <a:lvl1pPr>
              <a:defRPr spc="-1" sz="2000">
                <a:solidFill>
                  <a:srgbClr val="FFFFFF"/>
                </a:solidFill>
                <a:latin typeface="DejaVu Sans"/>
                <a:ea typeface="DejaVu Sans"/>
                <a:cs typeface="DejaVu Sans"/>
                <a:sym typeface="DejaVu Sans"/>
              </a:defRPr>
            </a:lvl1pPr>
          </a:lstStyle>
          <a:p>
            <a:pPr>
              <a:defRPr>
                <a:latin typeface="等线"/>
                <a:ea typeface="等线"/>
                <a:cs typeface="等线"/>
                <a:sym typeface="等线"/>
              </a:defRPr>
            </a:pPr>
            <a:r>
              <a:rPr>
                <a:latin typeface="DejaVu Sans"/>
                <a:ea typeface="DejaVu Sans"/>
                <a:cs typeface="DejaVu Sans"/>
                <a:sym typeface="DejaVu Sans"/>
              </a:rPr>
              <a:t>入库静态分区表</a:t>
            </a:r>
          </a:p>
        </p:txBody>
      </p:sp>
      <p:sp>
        <p:nvSpPr>
          <p:cNvPr id="1531" name="CustomShape 7"/>
          <p:cNvSpPr txBox="1"/>
          <p:nvPr/>
        </p:nvSpPr>
        <p:spPr>
          <a:xfrm>
            <a:off x="644733" y="4865730"/>
            <a:ext cx="1879832" cy="445621"/>
          </a:xfrm>
          <a:prstGeom prst="rect">
            <a:avLst/>
          </a:prstGeom>
          <a:ln w="12700">
            <a:miter lim="400000"/>
          </a:ln>
          <a:extLst>
            <a:ext uri="{C572A759-6A51-4108-AA02-DFA0A04FC94B}">
              <ma14:wrappingTextBoxFlag xmlns:ma14="http://schemas.microsoft.com/office/mac/drawingml/2011/main" val="1"/>
            </a:ext>
          </a:extLst>
        </p:spPr>
        <p:txBody>
          <a:bodyPr wrap="none" lIns="45010" tIns="45010" rIns="45010" bIns="45010">
            <a:spAutoFit/>
          </a:bodyPr>
          <a:lstStyle>
            <a:lvl1pPr>
              <a:defRPr spc="-1" sz="2000">
                <a:solidFill>
                  <a:srgbClr val="FFFFFF"/>
                </a:solidFill>
                <a:latin typeface="微软雅黑"/>
                <a:ea typeface="微软雅黑"/>
                <a:cs typeface="微软雅黑"/>
                <a:sym typeface="微软雅黑"/>
              </a:defRPr>
            </a:lvl1pPr>
          </a:lstStyle>
          <a:p>
            <a:pPr>
              <a:defRPr>
                <a:latin typeface="等线"/>
                <a:ea typeface="等线"/>
                <a:cs typeface="等线"/>
                <a:sym typeface="等线"/>
              </a:defRPr>
            </a:pPr>
            <a:r>
              <a:rPr>
                <a:latin typeface="微软雅黑"/>
                <a:ea typeface="微软雅黑"/>
                <a:cs typeface="微软雅黑"/>
                <a:sym typeface="微软雅黑"/>
              </a:rPr>
              <a:t>入库动态分区表</a:t>
            </a:r>
          </a:p>
        </p:txBody>
      </p:sp>
      <p:sp>
        <p:nvSpPr>
          <p:cNvPr id="1532" name="CustomShape 8"/>
          <p:cNvSpPr/>
          <p:nvPr/>
        </p:nvSpPr>
        <p:spPr>
          <a:xfrm>
            <a:off x="838449" y="5311456"/>
            <a:ext cx="9980791"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LOAD DATA LOCAL INPATH ‘folder path’ INTO TABLE</a:t>
            </a:r>
          </a:p>
        </p:txBody>
      </p:sp>
      <p:sp>
        <p:nvSpPr>
          <p:cNvPr id="1533" name="CustomShape 9"/>
          <p:cNvSpPr/>
          <p:nvPr/>
        </p:nvSpPr>
        <p:spPr>
          <a:xfrm>
            <a:off x="838449" y="5752146"/>
            <a:ext cx="9980791" cy="5790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INSERT INTO TABLE sale</a:t>
            </a:r>
            <a:r>
              <a:t> </a:t>
            </a:r>
            <a:r>
              <a:t>SELECT &lt;columns list including partition columns&gt; FROM another_sale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5" name="标题 1"/>
          <p:cNvSpPr txBox="1"/>
          <p:nvPr>
            <p:ph type="title"/>
          </p:nvPr>
        </p:nvSpPr>
        <p:spPr>
          <a:xfrm>
            <a:off x="838419" y="365209"/>
            <a:ext cx="10518338" cy="756308"/>
          </a:xfrm>
          <a:prstGeom prst="rect">
            <a:avLst/>
          </a:prstGeom>
        </p:spPr>
        <p:txBody>
          <a:bodyPr/>
          <a:lstStyle/>
          <a:p>
            <a:pPr algn="l" defTabSz="1146200">
              <a:defRPr sz="3666"/>
            </a:pPr>
            <a:r>
              <a:t>Partition</a:t>
            </a:r>
            <a:r>
              <a:rPr>
                <a:latin typeface="微软雅黑"/>
                <a:ea typeface="微软雅黑"/>
                <a:cs typeface="微软雅黑"/>
                <a:sym typeface="微软雅黑"/>
              </a:rPr>
              <a:t>与</a:t>
            </a:r>
            <a:r>
              <a:t>Segment</a:t>
            </a:r>
            <a:r>
              <a:rPr>
                <a:latin typeface="微软雅黑"/>
                <a:ea typeface="微软雅黑"/>
                <a:cs typeface="微软雅黑"/>
                <a:sym typeface="微软雅黑"/>
              </a:rPr>
              <a:t>对比</a:t>
            </a:r>
          </a:p>
        </p:txBody>
      </p:sp>
      <p:sp>
        <p:nvSpPr>
          <p:cNvPr id="1536" name="直线箭头连接符 24"/>
          <p:cNvSpPr/>
          <p:nvPr/>
        </p:nvSpPr>
        <p:spPr>
          <a:xfrm>
            <a:off x="1679146" y="3018820"/>
            <a:ext cx="618321" cy="1"/>
          </a:xfrm>
          <a:prstGeom prst="line">
            <a:avLst/>
          </a:prstGeom>
          <a:ln>
            <a:solidFill>
              <a:srgbClr val="4A7EBB"/>
            </a:solidFill>
            <a:tailEnd type="triangle"/>
          </a:ln>
        </p:spPr>
        <p:txBody>
          <a:bodyPr lIns="45719" rIns="45719"/>
          <a:lstStyle/>
          <a:p>
            <a:pPr/>
          </a:p>
        </p:txBody>
      </p:sp>
      <p:grpSp>
        <p:nvGrpSpPr>
          <p:cNvPr id="1541" name="罐形 25"/>
          <p:cNvGrpSpPr/>
          <p:nvPr/>
        </p:nvGrpSpPr>
        <p:grpSpPr>
          <a:xfrm>
            <a:off x="569719" y="2707852"/>
            <a:ext cx="920087" cy="621937"/>
            <a:chOff x="-1" y="0"/>
            <a:chExt cx="920085" cy="621936"/>
          </a:xfrm>
        </p:grpSpPr>
        <p:sp>
          <p:nvSpPr>
            <p:cNvPr id="1537" name="Shape"/>
            <p:cNvSpPr/>
            <p:nvPr/>
          </p:nvSpPr>
          <p:spPr>
            <a:xfrm>
              <a:off x="-2" y="-1"/>
              <a:ext cx="920087"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38" name="Oval"/>
            <p:cNvSpPr/>
            <p:nvPr/>
          </p:nvSpPr>
          <p:spPr>
            <a:xfrm>
              <a:off x="-1" y="-1"/>
              <a:ext cx="920086" cy="155485"/>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39" name="Line"/>
            <p:cNvSpPr/>
            <p:nvPr/>
          </p:nvSpPr>
          <p:spPr>
            <a:xfrm>
              <a:off x="-2" y="-1"/>
              <a:ext cx="920085"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40" name="批次1"/>
            <p:cNvSpPr txBox="1"/>
            <p:nvPr/>
          </p:nvSpPr>
          <p:spPr>
            <a:xfrm>
              <a:off x="0" y="145369"/>
              <a:ext cx="92008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批次</a:t>
              </a:r>
              <a:r>
                <a:t>1</a:t>
              </a:r>
            </a:p>
          </p:txBody>
        </p:sp>
      </p:grpSp>
      <p:sp>
        <p:nvSpPr>
          <p:cNvPr id="1542" name="直线箭头连接符 26"/>
          <p:cNvSpPr/>
          <p:nvPr/>
        </p:nvSpPr>
        <p:spPr>
          <a:xfrm>
            <a:off x="1679146" y="5413376"/>
            <a:ext cx="618321" cy="1"/>
          </a:xfrm>
          <a:prstGeom prst="line">
            <a:avLst/>
          </a:prstGeom>
          <a:ln>
            <a:solidFill>
              <a:srgbClr val="4A7EBB"/>
            </a:solidFill>
            <a:tailEnd type="triangle"/>
          </a:ln>
        </p:spPr>
        <p:txBody>
          <a:bodyPr lIns="45719" rIns="45719"/>
          <a:lstStyle/>
          <a:p>
            <a:pPr/>
          </a:p>
        </p:txBody>
      </p:sp>
      <p:grpSp>
        <p:nvGrpSpPr>
          <p:cNvPr id="1547" name="罐形 27"/>
          <p:cNvGrpSpPr/>
          <p:nvPr/>
        </p:nvGrpSpPr>
        <p:grpSpPr>
          <a:xfrm>
            <a:off x="569719" y="5102409"/>
            <a:ext cx="920087" cy="621937"/>
            <a:chOff x="-1" y="0"/>
            <a:chExt cx="920085" cy="621936"/>
          </a:xfrm>
        </p:grpSpPr>
        <p:sp>
          <p:nvSpPr>
            <p:cNvPr id="1543" name="Shape"/>
            <p:cNvSpPr/>
            <p:nvPr/>
          </p:nvSpPr>
          <p:spPr>
            <a:xfrm>
              <a:off x="-2" y="-1"/>
              <a:ext cx="920087"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44" name="Oval"/>
            <p:cNvSpPr/>
            <p:nvPr/>
          </p:nvSpPr>
          <p:spPr>
            <a:xfrm>
              <a:off x="-1" y="-1"/>
              <a:ext cx="920086" cy="155485"/>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45" name="Line"/>
            <p:cNvSpPr/>
            <p:nvPr/>
          </p:nvSpPr>
          <p:spPr>
            <a:xfrm>
              <a:off x="-2" y="-1"/>
              <a:ext cx="920085" cy="6219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546" name="批次2"/>
            <p:cNvSpPr txBox="1"/>
            <p:nvPr/>
          </p:nvSpPr>
          <p:spPr>
            <a:xfrm>
              <a:off x="0" y="145369"/>
              <a:ext cx="92008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批次</a:t>
              </a:r>
              <a:r>
                <a:t>2</a:t>
              </a:r>
            </a:p>
          </p:txBody>
        </p:sp>
      </p:grpSp>
      <p:sp>
        <p:nvSpPr>
          <p:cNvPr id="1548" name="文本框 30"/>
          <p:cNvSpPr txBox="1"/>
          <p:nvPr/>
        </p:nvSpPr>
        <p:spPr>
          <a:xfrm>
            <a:off x="1654037" y="2665945"/>
            <a:ext cx="6126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Load</a:t>
            </a:r>
          </a:p>
        </p:txBody>
      </p:sp>
      <p:sp>
        <p:nvSpPr>
          <p:cNvPr id="1549" name="文本框 31"/>
          <p:cNvSpPr txBox="1"/>
          <p:nvPr/>
        </p:nvSpPr>
        <p:spPr>
          <a:xfrm>
            <a:off x="1690979" y="5021629"/>
            <a:ext cx="6126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Load</a:t>
            </a:r>
          </a:p>
        </p:txBody>
      </p:sp>
      <p:sp>
        <p:nvSpPr>
          <p:cNvPr id="1550" name="文本框 45"/>
          <p:cNvSpPr txBox="1"/>
          <p:nvPr/>
        </p:nvSpPr>
        <p:spPr>
          <a:xfrm>
            <a:off x="5824273" y="1653139"/>
            <a:ext cx="147629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t>Segment</a:t>
            </a:r>
            <a:r>
              <a:rPr>
                <a:latin typeface="微软雅黑"/>
                <a:ea typeface="微软雅黑"/>
                <a:cs typeface="微软雅黑"/>
                <a:sym typeface="微软雅黑"/>
              </a:rPr>
              <a:t>方式</a:t>
            </a:r>
          </a:p>
        </p:txBody>
      </p:sp>
      <p:grpSp>
        <p:nvGrpSpPr>
          <p:cNvPr id="1584" name="组合 70"/>
          <p:cNvGrpSpPr/>
          <p:nvPr/>
        </p:nvGrpSpPr>
        <p:grpSpPr>
          <a:xfrm>
            <a:off x="2510103" y="2238149"/>
            <a:ext cx="5462235" cy="4247656"/>
            <a:chOff x="0" y="0"/>
            <a:chExt cx="5462234" cy="4247654"/>
          </a:xfrm>
        </p:grpSpPr>
        <p:sp>
          <p:nvSpPr>
            <p:cNvPr id="1551" name="矩形 3"/>
            <p:cNvSpPr/>
            <p:nvPr/>
          </p:nvSpPr>
          <p:spPr>
            <a:xfrm>
              <a:off x="178924" y="446459"/>
              <a:ext cx="283203" cy="1374375"/>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52" name="矩形 4"/>
            <p:cNvSpPr/>
            <p:nvPr/>
          </p:nvSpPr>
          <p:spPr>
            <a:xfrm>
              <a:off x="710836" y="441541"/>
              <a:ext cx="283203" cy="2105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53" name="矩形 5"/>
            <p:cNvSpPr/>
            <p:nvPr/>
          </p:nvSpPr>
          <p:spPr>
            <a:xfrm>
              <a:off x="1220963" y="436623"/>
              <a:ext cx="283203" cy="12683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54" name="矩形 6"/>
            <p:cNvSpPr/>
            <p:nvPr/>
          </p:nvSpPr>
          <p:spPr>
            <a:xfrm>
              <a:off x="1741983" y="437247"/>
              <a:ext cx="283203" cy="203752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55" name="矩形 7"/>
            <p:cNvSpPr/>
            <p:nvPr/>
          </p:nvSpPr>
          <p:spPr>
            <a:xfrm>
              <a:off x="2263003" y="437872"/>
              <a:ext cx="283203" cy="429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56" name="文本框 8"/>
            <p:cNvSpPr txBox="1"/>
            <p:nvPr/>
          </p:nvSpPr>
          <p:spPr>
            <a:xfrm>
              <a:off x="0" y="3111"/>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分区</a:t>
              </a:r>
              <a:r>
                <a:t>1</a:t>
              </a:r>
            </a:p>
          </p:txBody>
        </p:sp>
        <p:sp>
          <p:nvSpPr>
            <p:cNvPr id="1557" name="文本框 9"/>
            <p:cNvSpPr txBox="1"/>
            <p:nvPr/>
          </p:nvSpPr>
          <p:spPr>
            <a:xfrm>
              <a:off x="531912" y="3111"/>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分区</a:t>
              </a:r>
              <a:r>
                <a:t>2</a:t>
              </a:r>
            </a:p>
          </p:txBody>
        </p:sp>
        <p:sp>
          <p:nvSpPr>
            <p:cNvPr id="1558" name="文本框 10"/>
            <p:cNvSpPr txBox="1"/>
            <p:nvPr/>
          </p:nvSpPr>
          <p:spPr>
            <a:xfrm>
              <a:off x="1079109" y="3110"/>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分区</a:t>
              </a:r>
              <a:r>
                <a:t>3</a:t>
              </a:r>
            </a:p>
          </p:txBody>
        </p:sp>
        <p:sp>
          <p:nvSpPr>
            <p:cNvPr id="1559" name="文本框 11"/>
            <p:cNvSpPr txBox="1"/>
            <p:nvPr/>
          </p:nvSpPr>
          <p:spPr>
            <a:xfrm>
              <a:off x="1600129" y="3109"/>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分区</a:t>
              </a:r>
              <a:r>
                <a:t>4</a:t>
              </a:r>
            </a:p>
          </p:txBody>
        </p:sp>
        <p:sp>
          <p:nvSpPr>
            <p:cNvPr id="1560" name="文本框 12"/>
            <p:cNvSpPr txBox="1"/>
            <p:nvPr/>
          </p:nvSpPr>
          <p:spPr>
            <a:xfrm>
              <a:off x="2121149" y="3108"/>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分区</a:t>
              </a:r>
              <a:r>
                <a:t>5</a:t>
              </a:r>
            </a:p>
          </p:txBody>
        </p:sp>
        <p:sp>
          <p:nvSpPr>
            <p:cNvPr id="1561" name="矩形 18"/>
            <p:cNvSpPr/>
            <p:nvPr/>
          </p:nvSpPr>
          <p:spPr>
            <a:xfrm>
              <a:off x="178924" y="2844227"/>
              <a:ext cx="283203" cy="78324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2" name="矩形 20"/>
            <p:cNvSpPr/>
            <p:nvPr/>
          </p:nvSpPr>
          <p:spPr>
            <a:xfrm>
              <a:off x="710835" y="2844227"/>
              <a:ext cx="283203" cy="16256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3" name="矩形 21"/>
            <p:cNvSpPr/>
            <p:nvPr/>
          </p:nvSpPr>
          <p:spPr>
            <a:xfrm>
              <a:off x="1220961" y="2844227"/>
              <a:ext cx="283203" cy="16256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4" name="矩形 22"/>
            <p:cNvSpPr/>
            <p:nvPr/>
          </p:nvSpPr>
          <p:spPr>
            <a:xfrm>
              <a:off x="1741980" y="2844227"/>
              <a:ext cx="283203" cy="50615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5" name="矩形 23"/>
            <p:cNvSpPr/>
            <p:nvPr/>
          </p:nvSpPr>
          <p:spPr>
            <a:xfrm>
              <a:off x="2262999" y="2844227"/>
              <a:ext cx="283203" cy="72041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6" name="矩形 33"/>
            <p:cNvSpPr/>
            <p:nvPr/>
          </p:nvSpPr>
          <p:spPr>
            <a:xfrm>
              <a:off x="3482461" y="370643"/>
              <a:ext cx="283203" cy="2081761"/>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7" name="矩形 34"/>
            <p:cNvSpPr/>
            <p:nvPr/>
          </p:nvSpPr>
          <p:spPr>
            <a:xfrm>
              <a:off x="3482461" y="2821860"/>
              <a:ext cx="283203" cy="54012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68" name="直线连接符 37"/>
            <p:cNvSpPr/>
            <p:nvPr/>
          </p:nvSpPr>
          <p:spPr>
            <a:xfrm>
              <a:off x="3765663" y="1077330"/>
              <a:ext cx="479265" cy="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1569" name="直线连接符 38"/>
            <p:cNvSpPr/>
            <p:nvPr/>
          </p:nvSpPr>
          <p:spPr>
            <a:xfrm>
              <a:off x="3765663" y="1890132"/>
              <a:ext cx="479265" cy="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1570" name="文本框 40"/>
            <p:cNvSpPr txBox="1"/>
            <p:nvPr/>
          </p:nvSpPr>
          <p:spPr>
            <a:xfrm>
              <a:off x="3765663" y="534854"/>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1</a:t>
              </a:r>
            </a:p>
          </p:txBody>
        </p:sp>
        <p:sp>
          <p:nvSpPr>
            <p:cNvPr id="1571" name="文本框 41"/>
            <p:cNvSpPr txBox="1"/>
            <p:nvPr/>
          </p:nvSpPr>
          <p:spPr>
            <a:xfrm>
              <a:off x="3765663" y="1314545"/>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2</a:t>
              </a:r>
            </a:p>
          </p:txBody>
        </p:sp>
        <p:sp>
          <p:nvSpPr>
            <p:cNvPr id="1572" name="文本框 42"/>
            <p:cNvSpPr txBox="1"/>
            <p:nvPr/>
          </p:nvSpPr>
          <p:spPr>
            <a:xfrm>
              <a:off x="3765663" y="2094235"/>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3</a:t>
              </a:r>
            </a:p>
          </p:txBody>
        </p:sp>
        <p:sp>
          <p:nvSpPr>
            <p:cNvPr id="1573" name="文本框 43"/>
            <p:cNvSpPr txBox="1"/>
            <p:nvPr/>
          </p:nvSpPr>
          <p:spPr>
            <a:xfrm>
              <a:off x="3765663" y="2954903"/>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1</a:t>
              </a:r>
            </a:p>
          </p:txBody>
        </p:sp>
        <p:sp>
          <p:nvSpPr>
            <p:cNvPr id="1574" name="文本框 46"/>
            <p:cNvSpPr txBox="1"/>
            <p:nvPr/>
          </p:nvSpPr>
          <p:spPr>
            <a:xfrm>
              <a:off x="3311640" y="6707"/>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节点</a:t>
              </a:r>
              <a:r>
                <a:t>1</a:t>
              </a:r>
            </a:p>
          </p:txBody>
        </p:sp>
        <p:sp>
          <p:nvSpPr>
            <p:cNvPr id="1575" name="矩形 48"/>
            <p:cNvSpPr/>
            <p:nvPr/>
          </p:nvSpPr>
          <p:spPr>
            <a:xfrm>
              <a:off x="4555482" y="363935"/>
              <a:ext cx="283203" cy="1390918"/>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76" name="矩形 49"/>
            <p:cNvSpPr/>
            <p:nvPr/>
          </p:nvSpPr>
          <p:spPr>
            <a:xfrm>
              <a:off x="4555482" y="2815152"/>
              <a:ext cx="283203" cy="143250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577" name="直线连接符 50"/>
            <p:cNvSpPr/>
            <p:nvPr/>
          </p:nvSpPr>
          <p:spPr>
            <a:xfrm>
              <a:off x="4838684" y="1070622"/>
              <a:ext cx="479265" cy="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1578" name="直线连接符 52"/>
            <p:cNvSpPr/>
            <p:nvPr/>
          </p:nvSpPr>
          <p:spPr>
            <a:xfrm>
              <a:off x="4838684" y="3497927"/>
              <a:ext cx="479265" cy="1"/>
            </a:xfrm>
            <a:prstGeom prst="line">
              <a:avLst/>
            </a:prstGeom>
            <a:noFill/>
            <a:ln w="9525" cap="flat">
              <a:solidFill>
                <a:srgbClr val="4A7EBB"/>
              </a:solidFill>
              <a:prstDash val="solid"/>
              <a:round/>
            </a:ln>
            <a:effectLst/>
          </p:spPr>
          <p:txBody>
            <a:bodyPr wrap="square" lIns="45719" tIns="45719" rIns="45719" bIns="45719" numCol="1" anchor="t">
              <a:noAutofit/>
            </a:bodyPr>
            <a:lstStyle/>
            <a:p>
              <a:pPr/>
            </a:p>
          </p:txBody>
        </p:sp>
        <p:sp>
          <p:nvSpPr>
            <p:cNvPr id="1579" name="文本框 53"/>
            <p:cNvSpPr txBox="1"/>
            <p:nvPr/>
          </p:nvSpPr>
          <p:spPr>
            <a:xfrm>
              <a:off x="4838684" y="528147"/>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1</a:t>
              </a:r>
            </a:p>
          </p:txBody>
        </p:sp>
        <p:sp>
          <p:nvSpPr>
            <p:cNvPr id="1580" name="文本框 54"/>
            <p:cNvSpPr txBox="1"/>
            <p:nvPr/>
          </p:nvSpPr>
          <p:spPr>
            <a:xfrm>
              <a:off x="4838684" y="1307837"/>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2</a:t>
              </a:r>
            </a:p>
          </p:txBody>
        </p:sp>
        <p:sp>
          <p:nvSpPr>
            <p:cNvPr id="1581" name="文本框 56"/>
            <p:cNvSpPr txBox="1"/>
            <p:nvPr/>
          </p:nvSpPr>
          <p:spPr>
            <a:xfrm>
              <a:off x="4838684" y="2948196"/>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1</a:t>
              </a:r>
            </a:p>
          </p:txBody>
        </p:sp>
        <p:sp>
          <p:nvSpPr>
            <p:cNvPr id="1582" name="文本框 57"/>
            <p:cNvSpPr txBox="1"/>
            <p:nvPr/>
          </p:nvSpPr>
          <p:spPr>
            <a:xfrm>
              <a:off x="4838684" y="3808864"/>
              <a:ext cx="62355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文件</a:t>
              </a:r>
              <a:r>
                <a:t>2</a:t>
              </a:r>
            </a:p>
          </p:txBody>
        </p:sp>
        <p:sp>
          <p:nvSpPr>
            <p:cNvPr id="1583" name="文本框 58"/>
            <p:cNvSpPr txBox="1"/>
            <p:nvPr/>
          </p:nvSpPr>
          <p:spPr>
            <a:xfrm>
              <a:off x="4384661" y="0"/>
              <a:ext cx="623551"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rPr>
                  <a:latin typeface="微软雅黑"/>
                  <a:ea typeface="微软雅黑"/>
                  <a:cs typeface="微软雅黑"/>
                  <a:sym typeface="微软雅黑"/>
                </a:rPr>
                <a:t>节点</a:t>
              </a:r>
              <a:r>
                <a:t>2</a:t>
              </a:r>
            </a:p>
          </p:txBody>
        </p:sp>
      </p:grpSp>
      <p:sp>
        <p:nvSpPr>
          <p:cNvPr id="1585" name="文本框 71"/>
          <p:cNvSpPr txBox="1"/>
          <p:nvPr/>
        </p:nvSpPr>
        <p:spPr>
          <a:xfrm>
            <a:off x="2972229" y="1634636"/>
            <a:ext cx="1399950"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t>Partition</a:t>
            </a:r>
            <a:r>
              <a:rPr>
                <a:latin typeface="微软雅黑"/>
                <a:ea typeface="微软雅黑"/>
                <a:cs typeface="微软雅黑"/>
                <a:sym typeface="微软雅黑"/>
              </a:rPr>
              <a:t>方式</a:t>
            </a:r>
          </a:p>
        </p:txBody>
      </p:sp>
      <p:graphicFrame>
        <p:nvGraphicFramePr>
          <p:cNvPr id="1586" name="表格 72"/>
          <p:cNvGraphicFramePr/>
          <p:nvPr/>
        </p:nvGraphicFramePr>
        <p:xfrm>
          <a:off x="8200073" y="2355342"/>
          <a:ext cx="3860220" cy="22250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35007"/>
                <a:gridCol w="1495168"/>
                <a:gridCol w="1730044"/>
              </a:tblGrid>
              <a:tr h="370840">
                <a:tc>
                  <a:txBody>
                    <a:bodyPr/>
                    <a:lstStyle/>
                    <a:p>
                      <a:pPr algn="l">
                        <a:defRPr sz="1600"/>
                      </a:pP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分区</a:t>
                      </a:r>
                    </a:p>
                  </a:txBody>
                  <a:tcPr marL="45720" marR="45720" marT="45720" marB="45720" anchor="t" anchorCtr="0" horzOverflow="overflow"/>
                </a:tc>
                <a:tc>
                  <a:txBody>
                    <a:bodyPr/>
                    <a:lstStyle/>
                    <a:p>
                      <a:pPr algn="l">
                        <a:defRPr b="0" sz="1800">
                          <a:solidFill>
                            <a:srgbClr val="000000"/>
                          </a:solidFill>
                        </a:defRPr>
                      </a:pPr>
                      <a:r>
                        <a:rPr b="1" sz="1600">
                          <a:solidFill>
                            <a:srgbClr val="FFFFFF"/>
                          </a:solidFill>
                        </a:rPr>
                        <a:t>Segment</a:t>
                      </a:r>
                    </a:p>
                  </a:txBody>
                  <a:tcPr marL="45720" marR="45720" marT="45720" marB="45720" anchor="t" anchorCtr="0" horzOverflow="overflow"/>
                </a:tc>
              </a:tr>
              <a:tr h="370840">
                <a:tc>
                  <a:txBody>
                    <a:bodyPr/>
                    <a:lstStyle/>
                    <a:p>
                      <a:pPr algn="l">
                        <a:defRPr sz="1600"/>
                      </a:pPr>
                      <a:r>
                        <a:rPr>
                          <a:latin typeface="微软雅黑"/>
                          <a:ea typeface="微软雅黑"/>
                          <a:cs typeface="微软雅黑"/>
                          <a:sym typeface="微软雅黑"/>
                        </a:rPr>
                        <a:t>入库</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慢</a:t>
                      </a:r>
                    </a:p>
                    <a:p>
                      <a:pPr algn="l">
                        <a:defRPr sz="1600"/>
                      </a:pPr>
                      <a:r>
                        <a:t>shuffle</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快</a:t>
                      </a:r>
                    </a:p>
                    <a:p>
                      <a:pPr algn="l">
                        <a:defRPr sz="1600"/>
                      </a:pPr>
                      <a:r>
                        <a:rPr>
                          <a:latin typeface="微软雅黑"/>
                          <a:ea typeface="微软雅黑"/>
                          <a:cs typeface="微软雅黑"/>
                          <a:sym typeface="微软雅黑"/>
                        </a:rPr>
                        <a:t>不需</a:t>
                      </a:r>
                      <a:r>
                        <a:t>shuffle</a:t>
                      </a:r>
                    </a:p>
                  </a:txBody>
                  <a:tcPr marL="45720" marR="45720" marT="45720" marB="45720" anchor="t" anchorCtr="0" horzOverflow="overflow"/>
                </a:tc>
              </a:tr>
              <a:tr h="370840">
                <a:tc>
                  <a:txBody>
                    <a:bodyPr/>
                    <a:lstStyle/>
                    <a:p>
                      <a:pPr algn="l">
                        <a:defRPr sz="1600"/>
                      </a:pPr>
                      <a:r>
                        <a:rPr>
                          <a:latin typeface="微软雅黑"/>
                          <a:ea typeface="微软雅黑"/>
                          <a:cs typeface="微软雅黑"/>
                          <a:sym typeface="微软雅黑"/>
                        </a:rPr>
                        <a:t>均衡性</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可能有倾斜，导致小文件</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较均衡，按固定大小分割文件</a:t>
                      </a:r>
                    </a:p>
                  </a:txBody>
                  <a:tcPr marL="45720" marR="45720" marT="45720" marB="45720" anchor="t" anchorCtr="0" horzOverflow="overflow"/>
                </a:tc>
              </a:tr>
              <a:tr h="370840">
                <a:tc>
                  <a:txBody>
                    <a:bodyPr/>
                    <a:lstStyle/>
                    <a:p>
                      <a:pPr algn="l">
                        <a:defRPr sz="1600"/>
                      </a:pPr>
                      <a:r>
                        <a:rPr>
                          <a:latin typeface="微软雅黑"/>
                          <a:ea typeface="微软雅黑"/>
                          <a:cs typeface="微软雅黑"/>
                          <a:sym typeface="微软雅黑"/>
                        </a:rPr>
                        <a:t>扫描性能</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可能由于小文件导致扫描差</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文件大小固定，有利于扫描</a:t>
                      </a:r>
                    </a:p>
                  </a:txBody>
                  <a:tcPr marL="45720" marR="45720" marT="45720" marB="45720" anchor="t" anchorCtr="0" horzOverflow="overflow"/>
                </a:tc>
              </a:tr>
              <a:tr h="370840">
                <a:tc>
                  <a:txBody>
                    <a:bodyPr/>
                    <a:lstStyle/>
                    <a:p>
                      <a:pPr algn="l">
                        <a:defRPr sz="1600"/>
                      </a:pPr>
                      <a:r>
                        <a:rPr>
                          <a:latin typeface="微软雅黑"/>
                          <a:ea typeface="微软雅黑"/>
                          <a:cs typeface="微软雅黑"/>
                          <a:sym typeface="微软雅黑"/>
                        </a:rPr>
                        <a:t>数据聚集效果</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好，直接定位分区</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稍差</a:t>
                      </a:r>
                    </a:p>
                    <a:p>
                      <a:pPr algn="l">
                        <a:defRPr sz="1600"/>
                      </a:pPr>
                      <a:r>
                        <a:rPr>
                          <a:latin typeface="微软雅黑"/>
                          <a:ea typeface="微软雅黑"/>
                          <a:cs typeface="微软雅黑"/>
                          <a:sym typeface="微软雅黑"/>
                        </a:rPr>
                        <a:t>在多个节点上分布</a:t>
                      </a:r>
                    </a:p>
                  </a:txBody>
                  <a:tcPr marL="45720" marR="45720" marT="45720" marB="45720" anchor="t" anchorCtr="0" horzOverflow="overflow"/>
                </a:tc>
              </a:tr>
              <a:tr h="370840">
                <a:tc>
                  <a:txBody>
                    <a:bodyPr/>
                    <a:lstStyle/>
                    <a:p>
                      <a:pPr algn="l">
                        <a:defRPr sz="1600"/>
                      </a:pPr>
                      <a:r>
                        <a:rPr>
                          <a:latin typeface="微软雅黑"/>
                          <a:ea typeface="微软雅黑"/>
                          <a:cs typeface="微软雅黑"/>
                          <a:sym typeface="微软雅黑"/>
                        </a:rPr>
                        <a:t>过滤性能</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分区列好，非分区列差</a:t>
                      </a:r>
                    </a:p>
                  </a:txBody>
                  <a:tcPr marL="45720" marR="45720" marT="45720" marB="45720" anchor="t" anchorCtr="0" horzOverflow="overflow"/>
                </a:tc>
                <a:tc>
                  <a:txBody>
                    <a:bodyPr/>
                    <a:lstStyle/>
                    <a:p>
                      <a:pPr algn="l">
                        <a:defRPr sz="1600"/>
                      </a:pPr>
                      <a:r>
                        <a:rPr>
                          <a:latin typeface="微软雅黑"/>
                          <a:ea typeface="微软雅黑"/>
                          <a:cs typeface="微软雅黑"/>
                          <a:sym typeface="微软雅黑"/>
                        </a:rPr>
                        <a:t>较好（主索引</a:t>
                      </a:r>
                      <a:r>
                        <a:t>+</a:t>
                      </a:r>
                      <a:r>
                        <a:rPr>
                          <a:latin typeface="微软雅黑"/>
                          <a:ea typeface="微软雅黑"/>
                          <a:cs typeface="微软雅黑"/>
                          <a:sym typeface="微软雅黑"/>
                        </a:rPr>
                        <a:t>二级索引）</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8"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589" name="内容占位符 2"/>
          <p:cNvSpPr txBox="1"/>
          <p:nvPr>
            <p:ph type="body" idx="1"/>
          </p:nvPr>
        </p:nvSpPr>
        <p:spPr>
          <a:xfrm>
            <a:off x="665017" y="1628561"/>
            <a:ext cx="11291455"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b="1" sz="2800">
                <a:solidFill>
                  <a:srgbClr val="FFC000"/>
                </a:solidFill>
              </a:defRPr>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6" name="Picture 18" descr="Picture 18"/>
          <p:cNvPicPr>
            <a:picLocks noChangeAspect="1"/>
          </p:cNvPicPr>
          <p:nvPr/>
        </p:nvPicPr>
        <p:blipFill>
          <a:blip r:embed="rId2">
            <a:extLst/>
          </a:blip>
          <a:stretch>
            <a:fillRect/>
          </a:stretch>
        </p:blipFill>
        <p:spPr>
          <a:xfrm>
            <a:off x="3984802" y="3875964"/>
            <a:ext cx="6305610" cy="2422014"/>
          </a:xfrm>
          <a:prstGeom prst="rect">
            <a:avLst/>
          </a:prstGeom>
          <a:ln w="12700">
            <a:miter lim="400000"/>
          </a:ln>
        </p:spPr>
      </p:pic>
      <p:sp>
        <p:nvSpPr>
          <p:cNvPr id="697" name="标题 1"/>
          <p:cNvSpPr txBox="1"/>
          <p:nvPr>
            <p:ph type="title"/>
          </p:nvPr>
        </p:nvSpPr>
        <p:spPr>
          <a:xfrm>
            <a:off x="732269" y="457600"/>
            <a:ext cx="10975658" cy="1143266"/>
          </a:xfrm>
          <a:prstGeom prst="rect">
            <a:avLst/>
          </a:prstGeom>
        </p:spPr>
        <p:txBody>
          <a:bodyPr/>
          <a:lstStyle>
            <a:lvl1pPr algn="l" defTabSz="902327">
              <a:defRPr sz="3256"/>
            </a:lvl1pPr>
          </a:lstStyle>
          <a:p>
            <a:pPr/>
            <a:r>
              <a:t>企业中包含多种数据应用，从商业智能、批处理到机器学习</a:t>
            </a:r>
          </a:p>
        </p:txBody>
      </p:sp>
      <p:grpSp>
        <p:nvGrpSpPr>
          <p:cNvPr id="710" name="组合 16"/>
          <p:cNvGrpSpPr/>
          <p:nvPr/>
        </p:nvGrpSpPr>
        <p:grpSpPr>
          <a:xfrm>
            <a:off x="4272910" y="4486156"/>
            <a:ext cx="5762141" cy="1750870"/>
            <a:chOff x="0" y="0"/>
            <a:chExt cx="5762140" cy="1750869"/>
          </a:xfrm>
        </p:grpSpPr>
        <p:grpSp>
          <p:nvGrpSpPr>
            <p:cNvPr id="700" name="矩形 3"/>
            <p:cNvGrpSpPr/>
            <p:nvPr/>
          </p:nvGrpSpPr>
          <p:grpSpPr>
            <a:xfrm>
              <a:off x="-1" y="0"/>
              <a:ext cx="2971104" cy="1536526"/>
              <a:chOff x="0" y="0"/>
              <a:chExt cx="2971102" cy="1536525"/>
            </a:xfrm>
          </p:grpSpPr>
          <p:sp>
            <p:nvSpPr>
              <p:cNvPr id="698" name="Rectangle"/>
              <p:cNvSpPr/>
              <p:nvPr/>
            </p:nvSpPr>
            <p:spPr>
              <a:xfrm>
                <a:off x="0" y="0"/>
                <a:ext cx="2971103" cy="1536526"/>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2000">
                    <a:solidFill>
                      <a:srgbClr val="FFFFFF"/>
                    </a:solidFill>
                  </a:defRPr>
                </a:pPr>
              </a:p>
            </p:txBody>
          </p:sp>
          <p:sp>
            <p:nvSpPr>
              <p:cNvPr id="699" name="Big Table…"/>
              <p:cNvSpPr txBox="1"/>
              <p:nvPr/>
            </p:nvSpPr>
            <p:spPr>
              <a:xfrm>
                <a:off x="0" y="142497"/>
                <a:ext cx="2971103" cy="12515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000">
                    <a:solidFill>
                      <a:srgbClr val="FFFFFF"/>
                    </a:solidFill>
                  </a:defRPr>
                </a:pPr>
                <a:r>
                  <a:t>Big Table</a:t>
                </a:r>
              </a:p>
              <a:p>
                <a:pPr algn="ctr">
                  <a:defRPr sz="2000">
                    <a:solidFill>
                      <a:srgbClr val="FFFFFF"/>
                    </a:solidFill>
                  </a:defRPr>
                </a:pPr>
                <a:r>
                  <a:t>Ex. CDR, transaction, Web log,…</a:t>
                </a:r>
              </a:p>
            </p:txBody>
          </p:sp>
        </p:grpSp>
        <p:grpSp>
          <p:nvGrpSpPr>
            <p:cNvPr id="703" name="矩形 4"/>
            <p:cNvGrpSpPr/>
            <p:nvPr/>
          </p:nvGrpSpPr>
          <p:grpSpPr>
            <a:xfrm>
              <a:off x="4141538" y="0"/>
              <a:ext cx="1620603" cy="460957"/>
              <a:chOff x="0" y="0"/>
              <a:chExt cx="1620602" cy="460956"/>
            </a:xfrm>
          </p:grpSpPr>
          <p:sp>
            <p:nvSpPr>
              <p:cNvPr id="701" name="Rectangle"/>
              <p:cNvSpPr/>
              <p:nvPr/>
            </p:nvSpPr>
            <p:spPr>
              <a:xfrm>
                <a:off x="-1" y="0"/>
                <a:ext cx="1620604" cy="460957"/>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2000">
                    <a:solidFill>
                      <a:srgbClr val="FFFFFF"/>
                    </a:solidFill>
                  </a:defRPr>
                </a:pPr>
              </a:p>
            </p:txBody>
          </p:sp>
          <p:sp>
            <p:nvSpPr>
              <p:cNvPr id="702" name="Small table"/>
              <p:cNvSpPr txBox="1"/>
              <p:nvPr/>
            </p:nvSpPr>
            <p:spPr>
              <a:xfrm>
                <a:off x="-1" y="42863"/>
                <a:ext cx="162060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Small table</a:t>
                </a:r>
              </a:p>
            </p:txBody>
          </p:sp>
        </p:grpSp>
        <p:grpSp>
          <p:nvGrpSpPr>
            <p:cNvPr id="706" name="矩形 5"/>
            <p:cNvGrpSpPr/>
            <p:nvPr/>
          </p:nvGrpSpPr>
          <p:grpSpPr>
            <a:xfrm>
              <a:off x="3691371" y="537784"/>
              <a:ext cx="1620603" cy="460958"/>
              <a:chOff x="0" y="0"/>
              <a:chExt cx="1620602" cy="460956"/>
            </a:xfrm>
          </p:grpSpPr>
          <p:sp>
            <p:nvSpPr>
              <p:cNvPr id="704" name="Rectangle"/>
              <p:cNvSpPr/>
              <p:nvPr/>
            </p:nvSpPr>
            <p:spPr>
              <a:xfrm>
                <a:off x="-1" y="0"/>
                <a:ext cx="1620604" cy="460957"/>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2000">
                    <a:solidFill>
                      <a:srgbClr val="FFFFFF"/>
                    </a:solidFill>
                  </a:defRPr>
                </a:pPr>
              </a:p>
            </p:txBody>
          </p:sp>
          <p:sp>
            <p:nvSpPr>
              <p:cNvPr id="705" name="Small table"/>
              <p:cNvSpPr txBox="1"/>
              <p:nvPr/>
            </p:nvSpPr>
            <p:spPr>
              <a:xfrm>
                <a:off x="-1" y="42863"/>
                <a:ext cx="162060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Small table</a:t>
                </a:r>
              </a:p>
            </p:txBody>
          </p:sp>
        </p:grpSp>
        <p:grpSp>
          <p:nvGrpSpPr>
            <p:cNvPr id="709" name="矩形 6"/>
            <p:cNvGrpSpPr/>
            <p:nvPr/>
          </p:nvGrpSpPr>
          <p:grpSpPr>
            <a:xfrm>
              <a:off x="3241203" y="1075567"/>
              <a:ext cx="2175797" cy="675303"/>
              <a:chOff x="0" y="0"/>
              <a:chExt cx="2175796" cy="675301"/>
            </a:xfrm>
          </p:grpSpPr>
          <p:sp>
            <p:nvSpPr>
              <p:cNvPr id="707" name="Rectangle"/>
              <p:cNvSpPr/>
              <p:nvPr/>
            </p:nvSpPr>
            <p:spPr>
              <a:xfrm>
                <a:off x="-1" y="0"/>
                <a:ext cx="2175798" cy="675302"/>
              </a:xfrm>
              <a:prstGeom prst="rect">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2000">
                    <a:solidFill>
                      <a:srgbClr val="FFFFFF"/>
                    </a:solidFill>
                  </a:defRPr>
                </a:pPr>
              </a:p>
            </p:txBody>
          </p:sp>
          <p:sp>
            <p:nvSpPr>
              <p:cNvPr id="708" name="Unstructured data"/>
              <p:cNvSpPr txBox="1"/>
              <p:nvPr/>
            </p:nvSpPr>
            <p:spPr>
              <a:xfrm>
                <a:off x="-1" y="150035"/>
                <a:ext cx="2175798" cy="375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Unstructured data</a:t>
                </a:r>
              </a:p>
            </p:txBody>
          </p:sp>
        </p:grpSp>
      </p:grpSp>
      <p:grpSp>
        <p:nvGrpSpPr>
          <p:cNvPr id="713" name="右箭头 7"/>
          <p:cNvGrpSpPr/>
          <p:nvPr/>
        </p:nvGrpSpPr>
        <p:grpSpPr>
          <a:xfrm>
            <a:off x="2448231" y="4678221"/>
            <a:ext cx="1152429" cy="864297"/>
            <a:chOff x="0" y="0"/>
            <a:chExt cx="1152428" cy="864295"/>
          </a:xfrm>
        </p:grpSpPr>
        <p:sp>
          <p:nvSpPr>
            <p:cNvPr id="711" name="Arrow"/>
            <p:cNvSpPr/>
            <p:nvPr/>
          </p:nvSpPr>
          <p:spPr>
            <a:xfrm>
              <a:off x="0" y="0"/>
              <a:ext cx="1152429" cy="864296"/>
            </a:xfrm>
            <a:prstGeom prst="rightArrow">
              <a:avLst>
                <a:gd name="adj1" fmla="val 50000"/>
                <a:gd name="adj2" fmla="val 50000"/>
              </a:avLst>
            </a:prstGeom>
            <a:gradFill flip="none" rotWithShape="1">
              <a:gsLst>
                <a:gs pos="0">
                  <a:srgbClr val="2E5E97"/>
                </a:gs>
                <a:gs pos="80000">
                  <a:srgbClr val="3C7BC7"/>
                </a:gs>
                <a:gs pos="100000">
                  <a:srgbClr val="3A7CCA"/>
                </a:gs>
              </a:gsLst>
              <a:lin ang="16200000" scaled="0"/>
            </a:gradFill>
            <a:ln w="9525" cap="flat">
              <a:solidFill>
                <a:srgbClr val="4A7EBB"/>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712" name="data"/>
            <p:cNvSpPr txBox="1"/>
            <p:nvPr/>
          </p:nvSpPr>
          <p:spPr>
            <a:xfrm>
              <a:off x="0" y="198361"/>
              <a:ext cx="936354" cy="4675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71" tIns="60971" rIns="60971" bIns="60971" numCol="1" anchor="ctr">
              <a:spAutoFit/>
            </a:bodyPr>
            <a:lstStyle>
              <a:lvl1pPr algn="ctr">
                <a:defRPr>
                  <a:solidFill>
                    <a:srgbClr val="FFFFFF"/>
                  </a:solidFill>
                </a:defRPr>
              </a:lvl1pPr>
            </a:lstStyle>
            <a:p>
              <a:pPr/>
              <a:r>
                <a:t>data</a:t>
              </a:r>
            </a:p>
          </p:txBody>
        </p:sp>
      </p:grpSp>
      <p:pic>
        <p:nvPicPr>
          <p:cNvPr id="714" name="Picture 16" descr="Picture 16"/>
          <p:cNvPicPr>
            <a:picLocks noChangeAspect="1"/>
          </p:cNvPicPr>
          <p:nvPr/>
        </p:nvPicPr>
        <p:blipFill>
          <a:blip r:embed="rId3">
            <a:extLst/>
          </a:blip>
          <a:stretch>
            <a:fillRect/>
          </a:stretch>
        </p:blipFill>
        <p:spPr>
          <a:xfrm>
            <a:off x="911661" y="4486155"/>
            <a:ext cx="1248465" cy="1248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close/>
              </a:path>
            </a:pathLst>
          </a:custGeom>
          <a:ln w="12700">
            <a:miter lim="400000"/>
          </a:ln>
        </p:spPr>
      </p:pic>
      <p:sp>
        <p:nvSpPr>
          <p:cNvPr id="715" name="TextBox 23"/>
          <p:cNvSpPr txBox="1"/>
          <p:nvPr/>
        </p:nvSpPr>
        <p:spPr>
          <a:xfrm>
            <a:off x="2205553" y="3331881"/>
            <a:ext cx="1987059" cy="343898"/>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1600">
                <a:solidFill>
                  <a:srgbClr val="FFFFFF"/>
                </a:solidFill>
              </a:defRPr>
            </a:lvl1pPr>
          </a:lstStyle>
          <a:p>
            <a:pPr/>
            <a:r>
              <a:t>Report &amp; Dashboard</a:t>
            </a:r>
          </a:p>
        </p:txBody>
      </p:sp>
      <p:sp>
        <p:nvSpPr>
          <p:cNvPr id="716" name="TextBox 24"/>
          <p:cNvSpPr txBox="1"/>
          <p:nvPr/>
        </p:nvSpPr>
        <p:spPr>
          <a:xfrm>
            <a:off x="4326354" y="3314629"/>
            <a:ext cx="1554168" cy="343897"/>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1600">
                <a:solidFill>
                  <a:srgbClr val="FFFFFF"/>
                </a:solidFill>
              </a:defRPr>
            </a:lvl1pPr>
          </a:lstStyle>
          <a:p>
            <a:pPr/>
            <a:r>
              <a:t>OLAP &amp; Ad-hoc</a:t>
            </a:r>
          </a:p>
        </p:txBody>
      </p:sp>
      <p:sp>
        <p:nvSpPr>
          <p:cNvPr id="717" name="TextBox 25"/>
          <p:cNvSpPr txBox="1"/>
          <p:nvPr/>
        </p:nvSpPr>
        <p:spPr>
          <a:xfrm>
            <a:off x="6034844" y="3288750"/>
            <a:ext cx="1693371" cy="343897"/>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1600">
                <a:solidFill>
                  <a:srgbClr val="FFFFFF"/>
                </a:solidFill>
              </a:defRPr>
            </a:lvl1pPr>
          </a:lstStyle>
          <a:p>
            <a:pPr/>
            <a:r>
              <a:t>Batch processing</a:t>
            </a:r>
          </a:p>
        </p:txBody>
      </p:sp>
      <p:sp>
        <p:nvSpPr>
          <p:cNvPr id="718" name="TextBox 26"/>
          <p:cNvSpPr txBox="1"/>
          <p:nvPr/>
        </p:nvSpPr>
        <p:spPr>
          <a:xfrm>
            <a:off x="8011896" y="3280123"/>
            <a:ext cx="1682160" cy="343898"/>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1600">
                <a:solidFill>
                  <a:srgbClr val="FFFFFF"/>
                </a:solidFill>
              </a:defRPr>
            </a:lvl1pPr>
          </a:lstStyle>
          <a:p>
            <a:pPr/>
            <a:r>
              <a:t>Machine learning</a:t>
            </a:r>
          </a:p>
        </p:txBody>
      </p:sp>
      <p:pic>
        <p:nvPicPr>
          <p:cNvPr id="719" name="图片 27" descr="图片 27"/>
          <p:cNvPicPr>
            <a:picLocks noChangeAspect="1"/>
          </p:cNvPicPr>
          <p:nvPr/>
        </p:nvPicPr>
        <p:blipFill>
          <a:blip r:embed="rId4">
            <a:extLst/>
          </a:blip>
          <a:stretch>
            <a:fillRect/>
          </a:stretch>
        </p:blipFill>
        <p:spPr>
          <a:xfrm>
            <a:off x="2562963" y="2337536"/>
            <a:ext cx="1443527" cy="771351"/>
          </a:xfrm>
          <a:prstGeom prst="rect">
            <a:avLst/>
          </a:prstGeom>
          <a:ln w="12700">
            <a:miter lim="400000"/>
          </a:ln>
        </p:spPr>
      </p:pic>
      <p:pic>
        <p:nvPicPr>
          <p:cNvPr id="720" name="图片 28" descr="图片 28"/>
          <p:cNvPicPr>
            <a:picLocks noChangeAspect="1"/>
          </p:cNvPicPr>
          <p:nvPr/>
        </p:nvPicPr>
        <p:blipFill>
          <a:blip r:embed="rId5">
            <a:extLst/>
          </a:blip>
          <a:stretch>
            <a:fillRect/>
          </a:stretch>
        </p:blipFill>
        <p:spPr>
          <a:xfrm>
            <a:off x="6391006" y="2326447"/>
            <a:ext cx="1072368" cy="750001"/>
          </a:xfrm>
          <a:prstGeom prst="rect">
            <a:avLst/>
          </a:prstGeom>
          <a:ln w="12700">
            <a:miter lim="400000"/>
          </a:ln>
        </p:spPr>
      </p:pic>
      <p:pic>
        <p:nvPicPr>
          <p:cNvPr id="721" name="图片 8" descr="图片 8"/>
          <p:cNvPicPr>
            <a:picLocks noChangeAspect="1"/>
          </p:cNvPicPr>
          <p:nvPr/>
        </p:nvPicPr>
        <p:blipFill>
          <a:blip r:embed="rId6">
            <a:extLst/>
          </a:blip>
          <a:stretch>
            <a:fillRect/>
          </a:stretch>
        </p:blipFill>
        <p:spPr>
          <a:xfrm>
            <a:off x="4562664" y="2149631"/>
            <a:ext cx="1353430" cy="1164438"/>
          </a:xfrm>
          <a:prstGeom prst="rect">
            <a:avLst/>
          </a:prstGeom>
          <a:ln w="12700">
            <a:miter lim="400000"/>
          </a:ln>
        </p:spPr>
      </p:pic>
      <p:pic>
        <p:nvPicPr>
          <p:cNvPr id="722" name="图片 9" descr="图片 9"/>
          <p:cNvPicPr>
            <a:picLocks noChangeAspect="1"/>
          </p:cNvPicPr>
          <p:nvPr/>
        </p:nvPicPr>
        <p:blipFill>
          <a:blip r:embed="rId7">
            <a:extLst/>
          </a:blip>
          <a:stretch>
            <a:fillRect/>
          </a:stretch>
        </p:blipFill>
        <p:spPr>
          <a:xfrm>
            <a:off x="7964165" y="2223060"/>
            <a:ext cx="1822863" cy="1030314"/>
          </a:xfrm>
          <a:prstGeom prst="rect">
            <a:avLst/>
          </a:prstGeom>
          <a:ln w="12700">
            <a:miter lim="400000"/>
          </a:ln>
        </p:spPr>
      </p:pic>
      <p:pic>
        <p:nvPicPr>
          <p:cNvPr id="723" name="Picture 6" descr="Picture 6"/>
          <p:cNvPicPr>
            <a:picLocks noChangeAspect="1"/>
          </p:cNvPicPr>
          <p:nvPr/>
        </p:nvPicPr>
        <p:blipFill>
          <a:blip r:embed="rId8">
            <a:extLst/>
          </a:blip>
          <a:stretch>
            <a:fillRect/>
          </a:stretch>
        </p:blipFill>
        <p:spPr>
          <a:xfrm>
            <a:off x="10308869" y="2216987"/>
            <a:ext cx="979907" cy="979908"/>
          </a:xfrm>
          <a:prstGeom prst="rect">
            <a:avLst/>
          </a:prstGeom>
          <a:ln w="12700">
            <a:miter lim="400000"/>
          </a:ln>
        </p:spPr>
      </p:pic>
      <p:sp>
        <p:nvSpPr>
          <p:cNvPr id="724" name="TextBox 30"/>
          <p:cNvSpPr txBox="1"/>
          <p:nvPr/>
        </p:nvSpPr>
        <p:spPr>
          <a:xfrm>
            <a:off x="9932710" y="3285876"/>
            <a:ext cx="1794773" cy="343898"/>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1600">
                <a:solidFill>
                  <a:srgbClr val="FFFFFF"/>
                </a:solidFill>
              </a:defRPr>
            </a:lvl1pPr>
          </a:lstStyle>
          <a:p>
            <a:pPr/>
            <a:r>
              <a:t>Realtime Analytics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1" name="TextBox 2"/>
          <p:cNvSpPr txBox="1"/>
          <p:nvPr/>
        </p:nvSpPr>
        <p:spPr>
          <a:xfrm>
            <a:off x="670892" y="1362975"/>
            <a:ext cx="10324159" cy="3365581"/>
          </a:xfrm>
          <a:prstGeom prst="rect">
            <a:avLst/>
          </a:prstGeom>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marL="241147" indent="-241147" defTabSz="609300">
              <a:buSzPct val="100000"/>
              <a:buFont typeface="Arial"/>
              <a:buChar char="•"/>
              <a:defRPr sz="1800">
                <a:solidFill>
                  <a:srgbClr val="FFFFFF"/>
                </a:solidFill>
              </a:defRPr>
            </a:pPr>
            <a:r>
              <a:t>SQL</a:t>
            </a:r>
          </a:p>
          <a:p>
            <a:pPr lvl="1" marL="962474" indent="-353257" defTabSz="609300">
              <a:buSzPct val="100000"/>
              <a:buFont typeface="Arial"/>
              <a:buChar char="•"/>
              <a:defRPr sz="2000">
                <a:solidFill>
                  <a:srgbClr val="FFFFFF"/>
                </a:solidFill>
              </a:defRPr>
            </a:pPr>
          </a:p>
          <a:p>
            <a:pPr lvl="1" marL="962474" indent="-353257" defTabSz="609300">
              <a:buSzPct val="100000"/>
              <a:buFont typeface="Arial"/>
              <a:buChar char="•"/>
              <a:defRPr sz="2000">
                <a:solidFill>
                  <a:srgbClr val="FFFFFF"/>
                </a:solidFill>
              </a:defRPr>
            </a:pPr>
          </a:p>
          <a:p>
            <a:pPr lvl="1" marL="456908" indent="152297" defTabSz="609300">
              <a:defRPr sz="1800">
                <a:solidFill>
                  <a:srgbClr val="FFFFFF"/>
                </a:solidFill>
              </a:defRPr>
            </a:pPr>
          </a:p>
          <a:p>
            <a:pPr marL="456908" indent="-456908" defTabSz="609300">
              <a:defRPr sz="1800">
                <a:solidFill>
                  <a:srgbClr val="FFFFFF"/>
                </a:solidFill>
              </a:defRPr>
            </a:pPr>
          </a:p>
          <a:p>
            <a:pPr marL="456908" indent="-456908" defTabSz="609300">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buSzPct val="100000"/>
              <a:buFont typeface="Arial"/>
              <a:buChar char="•"/>
              <a:defRPr sz="1800">
                <a:solidFill>
                  <a:srgbClr val="FFFFFF"/>
                </a:solidFill>
              </a:defRPr>
            </a:pPr>
          </a:p>
          <a:p>
            <a:pPr marL="241147" indent="-241147" defTabSz="609300">
              <a:buSzPct val="100000"/>
              <a:buFont typeface="Arial"/>
              <a:buChar char="•"/>
              <a:defRPr sz="1800">
                <a:solidFill>
                  <a:srgbClr val="FFFFFF"/>
                </a:solidFill>
              </a:defRPr>
            </a:pPr>
            <a:r>
              <a:t>Dataframe</a:t>
            </a:r>
          </a:p>
        </p:txBody>
      </p:sp>
      <p:sp>
        <p:nvSpPr>
          <p:cNvPr id="1592" name="TextBox 3"/>
          <p:cNvSpPr txBox="1"/>
          <p:nvPr/>
        </p:nvSpPr>
        <p:spPr>
          <a:xfrm>
            <a:off x="1031211" y="4712268"/>
            <a:ext cx="6791884" cy="12648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df.write</a:t>
            </a:r>
          </a:p>
          <a:p>
            <a:pPr defTabSz="609300">
              <a:defRPr i="1" sz="1600">
                <a:latin typeface="Courier New"/>
                <a:ea typeface="Courier New"/>
                <a:cs typeface="Courier New"/>
                <a:sym typeface="Courier New"/>
              </a:defRPr>
            </a:pPr>
            <a:r>
              <a:t>   .format(“carbondata")</a:t>
            </a:r>
            <a:endParaRPr sz="1200"/>
          </a:p>
          <a:p>
            <a:pPr defTabSz="609300">
              <a:defRPr i="1" sz="1600">
                <a:latin typeface="Courier New"/>
                <a:ea typeface="Courier New"/>
                <a:cs typeface="Courier New"/>
                <a:sym typeface="Courier New"/>
              </a:defRPr>
            </a:pPr>
            <a:r>
              <a:t>   .options("tableName“, “t1"))</a:t>
            </a:r>
            <a:endParaRPr sz="1200"/>
          </a:p>
          <a:p>
            <a:pPr defTabSz="609300">
              <a:defRPr i="1" sz="1600">
                <a:latin typeface="Courier New"/>
                <a:ea typeface="Courier New"/>
                <a:cs typeface="Courier New"/>
                <a:sym typeface="Courier New"/>
              </a:defRPr>
            </a:pPr>
            <a:r>
              <a:t>   .mode(SaveMode.Overwrite)</a:t>
            </a:r>
            <a:endParaRPr sz="1200"/>
          </a:p>
          <a:p>
            <a:pPr defTabSz="609300">
              <a:defRPr i="1" sz="1600">
                <a:latin typeface="Courier New"/>
                <a:ea typeface="Courier New"/>
                <a:cs typeface="Courier New"/>
                <a:sym typeface="Courier New"/>
              </a:defRPr>
            </a:pPr>
            <a:r>
              <a:t>   .save() </a:t>
            </a:r>
          </a:p>
        </p:txBody>
      </p:sp>
      <p:sp>
        <p:nvSpPr>
          <p:cNvPr id="1593" name="TextBox 4"/>
          <p:cNvSpPr txBox="1"/>
          <p:nvPr/>
        </p:nvSpPr>
        <p:spPr>
          <a:xfrm>
            <a:off x="1031222" y="1818938"/>
            <a:ext cx="6791874" cy="24078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TABLE</a:t>
            </a:r>
            <a:r>
              <a:t> </a:t>
            </a:r>
            <a:r>
              <a:t>tablename (name string, age int) </a:t>
            </a:r>
            <a:endParaRPr sz="1200"/>
          </a:p>
          <a:p>
            <a:pPr defTabSz="609300">
              <a:defRPr i="1" sz="1600">
                <a:latin typeface="Courier New"/>
                <a:ea typeface="Courier New"/>
                <a:cs typeface="Courier New"/>
                <a:sym typeface="Courier New"/>
              </a:defRPr>
            </a:pPr>
            <a:r>
              <a:t>STORED AS carbondata</a:t>
            </a:r>
          </a:p>
          <a:p>
            <a:pPr defTabSz="609300">
              <a:defRPr i="1" sz="1600">
                <a:latin typeface="Courier New"/>
                <a:ea typeface="Courier New"/>
                <a:cs typeface="Courier New"/>
                <a:sym typeface="Courier New"/>
              </a:defRPr>
            </a:pPr>
            <a:r>
              <a:t>TBLPROPERTIES</a:t>
            </a:r>
            <a:r>
              <a:t> </a:t>
            </a:r>
            <a:r>
              <a:t>(‘SORT_COLUMNS’=‘name’,</a:t>
            </a:r>
            <a:r>
              <a:t> </a:t>
            </a:r>
            <a:r>
              <a:t>‘SORT_SCOPE’=‘..’)</a:t>
            </a:r>
            <a:endParaRPr sz="1200"/>
          </a:p>
          <a:p>
            <a:pPr defTabSz="609300">
              <a:defRPr i="1" sz="1600">
                <a:latin typeface="Courier New"/>
                <a:ea typeface="Courier New"/>
                <a:cs typeface="Courier New"/>
                <a:sym typeface="Courier New"/>
              </a:defRPr>
            </a:pPr>
          </a:p>
          <a:p>
            <a:pPr defTabSz="609300">
              <a:defRPr i="1" sz="1600">
                <a:latin typeface="Courier New"/>
                <a:ea typeface="Courier New"/>
                <a:cs typeface="Courier New"/>
                <a:sym typeface="Courier New"/>
              </a:defRPr>
            </a:pPr>
            <a:r>
              <a:t>LOAD DATA [LOCAL] INPATH 'folder path' [OVERWRITE] INTO TABLE tablename OPTIONS(...)</a:t>
            </a:r>
            <a:endParaRPr sz="1200"/>
          </a:p>
          <a:p>
            <a:pPr defTabSz="609300">
              <a:defRPr i="1" sz="1600">
                <a:latin typeface="Courier New"/>
                <a:ea typeface="Courier New"/>
                <a:cs typeface="Courier New"/>
                <a:sym typeface="Courier New"/>
              </a:defRPr>
            </a:pPr>
          </a:p>
          <a:p>
            <a:pPr defTabSz="609300">
              <a:defRPr i="1" sz="1600">
                <a:latin typeface="Courier New"/>
                <a:ea typeface="Courier New"/>
                <a:cs typeface="Courier New"/>
                <a:sym typeface="Courier New"/>
              </a:defRPr>
            </a:pPr>
            <a:r>
              <a:t>INSERT INTO TABLE tablennme </a:t>
            </a:r>
            <a:endParaRPr sz="1200"/>
          </a:p>
          <a:p>
            <a:pPr defTabSz="609300">
              <a:defRPr i="1" sz="1600">
                <a:latin typeface="Courier New"/>
                <a:ea typeface="Courier New"/>
                <a:cs typeface="Courier New"/>
                <a:sym typeface="Courier New"/>
              </a:defRPr>
            </a:pPr>
            <a:r>
              <a:t>select_statement1 FROM table1;</a:t>
            </a:r>
          </a:p>
        </p:txBody>
      </p:sp>
      <p:sp>
        <p:nvSpPr>
          <p:cNvPr id="1594" name="标题 3"/>
          <p:cNvSpPr txBox="1"/>
          <p:nvPr/>
        </p:nvSpPr>
        <p:spPr>
          <a:xfrm>
            <a:off x="670890" y="212834"/>
            <a:ext cx="11181582" cy="802659"/>
          </a:xfrm>
          <a:prstGeom prst="rect">
            <a:avLst/>
          </a:prstGeom>
          <a:ln w="12700">
            <a:miter lim="400000"/>
          </a:ln>
          <a:extLst>
            <a:ext uri="{C572A759-6A51-4108-AA02-DFA0A04FC94B}">
              <ma14:wrappingTextBoxFlag xmlns:ma14="http://schemas.microsoft.com/office/mac/drawingml/2011/main" val="1"/>
            </a:ext>
          </a:extLst>
        </p:spPr>
        <p:txBody>
          <a:bodyPr lIns="45729" tIns="45729" rIns="45729" bIns="45729" anchor="ctr">
            <a:spAutoFit/>
          </a:bodyPr>
          <a:lstStyle>
            <a:lvl1pPr defTabSz="609721">
              <a:lnSpc>
                <a:spcPct val="90000"/>
              </a:lnSpc>
              <a:defRPr b="1" sz="40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创建表格和入库</a:t>
            </a:r>
          </a:p>
        </p:txBody>
      </p:sp>
      <p:sp>
        <p:nvSpPr>
          <p:cNvPr id="1595" name="文本框 1"/>
          <p:cNvSpPr txBox="1"/>
          <p:nvPr/>
        </p:nvSpPr>
        <p:spPr>
          <a:xfrm>
            <a:off x="7988827" y="1485129"/>
            <a:ext cx="3606199" cy="32940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4150" indent="-184150">
              <a:buSzPct val="100000"/>
              <a:buFont typeface="Arial"/>
              <a:buChar char="•"/>
              <a:defRPr sz="1800">
                <a:solidFill>
                  <a:srgbClr val="FFFFFF"/>
                </a:solidFill>
              </a:defRPr>
            </a:pPr>
            <a:r>
              <a:t>Hive</a:t>
            </a:r>
            <a:r>
              <a:rPr>
                <a:latin typeface="微软雅黑"/>
                <a:ea typeface="微软雅黑"/>
                <a:cs typeface="微软雅黑"/>
                <a:sym typeface="微软雅黑"/>
              </a:rPr>
              <a:t>语法 </a:t>
            </a:r>
          </a:p>
          <a:p>
            <a:pPr marL="184150" indent="-184150">
              <a:buSzPct val="100000"/>
              <a:buFont typeface="Arial"/>
              <a:buChar char="•"/>
              <a:defRPr sz="1800">
                <a:solidFill>
                  <a:srgbClr val="FFFFFF"/>
                </a:solidFill>
              </a:defRPr>
            </a:pPr>
          </a:p>
          <a:p>
            <a:pPr marL="184150" indent="-184150">
              <a:buSzPct val="100000"/>
              <a:buFont typeface="Arial"/>
              <a:buChar char="•"/>
              <a:defRPr sz="1800">
                <a:solidFill>
                  <a:srgbClr val="FFFFFF"/>
                </a:solidFill>
              </a:defRPr>
            </a:pPr>
            <a:r>
              <a:t>SORT_COLUMNS</a:t>
            </a:r>
            <a:r>
              <a:rPr>
                <a:latin typeface="微软雅黑"/>
                <a:ea typeface="微软雅黑"/>
                <a:cs typeface="微软雅黑"/>
                <a:sym typeface="微软雅黑"/>
              </a:rPr>
              <a:t>：排序的列（提升过滤性能）</a:t>
            </a:r>
          </a:p>
          <a:p>
            <a:pPr marL="184150" indent="-184150">
              <a:buSzPct val="100000"/>
              <a:buFont typeface="Arial"/>
              <a:buChar char="•"/>
              <a:defRPr sz="1800">
                <a:solidFill>
                  <a:srgbClr val="FFFFFF"/>
                </a:solidFill>
              </a:defRPr>
            </a:pPr>
          </a:p>
          <a:p>
            <a:pPr marL="184150" indent="-184150">
              <a:buSzPct val="100000"/>
              <a:buFont typeface="Arial"/>
              <a:buChar char="•"/>
              <a:defRPr sz="1800">
                <a:solidFill>
                  <a:srgbClr val="FFFFFF"/>
                </a:solidFill>
              </a:defRPr>
            </a:pPr>
            <a:r>
              <a:t>SORT_SCOPE</a:t>
            </a:r>
            <a:r>
              <a:rPr>
                <a:latin typeface="微软雅黑"/>
                <a:ea typeface="微软雅黑"/>
                <a:cs typeface="微软雅黑"/>
                <a:sym typeface="微软雅黑"/>
              </a:rPr>
              <a:t>：排序范围（控制入库速度）</a:t>
            </a:r>
          </a:p>
          <a:p>
            <a:pPr lvl="1" marL="793832" indent="-184150">
              <a:buSzPct val="100000"/>
              <a:buFont typeface="Arial"/>
              <a:buChar char="•"/>
              <a:defRPr sz="1800">
                <a:solidFill>
                  <a:srgbClr val="FFFFFF"/>
                </a:solidFill>
              </a:defRPr>
            </a:pPr>
            <a:r>
              <a:t>NO_SORT</a:t>
            </a:r>
          </a:p>
          <a:p>
            <a:pPr lvl="1" marL="793832" indent="-184150">
              <a:buSzPct val="100000"/>
              <a:buFont typeface="Arial"/>
              <a:buChar char="•"/>
              <a:defRPr sz="1800">
                <a:solidFill>
                  <a:srgbClr val="FFFFFF"/>
                </a:solidFill>
              </a:defRPr>
            </a:pPr>
            <a:r>
              <a:t>LOCAL_SORT</a:t>
            </a:r>
          </a:p>
          <a:p>
            <a:pPr lvl="1" marL="793832" indent="-184150">
              <a:buSzPct val="100000"/>
              <a:buFont typeface="Arial"/>
              <a:buChar char="•"/>
              <a:defRPr sz="1800">
                <a:solidFill>
                  <a:srgbClr val="FFFFFF"/>
                </a:solidFill>
              </a:defRPr>
            </a:pPr>
            <a:r>
              <a:t>BATCH_SORT</a:t>
            </a:r>
          </a:p>
          <a:p>
            <a:pPr lvl="1" marL="793832" indent="-184150">
              <a:buSzPct val="100000"/>
              <a:buFont typeface="Arial"/>
              <a:buChar char="•"/>
              <a:defRPr sz="1800">
                <a:solidFill>
                  <a:srgbClr val="FFFFFF"/>
                </a:solidFill>
              </a:defRPr>
            </a:pPr>
            <a:r>
              <a:t>GLOBAL_SORT</a:t>
            </a:r>
          </a:p>
        </p:txBody>
      </p:sp>
      <p:sp>
        <p:nvSpPr>
          <p:cNvPr id="1596" name="文本框 6"/>
          <p:cNvSpPr txBox="1"/>
          <p:nvPr/>
        </p:nvSpPr>
        <p:spPr>
          <a:xfrm>
            <a:off x="7996797" y="5131637"/>
            <a:ext cx="419820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81075" indent="-381075">
              <a:buSzPct val="100000"/>
              <a:buFont typeface="Arial"/>
              <a:buChar char="•"/>
              <a:defRPr sz="1800">
                <a:solidFill>
                  <a:srgbClr val="FFFFFF"/>
                </a:solidFill>
              </a:defRPr>
            </a:pPr>
            <a:r>
              <a:rPr>
                <a:latin typeface="微软雅黑"/>
                <a:ea typeface="微软雅黑"/>
                <a:cs typeface="微软雅黑"/>
                <a:sym typeface="微软雅黑"/>
              </a:rPr>
              <a:t>兼容</a:t>
            </a:r>
            <a:r>
              <a:t>DataFrame</a:t>
            </a:r>
            <a:r>
              <a:t> </a:t>
            </a:r>
            <a:r>
              <a:t>API</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8" name="标题 1"/>
          <p:cNvSpPr txBox="1"/>
          <p:nvPr>
            <p:ph type="title"/>
          </p:nvPr>
        </p:nvSpPr>
        <p:spPr>
          <a:xfrm>
            <a:off x="781254" y="275230"/>
            <a:ext cx="10975658" cy="1143266"/>
          </a:xfrm>
          <a:prstGeom prst="rect">
            <a:avLst/>
          </a:prstGeom>
        </p:spPr>
        <p:txBody>
          <a:bodyPr/>
          <a:lstStyle/>
          <a:p>
            <a:pPr algn="l">
              <a:defRPr sz="3200"/>
            </a:pPr>
            <a:r>
              <a:t>DataMap</a:t>
            </a:r>
            <a:r>
              <a:t>管理</a:t>
            </a:r>
          </a:p>
        </p:txBody>
      </p:sp>
      <p:sp>
        <p:nvSpPr>
          <p:cNvPr id="1599" name="TextBox 4"/>
          <p:cNvSpPr txBox="1"/>
          <p:nvPr/>
        </p:nvSpPr>
        <p:spPr>
          <a:xfrm>
            <a:off x="1360375" y="1582681"/>
            <a:ext cx="8336310" cy="1493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DATAMAP [IF NOT EXISTS] datamap_name</a:t>
            </a:r>
            <a:r>
              <a:t> </a:t>
            </a:r>
            <a:r>
              <a:t>[ON TABLE main_table]</a:t>
            </a:r>
          </a:p>
          <a:p>
            <a:pPr defTabSz="609300">
              <a:defRPr i="1" sz="1600">
                <a:latin typeface="Courier New"/>
                <a:ea typeface="Courier New"/>
                <a:cs typeface="Courier New"/>
                <a:sym typeface="Courier New"/>
              </a:defRPr>
            </a:pPr>
            <a:r>
              <a:t>  USING "datamap_provider"</a:t>
            </a:r>
          </a:p>
          <a:p>
            <a:pPr defTabSz="609300">
              <a:defRPr i="1" sz="1600">
                <a:latin typeface="Courier New"/>
                <a:ea typeface="Courier New"/>
                <a:cs typeface="Courier New"/>
                <a:sym typeface="Courier New"/>
              </a:defRPr>
            </a:pPr>
            <a:r>
              <a:t>  [WITH DEFERRED REBUILD]</a:t>
            </a:r>
          </a:p>
          <a:p>
            <a:pPr defTabSz="609300">
              <a:defRPr i="1" sz="1600">
                <a:latin typeface="Courier New"/>
                <a:ea typeface="Courier New"/>
                <a:cs typeface="Courier New"/>
                <a:sym typeface="Courier New"/>
              </a:defRPr>
            </a:pPr>
            <a:r>
              <a:t>  DMPROPERTIES ('key'='value', ...)</a:t>
            </a:r>
          </a:p>
          <a:p>
            <a:pPr defTabSz="609300">
              <a:defRPr i="1" sz="1600">
                <a:latin typeface="Courier New"/>
                <a:ea typeface="Courier New"/>
                <a:cs typeface="Courier New"/>
                <a:sym typeface="Courier New"/>
              </a:defRPr>
            </a:pPr>
            <a:r>
              <a:t>  AS</a:t>
            </a:r>
          </a:p>
          <a:p>
            <a:pPr defTabSz="609300">
              <a:defRPr i="1" sz="1600">
                <a:latin typeface="Courier New"/>
                <a:ea typeface="Courier New"/>
                <a:cs typeface="Courier New"/>
                <a:sym typeface="Courier New"/>
              </a:defRPr>
            </a:pPr>
            <a:r>
              <a:t>    SELECT statement</a:t>
            </a:r>
          </a:p>
        </p:txBody>
      </p:sp>
      <p:sp>
        <p:nvSpPr>
          <p:cNvPr id="1600" name="文本框 4"/>
          <p:cNvSpPr txBox="1"/>
          <p:nvPr/>
        </p:nvSpPr>
        <p:spPr>
          <a:xfrm>
            <a:off x="1077816" y="4789766"/>
            <a:ext cx="2993434" cy="1374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100">
                <a:solidFill>
                  <a:srgbClr val="FFFFFF"/>
                </a:solidFill>
              </a:defRPr>
            </a:pPr>
            <a:r>
              <a:rPr>
                <a:latin typeface="微软雅黑"/>
                <a:ea typeface="微软雅黑"/>
                <a:cs typeface="微软雅黑"/>
                <a:sym typeface="微软雅黑"/>
              </a:rPr>
              <a:t>二级索引</a:t>
            </a:r>
            <a:r>
              <a:t>:</a:t>
            </a:r>
            <a:r>
              <a:rPr>
                <a:latin typeface="微软雅黑"/>
                <a:ea typeface="微软雅黑"/>
                <a:cs typeface="微软雅黑"/>
                <a:sym typeface="微软雅黑"/>
              </a:rPr>
              <a:t> 加速过滤查询</a:t>
            </a:r>
          </a:p>
          <a:p>
            <a:pPr marL="381075" indent="-381075">
              <a:buSzPct val="100000"/>
              <a:buFont typeface="Arial"/>
              <a:buChar char="•"/>
              <a:defRPr sz="2100">
                <a:solidFill>
                  <a:srgbClr val="FFFFFF"/>
                </a:solidFill>
              </a:defRPr>
            </a:pPr>
            <a:r>
              <a:t>bloomfilter</a:t>
            </a:r>
          </a:p>
          <a:p>
            <a:pPr marL="381075" indent="-381075">
              <a:buSzPct val="100000"/>
              <a:buFont typeface="Arial"/>
              <a:buChar char="•"/>
              <a:defRPr sz="2100">
                <a:solidFill>
                  <a:srgbClr val="FFFFFF"/>
                </a:solidFill>
              </a:defRPr>
            </a:pPr>
            <a:r>
              <a:t>Lucene</a:t>
            </a:r>
          </a:p>
          <a:p>
            <a:pPr marL="381075" indent="-381075">
              <a:buSzPct val="100000"/>
              <a:buFont typeface="Arial"/>
              <a:buChar char="•"/>
              <a:defRPr sz="2100">
                <a:solidFill>
                  <a:srgbClr val="FFFFFF"/>
                </a:solidFill>
              </a:defRPr>
            </a:pPr>
            <a:r>
              <a:t>Your</a:t>
            </a:r>
            <a:r>
              <a:t> </a:t>
            </a:r>
            <a:r>
              <a:t>idea</a:t>
            </a:r>
          </a:p>
        </p:txBody>
      </p:sp>
      <p:sp>
        <p:nvSpPr>
          <p:cNvPr id="1601" name="TextBox 4"/>
          <p:cNvSpPr txBox="1"/>
          <p:nvPr/>
        </p:nvSpPr>
        <p:spPr>
          <a:xfrm>
            <a:off x="1360375" y="3431814"/>
            <a:ext cx="8336310"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DROP DATAMAP [IF NOT EXISTS] datamap_name</a:t>
            </a:r>
            <a:r>
              <a:t> </a:t>
            </a:r>
            <a:r>
              <a:t>[ON TABLE main_table]</a:t>
            </a:r>
          </a:p>
        </p:txBody>
      </p:sp>
      <p:sp>
        <p:nvSpPr>
          <p:cNvPr id="1602" name="TextBox 4"/>
          <p:cNvSpPr txBox="1"/>
          <p:nvPr/>
        </p:nvSpPr>
        <p:spPr>
          <a:xfrm>
            <a:off x="1369529" y="4048245"/>
            <a:ext cx="8336309"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SHOP DATAMAP ON TABLE main_table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4" name="标题 1"/>
          <p:cNvSpPr txBox="1"/>
          <p:nvPr>
            <p:ph type="title"/>
          </p:nvPr>
        </p:nvSpPr>
        <p:spPr>
          <a:xfrm>
            <a:off x="609638" y="273663"/>
            <a:ext cx="10975299" cy="1145065"/>
          </a:xfrm>
          <a:prstGeom prst="rect">
            <a:avLst/>
          </a:prstGeom>
        </p:spPr>
        <p:txBody>
          <a:bodyPr/>
          <a:lstStyle>
            <a:lvl1pPr algn="l">
              <a:defRPr sz="3200"/>
            </a:lvl1pPr>
          </a:lstStyle>
          <a:p>
            <a:pPr/>
            <a:r>
              <a:t>BloomFilter DataMap</a:t>
            </a:r>
          </a:p>
        </p:txBody>
      </p:sp>
      <p:sp>
        <p:nvSpPr>
          <p:cNvPr id="1605" name="矩形 2"/>
          <p:cNvSpPr/>
          <p:nvPr/>
        </p:nvSpPr>
        <p:spPr>
          <a:xfrm>
            <a:off x="1524197" y="1925436"/>
            <a:ext cx="8670130" cy="1950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DATAMAP [IF NOT EXISTS] datamap_name</a:t>
            </a:r>
          </a:p>
          <a:p>
            <a:pPr defTabSz="609300">
              <a:defRPr i="1" sz="1600">
                <a:latin typeface="Courier New"/>
                <a:ea typeface="Courier New"/>
                <a:cs typeface="Courier New"/>
                <a:sym typeface="Courier New"/>
              </a:defRPr>
            </a:pPr>
            <a:r>
              <a:t>   ON TABLE main_table</a:t>
            </a:r>
          </a:p>
          <a:p>
            <a:pPr defTabSz="609300">
              <a:defRPr i="1" sz="1600">
                <a:latin typeface="Courier New"/>
                <a:ea typeface="Courier New"/>
                <a:cs typeface="Courier New"/>
                <a:sym typeface="Courier New"/>
              </a:defRPr>
            </a:pPr>
            <a:r>
              <a:t>   USING 'bloomfilter’</a:t>
            </a:r>
          </a:p>
          <a:p>
            <a:pPr defTabSz="609300">
              <a:defRPr i="1" sz="1600">
                <a:latin typeface="Courier New"/>
                <a:ea typeface="Courier New"/>
                <a:cs typeface="Courier New"/>
                <a:sym typeface="Courier New"/>
              </a:defRPr>
            </a:pPr>
            <a:r>
              <a:t>DMPROPERTIES (</a:t>
            </a:r>
          </a:p>
          <a:p>
            <a:pPr defTabSz="609300">
              <a:defRPr i="1" sz="1600">
                <a:latin typeface="Courier New"/>
                <a:ea typeface="Courier New"/>
                <a:cs typeface="Courier New"/>
                <a:sym typeface="Courier New"/>
              </a:defRPr>
            </a:pPr>
            <a:r>
              <a:t>  ‘INDEX_COLUMNS'='city, name’,</a:t>
            </a:r>
          </a:p>
          <a:p>
            <a:pPr defTabSz="609300">
              <a:defRPr i="1" sz="1600">
                <a:latin typeface="Courier New"/>
                <a:ea typeface="Courier New"/>
                <a:cs typeface="Courier New"/>
                <a:sym typeface="Courier New"/>
              </a:defRPr>
            </a:pPr>
            <a:r>
              <a:t>  'BLOOM_SIZE'='640000’,</a:t>
            </a:r>
          </a:p>
          <a:p>
            <a:pPr defTabSz="609300">
              <a:defRPr i="1" sz="1600">
                <a:latin typeface="Courier New"/>
                <a:ea typeface="Courier New"/>
                <a:cs typeface="Courier New"/>
                <a:sym typeface="Courier New"/>
              </a:defRPr>
            </a:pPr>
            <a:r>
              <a:t>  'BLOOM_FPP'='0.00001’,</a:t>
            </a:r>
          </a:p>
          <a:p>
            <a:pPr defTabSz="609300">
              <a:defRPr i="1" sz="1600">
                <a:latin typeface="Courier New"/>
                <a:ea typeface="Courier New"/>
                <a:cs typeface="Courier New"/>
                <a:sym typeface="Courier New"/>
              </a:defRPr>
            </a:pPr>
            <a:r>
              <a:t>  'BLOOM_COMPRESS'='true')</a:t>
            </a:r>
          </a:p>
        </p:txBody>
      </p:sp>
      <p:sp>
        <p:nvSpPr>
          <p:cNvPr id="1606" name="文本框 3"/>
          <p:cNvSpPr txBox="1"/>
          <p:nvPr/>
        </p:nvSpPr>
        <p:spPr>
          <a:xfrm>
            <a:off x="1437699" y="4833844"/>
            <a:ext cx="7275501" cy="9396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81075" indent="-381075">
              <a:buSzPct val="100000"/>
              <a:buFont typeface="Arial"/>
              <a:buChar char="•"/>
              <a:defRPr>
                <a:solidFill>
                  <a:srgbClr val="FFFFFF"/>
                </a:solidFill>
              </a:defRPr>
            </a:pPr>
            <a:r>
              <a:rPr>
                <a:latin typeface="微软雅黑"/>
                <a:ea typeface="微软雅黑"/>
                <a:cs typeface="微软雅黑"/>
                <a:sym typeface="微软雅黑"/>
              </a:rPr>
              <a:t>适合做高基数列过滤，例如：手机号码，车牌等</a:t>
            </a:r>
            <a:r>
              <a:t>ID</a:t>
            </a:r>
          </a:p>
          <a:p>
            <a:pPr marL="381075" indent="-381075">
              <a:buSzPct val="100000"/>
              <a:buFont typeface="Arial"/>
              <a:buChar char="•"/>
              <a:defRPr>
                <a:solidFill>
                  <a:srgbClr val="FFFFFF"/>
                </a:solidFill>
              </a:defRPr>
            </a:pPr>
            <a:r>
              <a:rPr>
                <a:latin typeface="微软雅黑"/>
                <a:ea typeface="微软雅黑"/>
                <a:cs typeface="微软雅黑"/>
                <a:sym typeface="微软雅黑"/>
              </a:rPr>
              <a:t>入库时自动建索引或手动重建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10" name="Rounded Rectangle 4"/>
          <p:cNvGrpSpPr/>
          <p:nvPr/>
        </p:nvGrpSpPr>
        <p:grpSpPr>
          <a:xfrm>
            <a:off x="7041066" y="1577085"/>
            <a:ext cx="4533250" cy="877464"/>
            <a:chOff x="0" y="0"/>
            <a:chExt cx="4533248" cy="877463"/>
          </a:xfrm>
        </p:grpSpPr>
        <p:sp>
          <p:nvSpPr>
            <p:cNvPr id="1608" name="Rounded Rectangle"/>
            <p:cNvSpPr/>
            <p:nvPr/>
          </p:nvSpPr>
          <p:spPr>
            <a:xfrm>
              <a:off x="0" y="0"/>
              <a:ext cx="4533249" cy="877464"/>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1609" name="Spark Execution"/>
            <p:cNvSpPr txBox="1"/>
            <p:nvPr/>
          </p:nvSpPr>
          <p:spPr>
            <a:xfrm>
              <a:off x="12615" y="12615"/>
              <a:ext cx="4508019"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p>
              <a:pPr>
                <a:defRPr sz="1600"/>
              </a:pPr>
              <a:r>
                <a:t>Spark</a:t>
              </a:r>
              <a:r>
                <a:t> </a:t>
              </a:r>
              <a:r>
                <a:t>Execution</a:t>
              </a:r>
            </a:p>
          </p:txBody>
        </p:sp>
      </p:grpSp>
      <p:grpSp>
        <p:nvGrpSpPr>
          <p:cNvPr id="1613" name="Rounded Rectangle 4"/>
          <p:cNvGrpSpPr/>
          <p:nvPr/>
        </p:nvGrpSpPr>
        <p:grpSpPr>
          <a:xfrm>
            <a:off x="7058993" y="2602277"/>
            <a:ext cx="4533250" cy="1085470"/>
            <a:chOff x="0" y="0"/>
            <a:chExt cx="4533248" cy="1085468"/>
          </a:xfrm>
        </p:grpSpPr>
        <p:sp>
          <p:nvSpPr>
            <p:cNvPr id="1611" name="Rounded Rectangle"/>
            <p:cNvSpPr/>
            <p:nvPr/>
          </p:nvSpPr>
          <p:spPr>
            <a:xfrm>
              <a:off x="0" y="0"/>
              <a:ext cx="4533249" cy="1085469"/>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600"/>
              </a:pPr>
            </a:p>
          </p:txBody>
        </p:sp>
        <p:sp>
          <p:nvSpPr>
            <p:cNvPr id="1612" name="CarbonReader"/>
            <p:cNvSpPr txBox="1"/>
            <p:nvPr/>
          </p:nvSpPr>
          <p:spPr>
            <a:xfrm>
              <a:off x="15607" y="15606"/>
              <a:ext cx="4502035"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lvl1pPr>
                <a:defRPr sz="1600"/>
              </a:lvl1pPr>
            </a:lstStyle>
            <a:p>
              <a:pPr/>
              <a:r>
                <a:t>CarbonReader</a:t>
              </a:r>
            </a:p>
          </p:txBody>
        </p:sp>
      </p:grpSp>
      <p:grpSp>
        <p:nvGrpSpPr>
          <p:cNvPr id="1616" name="Rounded Rectangle 4"/>
          <p:cNvGrpSpPr/>
          <p:nvPr/>
        </p:nvGrpSpPr>
        <p:grpSpPr>
          <a:xfrm>
            <a:off x="607664" y="2635732"/>
            <a:ext cx="5356705" cy="1400800"/>
            <a:chOff x="0" y="0"/>
            <a:chExt cx="5356704" cy="1400798"/>
          </a:xfrm>
        </p:grpSpPr>
        <p:sp>
          <p:nvSpPr>
            <p:cNvPr id="1614" name="Rounded Rectangle"/>
            <p:cNvSpPr/>
            <p:nvPr/>
          </p:nvSpPr>
          <p:spPr>
            <a:xfrm>
              <a:off x="0" y="0"/>
              <a:ext cx="5356705" cy="1400799"/>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600"/>
              </a:pPr>
            </a:p>
          </p:txBody>
        </p:sp>
        <p:sp>
          <p:nvSpPr>
            <p:cNvPr id="1615" name="Spark Executor"/>
            <p:cNvSpPr txBox="1"/>
            <p:nvPr/>
          </p:nvSpPr>
          <p:spPr>
            <a:xfrm>
              <a:off x="20140" y="20140"/>
              <a:ext cx="5316424"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p>
              <a:pPr>
                <a:defRPr sz="1600"/>
              </a:pPr>
              <a:r>
                <a:t>Spark</a:t>
              </a:r>
              <a:r>
                <a:t> </a:t>
              </a:r>
              <a:r>
                <a:t>Executor</a:t>
              </a:r>
            </a:p>
          </p:txBody>
        </p:sp>
      </p:grpSp>
      <p:grpSp>
        <p:nvGrpSpPr>
          <p:cNvPr id="1619" name="Rounded Rectangle 4"/>
          <p:cNvGrpSpPr/>
          <p:nvPr/>
        </p:nvGrpSpPr>
        <p:grpSpPr>
          <a:xfrm>
            <a:off x="644852" y="1455360"/>
            <a:ext cx="5356706" cy="980052"/>
            <a:chOff x="0" y="0"/>
            <a:chExt cx="5356704" cy="980051"/>
          </a:xfrm>
        </p:grpSpPr>
        <p:sp>
          <p:nvSpPr>
            <p:cNvPr id="1617" name="Rounded Rectangle"/>
            <p:cNvSpPr/>
            <p:nvPr/>
          </p:nvSpPr>
          <p:spPr>
            <a:xfrm>
              <a:off x="0" y="0"/>
              <a:ext cx="5356705" cy="980052"/>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600"/>
              </a:pPr>
            </a:p>
          </p:txBody>
        </p:sp>
        <p:sp>
          <p:nvSpPr>
            <p:cNvPr id="1618" name="Spark Driver"/>
            <p:cNvSpPr txBox="1"/>
            <p:nvPr/>
          </p:nvSpPr>
          <p:spPr>
            <a:xfrm>
              <a:off x="14090" y="14091"/>
              <a:ext cx="5328524" cy="343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p>
              <a:pPr>
                <a:defRPr sz="1600"/>
              </a:pPr>
              <a:r>
                <a:t>Spark</a:t>
              </a:r>
              <a:r>
                <a:t> </a:t>
              </a:r>
              <a:r>
                <a:t>Driver</a:t>
              </a:r>
            </a:p>
          </p:txBody>
        </p:sp>
      </p:grpSp>
      <p:grpSp>
        <p:nvGrpSpPr>
          <p:cNvPr id="1622" name="Rounded Rectangle 105"/>
          <p:cNvGrpSpPr/>
          <p:nvPr/>
        </p:nvGrpSpPr>
        <p:grpSpPr>
          <a:xfrm>
            <a:off x="7078697" y="3959095"/>
            <a:ext cx="4513547" cy="2688845"/>
            <a:chOff x="0" y="0"/>
            <a:chExt cx="4513545" cy="2688844"/>
          </a:xfrm>
        </p:grpSpPr>
        <p:sp>
          <p:nvSpPr>
            <p:cNvPr id="1620" name="Rounded Rectangle"/>
            <p:cNvSpPr/>
            <p:nvPr/>
          </p:nvSpPr>
          <p:spPr>
            <a:xfrm>
              <a:off x="0" y="0"/>
              <a:ext cx="4513546" cy="2688845"/>
            </a:xfrm>
            <a:prstGeom prst="roundRect">
              <a:avLst>
                <a:gd name="adj" fmla="val 4909"/>
              </a:avLst>
            </a:prstGeom>
            <a:solidFill>
              <a:srgbClr val="F8F7F3"/>
            </a:solidFill>
            <a:ln w="12700" cap="flat">
              <a:noFill/>
              <a:miter lim="400000"/>
            </a:ln>
            <a:effectLst/>
          </p:spPr>
          <p:txBody>
            <a:bodyPr wrap="square" lIns="45719" tIns="45719" rIns="45719" bIns="45719" numCol="1" anchor="t">
              <a:noAutofit/>
            </a:bodyPr>
            <a:lstStyle/>
            <a:p>
              <a:pPr algn="ctr">
                <a:defRPr>
                  <a:solidFill>
                    <a:srgbClr val="FFFFFF"/>
                  </a:solidFill>
                </a:defRPr>
              </a:pPr>
            </a:p>
          </p:txBody>
        </p:sp>
        <p:sp>
          <p:nvSpPr>
            <p:cNvPr id="1621" name="Blocklet"/>
            <p:cNvSpPr txBox="1"/>
            <p:nvPr/>
          </p:nvSpPr>
          <p:spPr>
            <a:xfrm>
              <a:off x="38660" y="38659"/>
              <a:ext cx="4436226"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lvl1pPr algn="ctr">
                <a:defRPr sz="1600"/>
              </a:lvl1pPr>
            </a:lstStyle>
            <a:p>
              <a:pPr/>
              <a:r>
                <a:t>Blocklet</a:t>
              </a:r>
            </a:p>
          </p:txBody>
        </p:sp>
      </p:grpSp>
      <p:sp>
        <p:nvSpPr>
          <p:cNvPr id="1623" name="Title 1"/>
          <p:cNvSpPr txBox="1"/>
          <p:nvPr>
            <p:ph type="title"/>
          </p:nvPr>
        </p:nvSpPr>
        <p:spPr>
          <a:xfrm>
            <a:off x="335617" y="173691"/>
            <a:ext cx="11710031" cy="596340"/>
          </a:xfrm>
          <a:prstGeom prst="rect">
            <a:avLst/>
          </a:prstGeom>
        </p:spPr>
        <p:txBody>
          <a:bodyPr/>
          <a:lstStyle/>
          <a:p>
            <a:pPr algn="l" defTabSz="1060844">
              <a:defRPr sz="2871"/>
            </a:pPr>
            <a:r>
              <a:t>CarbonData</a:t>
            </a:r>
            <a:r>
              <a:t>查询流程：索引</a:t>
            </a:r>
            <a:r>
              <a:t>+</a:t>
            </a:r>
            <a:r>
              <a:t>向量化</a:t>
            </a:r>
          </a:p>
        </p:txBody>
      </p:sp>
      <p:grpSp>
        <p:nvGrpSpPr>
          <p:cNvPr id="1626" name="Rounded Rectangle 4"/>
          <p:cNvGrpSpPr/>
          <p:nvPr/>
        </p:nvGrpSpPr>
        <p:grpSpPr>
          <a:xfrm>
            <a:off x="623711" y="4247186"/>
            <a:ext cx="5473877" cy="2400754"/>
            <a:chOff x="0" y="0"/>
            <a:chExt cx="5473875" cy="2400753"/>
          </a:xfrm>
        </p:grpSpPr>
        <p:sp>
          <p:nvSpPr>
            <p:cNvPr id="1624" name="Rounded Rectangle"/>
            <p:cNvSpPr/>
            <p:nvPr/>
          </p:nvSpPr>
          <p:spPr>
            <a:xfrm>
              <a:off x="0" y="0"/>
              <a:ext cx="5473876" cy="2400754"/>
            </a:xfrm>
            <a:prstGeom prst="roundRect">
              <a:avLst>
                <a:gd name="adj" fmla="val 4909"/>
              </a:avLst>
            </a:prstGeom>
            <a:solidFill>
              <a:srgbClr val="F8F7F3"/>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1625" name="HDFS"/>
            <p:cNvSpPr txBox="1"/>
            <p:nvPr/>
          </p:nvSpPr>
          <p:spPr>
            <a:xfrm>
              <a:off x="34517" y="34518"/>
              <a:ext cx="5404841" cy="343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lvl1pPr>
                <a:defRPr sz="1600"/>
              </a:lvl1pPr>
            </a:lstStyle>
            <a:p>
              <a:pPr/>
              <a:r>
                <a:t>HDFS</a:t>
              </a:r>
            </a:p>
          </p:txBody>
        </p:sp>
      </p:grpSp>
      <p:grpSp>
        <p:nvGrpSpPr>
          <p:cNvPr id="1629" name="Rounded Rectangle 7"/>
          <p:cNvGrpSpPr/>
          <p:nvPr/>
        </p:nvGrpSpPr>
        <p:grpSpPr>
          <a:xfrm>
            <a:off x="981227" y="4673730"/>
            <a:ext cx="1056362" cy="1931786"/>
            <a:chOff x="0" y="0"/>
            <a:chExt cx="1056361" cy="1931784"/>
          </a:xfrm>
        </p:grpSpPr>
        <p:sp>
          <p:nvSpPr>
            <p:cNvPr id="1627" name="Rounded Rectangle"/>
            <p:cNvSpPr/>
            <p:nvPr/>
          </p:nvSpPr>
          <p:spPr>
            <a:xfrm>
              <a:off x="0" y="0"/>
              <a:ext cx="1056362" cy="1931785"/>
            </a:xfrm>
            <a:prstGeom prst="roundRect">
              <a:avLst>
                <a:gd name="adj" fmla="val 2455"/>
              </a:avLst>
            </a:prstGeom>
            <a:noFill/>
            <a:ln w="9525" cap="flat">
              <a:solidFill>
                <a:srgbClr val="5B9CC8"/>
              </a:solidFill>
              <a:prstDash val="solid"/>
              <a:round/>
            </a:ln>
            <a:effectLst/>
          </p:spPr>
          <p:txBody>
            <a:bodyPr wrap="square" lIns="45719" tIns="45719" rIns="45719" bIns="45719" numCol="1" anchor="t">
              <a:noAutofit/>
            </a:bodyPr>
            <a:lstStyle/>
            <a:p>
              <a:pPr algn="ctr">
                <a:defRPr sz="1600"/>
              </a:pPr>
            </a:p>
          </p:txBody>
        </p:sp>
        <p:sp>
          <p:nvSpPr>
            <p:cNvPr id="1628" name="File"/>
            <p:cNvSpPr txBox="1"/>
            <p:nvPr/>
          </p:nvSpPr>
          <p:spPr>
            <a:xfrm>
              <a:off x="7596" y="7595"/>
              <a:ext cx="1041170" cy="22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lvl1pPr>
            </a:lstStyle>
            <a:p>
              <a:pPr/>
              <a:r>
                <a:t>File</a:t>
              </a:r>
            </a:p>
          </p:txBody>
        </p:sp>
      </p:grpSp>
      <p:grpSp>
        <p:nvGrpSpPr>
          <p:cNvPr id="1632" name="Rounded Rectangle 22"/>
          <p:cNvGrpSpPr/>
          <p:nvPr/>
        </p:nvGrpSpPr>
        <p:grpSpPr>
          <a:xfrm>
            <a:off x="2229654" y="6306241"/>
            <a:ext cx="1056362" cy="299274"/>
            <a:chOff x="0" y="0"/>
            <a:chExt cx="1056361" cy="299273"/>
          </a:xfrm>
        </p:grpSpPr>
        <p:sp>
          <p:nvSpPr>
            <p:cNvPr id="1630" name="Rounded Rectangle"/>
            <p:cNvSpPr/>
            <p:nvPr/>
          </p:nvSpPr>
          <p:spPr>
            <a:xfrm>
              <a:off x="0" y="0"/>
              <a:ext cx="1056362" cy="299274"/>
            </a:xfrm>
            <a:prstGeom prst="roundRect">
              <a:avLst>
                <a:gd name="adj" fmla="val 7322"/>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31" name="Footer"/>
            <p:cNvSpPr txBox="1"/>
            <p:nvPr/>
          </p:nvSpPr>
          <p:spPr>
            <a:xfrm>
              <a:off x="6417" y="57087"/>
              <a:ext cx="104352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Footer </a:t>
              </a:r>
            </a:p>
          </p:txBody>
        </p:sp>
      </p:grpSp>
      <p:grpSp>
        <p:nvGrpSpPr>
          <p:cNvPr id="1635" name="Rounded Rectangle 23"/>
          <p:cNvGrpSpPr/>
          <p:nvPr/>
        </p:nvGrpSpPr>
        <p:grpSpPr>
          <a:xfrm>
            <a:off x="1077263" y="5447565"/>
            <a:ext cx="864297" cy="384122"/>
            <a:chOff x="0" y="0"/>
            <a:chExt cx="864295" cy="384121"/>
          </a:xfrm>
        </p:grpSpPr>
        <p:sp>
          <p:nvSpPr>
            <p:cNvPr id="1633"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34"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38" name="Rounded Rectangle 24"/>
          <p:cNvGrpSpPr/>
          <p:nvPr/>
        </p:nvGrpSpPr>
        <p:grpSpPr>
          <a:xfrm>
            <a:off x="1077263" y="5826090"/>
            <a:ext cx="864297" cy="384122"/>
            <a:chOff x="0" y="0"/>
            <a:chExt cx="864295" cy="384121"/>
          </a:xfrm>
        </p:grpSpPr>
        <p:sp>
          <p:nvSpPr>
            <p:cNvPr id="1636"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37"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sp>
        <p:nvSpPr>
          <p:cNvPr id="1639" name="TextBox 25"/>
          <p:cNvSpPr txBox="1"/>
          <p:nvPr/>
        </p:nvSpPr>
        <p:spPr>
          <a:xfrm>
            <a:off x="6070970" y="5380428"/>
            <a:ext cx="363233" cy="381154"/>
          </a:xfrm>
          <a:prstGeom prst="rect">
            <a:avLst/>
          </a:prstGeom>
          <a:ln w="12700">
            <a:miter lim="400000"/>
          </a:ln>
          <a:extLst>
            <a:ext uri="{C572A759-6A51-4108-AA02-DFA0A04FC94B}">
              <ma14:wrappingTextBoxFlag xmlns:ma14="http://schemas.microsoft.com/office/mac/drawingml/2011/main" val="1"/>
            </a:ext>
          </a:extLst>
        </p:spPr>
        <p:txBody>
          <a:bodyPr wrap="none" lIns="60965" tIns="60965" rIns="60965" bIns="60965">
            <a:spAutoFit/>
          </a:bodyPr>
          <a:lstStyle>
            <a:lvl1pPr>
              <a:defRPr b="1" sz="1800">
                <a:solidFill>
                  <a:srgbClr val="FFFFFF"/>
                </a:solidFill>
              </a:defRPr>
            </a:lvl1pPr>
          </a:lstStyle>
          <a:p>
            <a:pPr/>
            <a:r>
              <a:t>…</a:t>
            </a:r>
          </a:p>
        </p:txBody>
      </p:sp>
      <p:sp>
        <p:nvSpPr>
          <p:cNvPr id="1640" name="TextBox 26"/>
          <p:cNvSpPr txBox="1"/>
          <p:nvPr/>
        </p:nvSpPr>
        <p:spPr>
          <a:xfrm>
            <a:off x="5732059" y="5718688"/>
            <a:ext cx="401333" cy="418008"/>
          </a:xfrm>
          <a:prstGeom prst="rect">
            <a:avLst/>
          </a:prstGeom>
          <a:ln w="12700">
            <a:miter lim="400000"/>
          </a:ln>
          <a:extLst>
            <a:ext uri="{C572A759-6A51-4108-AA02-DFA0A04FC94B}">
              <ma14:wrappingTextBoxFlag xmlns:ma14="http://schemas.microsoft.com/office/mac/drawingml/2011/main" val="1"/>
            </a:ext>
          </a:extLst>
        </p:spPr>
        <p:txBody>
          <a:bodyPr wrap="none" lIns="60965" tIns="60965" rIns="60965" bIns="60965">
            <a:spAutoFit/>
          </a:bodyPr>
          <a:lstStyle>
            <a:lvl1pPr>
              <a:defRPr b="1" sz="2100">
                <a:solidFill>
                  <a:srgbClr val="FFFFFF"/>
                </a:solidFill>
              </a:defRPr>
            </a:lvl1pPr>
          </a:lstStyle>
          <a:p>
            <a:pPr/>
            <a:r>
              <a:t>…</a:t>
            </a:r>
          </a:p>
        </p:txBody>
      </p:sp>
      <p:graphicFrame>
        <p:nvGraphicFramePr>
          <p:cNvPr id="1641" name="Table 28"/>
          <p:cNvGraphicFramePr/>
          <p:nvPr/>
        </p:nvGraphicFramePr>
        <p:xfrm>
          <a:off x="7408189" y="4520626"/>
          <a:ext cx="415692" cy="197547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15691"/>
              </a:tblGrid>
              <a:tr h="246934">
                <a:tc>
                  <a:txBody>
                    <a:bodyPr/>
                    <a:lstStyle/>
                    <a:p>
                      <a:pPr algn="ctr">
                        <a:defRPr b="0" sz="1800">
                          <a:solidFill>
                            <a:srgbClr val="000000"/>
                          </a:solidFill>
                        </a:defRPr>
                      </a:pPr>
                      <a:r>
                        <a:rPr b="1" sz="1200"/>
                        <a:t>C1</a:t>
                      </a:r>
                    </a:p>
                  </a:txBody>
                  <a:tcPr marL="0" marR="0" marT="0" marB="0" anchor="ctr"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bl>
          </a:graphicData>
        </a:graphic>
      </p:graphicFrame>
      <p:graphicFrame>
        <p:nvGraphicFramePr>
          <p:cNvPr id="1642" name="Table 30"/>
          <p:cNvGraphicFramePr/>
          <p:nvPr/>
        </p:nvGraphicFramePr>
        <p:xfrm>
          <a:off x="7942666" y="4524178"/>
          <a:ext cx="415692" cy="19754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15691"/>
              </a:tblGrid>
              <a:tr h="246934">
                <a:tc>
                  <a:txBody>
                    <a:bodyPr/>
                    <a:lstStyle/>
                    <a:p>
                      <a:pPr algn="ctr" defTabSz="683632">
                        <a:defRPr b="0" sz="1800">
                          <a:solidFill>
                            <a:srgbClr val="000000"/>
                          </a:solidFill>
                        </a:defRPr>
                      </a:pPr>
                      <a:r>
                        <a:rPr b="1" sz="1200"/>
                        <a:t>C2</a:t>
                      </a:r>
                    </a:p>
                  </a:txBody>
                  <a:tcPr marL="0" marR="0" marT="0" marB="0" anchor="ctr"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solidFill>
                      <a:srgbClr val="7030A0">
                        <a:alpha val="50195"/>
                      </a:srgbClr>
                    </a:solid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bl>
          </a:graphicData>
        </a:graphic>
      </p:graphicFrame>
      <p:graphicFrame>
        <p:nvGraphicFramePr>
          <p:cNvPr id="1643" name="Table 31"/>
          <p:cNvGraphicFramePr/>
          <p:nvPr/>
        </p:nvGraphicFramePr>
        <p:xfrm>
          <a:off x="8464550" y="4524178"/>
          <a:ext cx="415692" cy="19754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15691"/>
              </a:tblGrid>
              <a:tr h="246934">
                <a:tc>
                  <a:txBody>
                    <a:bodyPr/>
                    <a:lstStyle/>
                    <a:p>
                      <a:pPr algn="ctr" defTabSz="683632">
                        <a:defRPr b="0" sz="1800">
                          <a:solidFill>
                            <a:srgbClr val="000000"/>
                          </a:solidFill>
                        </a:defRPr>
                      </a:pPr>
                      <a:r>
                        <a:rPr b="1" sz="1200"/>
                        <a:t>C3</a:t>
                      </a:r>
                    </a:p>
                  </a:txBody>
                  <a:tcPr marL="0" marR="0" marT="0" marB="0" anchor="ctr"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solidFill>
                      <a:srgbClr val="7030A0">
                        <a:alpha val="50195"/>
                      </a:srgbClr>
                    </a:solidFill>
                  </a:tcPr>
                </a:tc>
              </a:tr>
            </a:tbl>
          </a:graphicData>
        </a:graphic>
      </p:graphicFrame>
      <p:graphicFrame>
        <p:nvGraphicFramePr>
          <p:cNvPr id="1644" name="Table 32"/>
          <p:cNvGraphicFramePr/>
          <p:nvPr/>
        </p:nvGraphicFramePr>
        <p:xfrm>
          <a:off x="8999025" y="4527729"/>
          <a:ext cx="415692" cy="19754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15691"/>
              </a:tblGrid>
              <a:tr h="246934">
                <a:tc>
                  <a:txBody>
                    <a:bodyPr/>
                    <a:lstStyle/>
                    <a:p>
                      <a:pPr algn="ctr" defTabSz="683632">
                        <a:defRPr b="0" sz="1800">
                          <a:solidFill>
                            <a:srgbClr val="000000"/>
                          </a:solidFill>
                        </a:defRPr>
                      </a:pPr>
                      <a:r>
                        <a:rPr b="1" sz="1200"/>
                        <a:t>C4</a:t>
                      </a:r>
                    </a:p>
                  </a:txBody>
                  <a:tcPr marL="0" marR="0" marT="0" marB="0" anchor="ctr"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solidFill>
                      <a:srgbClr val="7030A0">
                        <a:alpha val="50195"/>
                      </a:srgbClr>
                    </a:solid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bl>
          </a:graphicData>
        </a:graphic>
      </p:graphicFrame>
      <p:graphicFrame>
        <p:nvGraphicFramePr>
          <p:cNvPr id="1645" name="Table 34"/>
          <p:cNvGraphicFramePr/>
          <p:nvPr/>
        </p:nvGraphicFramePr>
        <p:xfrm>
          <a:off x="10459842" y="4524178"/>
          <a:ext cx="415692" cy="19754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15691"/>
              </a:tblGrid>
              <a:tr h="246934">
                <a:tc>
                  <a:txBody>
                    <a:bodyPr/>
                    <a:lstStyle/>
                    <a:p>
                      <a:pPr algn="ctr">
                        <a:defRPr b="0" sz="1800">
                          <a:solidFill>
                            <a:srgbClr val="000000"/>
                          </a:solidFill>
                        </a:defRPr>
                      </a:pPr>
                      <a:r>
                        <a:rPr b="1" sz="1200"/>
                        <a:t>Cn</a:t>
                      </a:r>
                    </a:p>
                  </a:txBody>
                  <a:tcPr marL="0" marR="0" marT="0" marB="0" anchor="ctr"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r h="246934">
                <a:tc>
                  <a:txBody>
                    <a:bodyPr/>
                    <a:lstStyle/>
                    <a:p>
                      <a:pPr algn="l">
                        <a:defRPr sz="100"/>
                      </a:pPr>
                    </a:p>
                  </a:txBody>
                  <a:tcPr marL="60973" marR="60973" marT="60973" marB="60973" anchor="t" anchorCtr="0" horzOverflow="overflow">
                    <a:lnL w="12700">
                      <a:solidFill>
                        <a:srgbClr val="0F253F"/>
                      </a:solidFill>
                    </a:lnL>
                    <a:lnR w="12700">
                      <a:solidFill>
                        <a:srgbClr val="0F253F"/>
                      </a:solidFill>
                    </a:lnR>
                    <a:lnT w="12700">
                      <a:solidFill>
                        <a:srgbClr val="0F253F"/>
                      </a:solidFill>
                    </a:lnT>
                    <a:lnB w="12700">
                      <a:solidFill>
                        <a:srgbClr val="0F253F"/>
                      </a:solidFill>
                    </a:lnB>
                    <a:noFill/>
                  </a:tcPr>
                </a:tc>
              </a:tr>
            </a:tbl>
          </a:graphicData>
        </a:graphic>
      </p:graphicFrame>
      <p:sp>
        <p:nvSpPr>
          <p:cNvPr id="1646" name="Rectangle 42"/>
          <p:cNvSpPr/>
          <p:nvPr/>
        </p:nvSpPr>
        <p:spPr>
          <a:xfrm>
            <a:off x="3189727" y="1539747"/>
            <a:ext cx="384133" cy="28809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647" name="Rectangle 48"/>
          <p:cNvSpPr/>
          <p:nvPr/>
        </p:nvSpPr>
        <p:spPr>
          <a:xfrm>
            <a:off x="2805594" y="2115929"/>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648" name="Rectangle 49"/>
          <p:cNvSpPr/>
          <p:nvPr/>
        </p:nvSpPr>
        <p:spPr>
          <a:xfrm>
            <a:off x="3093692" y="2115929"/>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649" name="Rectangle 51"/>
          <p:cNvSpPr/>
          <p:nvPr/>
        </p:nvSpPr>
        <p:spPr>
          <a:xfrm>
            <a:off x="3381792" y="2115929"/>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650" name="Rectangle 55"/>
          <p:cNvSpPr/>
          <p:nvPr/>
        </p:nvSpPr>
        <p:spPr>
          <a:xfrm>
            <a:off x="3669889" y="2115929"/>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651" name="Straight Arrow Connector 97"/>
          <p:cNvSpPr/>
          <p:nvPr/>
        </p:nvSpPr>
        <p:spPr>
          <a:xfrm flipH="1">
            <a:off x="3189727" y="1827838"/>
            <a:ext cx="192067" cy="288092"/>
          </a:xfrm>
          <a:prstGeom prst="line">
            <a:avLst/>
          </a:prstGeom>
          <a:ln w="12700">
            <a:solidFill>
              <a:srgbClr val="000000"/>
            </a:solidFill>
            <a:tailEnd type="triangle"/>
          </a:ln>
        </p:spPr>
        <p:txBody>
          <a:bodyPr lIns="45719" rIns="45719"/>
          <a:lstStyle/>
          <a:p>
            <a:pPr/>
          </a:p>
        </p:txBody>
      </p:sp>
      <p:cxnSp>
        <p:nvCxnSpPr>
          <p:cNvPr id="1652" name="Straight Arrow Connector 130"/>
          <p:cNvCxnSpPr>
            <a:stCxn id="1646" idx="0"/>
            <a:endCxn id="1649" idx="0"/>
          </p:cNvCxnSpPr>
          <p:nvPr/>
        </p:nvCxnSpPr>
        <p:spPr>
          <a:xfrm>
            <a:off x="3381793" y="1683792"/>
            <a:ext cx="96033" cy="576184"/>
          </a:xfrm>
          <a:prstGeom prst="straightConnector1">
            <a:avLst/>
          </a:prstGeom>
          <a:ln w="12700">
            <a:solidFill>
              <a:srgbClr val="000000"/>
            </a:solidFill>
            <a:tailEnd type="triangle"/>
          </a:ln>
        </p:spPr>
      </p:cxnSp>
      <p:cxnSp>
        <p:nvCxnSpPr>
          <p:cNvPr id="1653" name="Straight Arrow Connector 136"/>
          <p:cNvCxnSpPr>
            <a:stCxn id="1646" idx="0"/>
            <a:endCxn id="1647" idx="0"/>
          </p:cNvCxnSpPr>
          <p:nvPr/>
        </p:nvCxnSpPr>
        <p:spPr>
          <a:xfrm flipH="1">
            <a:off x="2901627" y="1683792"/>
            <a:ext cx="480167" cy="576184"/>
          </a:xfrm>
          <a:prstGeom prst="straightConnector1">
            <a:avLst/>
          </a:prstGeom>
          <a:ln w="12700">
            <a:solidFill>
              <a:srgbClr val="000000"/>
            </a:solidFill>
            <a:tailEnd type="triangle"/>
          </a:ln>
        </p:spPr>
      </p:cxnSp>
      <p:sp>
        <p:nvSpPr>
          <p:cNvPr id="1654" name="TextBox 145"/>
          <p:cNvSpPr txBox="1"/>
          <p:nvPr/>
        </p:nvSpPr>
        <p:spPr>
          <a:xfrm>
            <a:off x="3823963" y="1457402"/>
            <a:ext cx="2015336" cy="381154"/>
          </a:xfrm>
          <a:prstGeom prst="rect">
            <a:avLst/>
          </a:prstGeom>
          <a:ln w="12700">
            <a:miter lim="400000"/>
          </a:ln>
          <a:extLst>
            <a:ext uri="{C572A759-6A51-4108-AA02-DFA0A04FC94B}">
              <ma14:wrappingTextBoxFlag xmlns:ma14="http://schemas.microsoft.com/office/mac/drawingml/2011/main" val="1"/>
            </a:ext>
          </a:extLst>
        </p:spPr>
        <p:txBody>
          <a:bodyPr wrap="none" lIns="60965" tIns="60965" rIns="60965" bIns="60965">
            <a:spAutoFit/>
          </a:bodyPr>
          <a:lstStyle/>
          <a:p>
            <a:pPr>
              <a:defRPr sz="1800"/>
            </a:pPr>
            <a:r>
              <a:t>1.</a:t>
            </a:r>
            <a:r>
              <a:t> </a:t>
            </a:r>
            <a:r>
              <a:t>Blocklet</a:t>
            </a:r>
            <a:r>
              <a:t> </a:t>
            </a:r>
            <a:r>
              <a:t>pruning</a:t>
            </a:r>
          </a:p>
        </p:txBody>
      </p:sp>
      <p:sp>
        <p:nvSpPr>
          <p:cNvPr id="1752" name="Shape 151"/>
          <p:cNvSpPr/>
          <p:nvPr/>
        </p:nvSpPr>
        <p:spPr>
          <a:xfrm>
            <a:off x="5787390" y="4244340"/>
            <a:ext cx="2364741" cy="1014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814" y="21600"/>
                </a:lnTo>
                <a:lnTo>
                  <a:pt x="9814" y="0"/>
                </a:lnTo>
                <a:lnTo>
                  <a:pt x="21600" y="0"/>
                </a:lnTo>
                <a:lnTo>
                  <a:pt x="21600" y="5407"/>
                </a:lnTo>
              </a:path>
            </a:pathLst>
          </a:custGeom>
          <a:ln w="12700">
            <a:solidFill>
              <a:srgbClr val="000000"/>
            </a:solidFill>
            <a:tailEnd type="triangle"/>
          </a:ln>
        </p:spPr>
        <p:txBody>
          <a:bodyPr/>
          <a:lstStyle/>
          <a:p>
            <a:pPr/>
          </a:p>
        </p:txBody>
      </p:sp>
      <p:grpSp>
        <p:nvGrpSpPr>
          <p:cNvPr id="1658" name="Rounded Rectangle 73"/>
          <p:cNvGrpSpPr/>
          <p:nvPr/>
        </p:nvGrpSpPr>
        <p:grpSpPr>
          <a:xfrm>
            <a:off x="2229654" y="4673730"/>
            <a:ext cx="1056362" cy="1931786"/>
            <a:chOff x="0" y="0"/>
            <a:chExt cx="1056361" cy="1931784"/>
          </a:xfrm>
        </p:grpSpPr>
        <p:sp>
          <p:nvSpPr>
            <p:cNvPr id="1656" name="Rounded Rectangle"/>
            <p:cNvSpPr/>
            <p:nvPr/>
          </p:nvSpPr>
          <p:spPr>
            <a:xfrm>
              <a:off x="0" y="0"/>
              <a:ext cx="1056362" cy="1931785"/>
            </a:xfrm>
            <a:prstGeom prst="roundRect">
              <a:avLst>
                <a:gd name="adj" fmla="val 2455"/>
              </a:avLst>
            </a:prstGeom>
            <a:noFill/>
            <a:ln w="9525" cap="flat">
              <a:solidFill>
                <a:srgbClr val="5B9CC8"/>
              </a:solidFill>
              <a:prstDash val="solid"/>
              <a:round/>
            </a:ln>
            <a:effectLst/>
          </p:spPr>
          <p:txBody>
            <a:bodyPr wrap="square" lIns="45719" tIns="45719" rIns="45719" bIns="45719" numCol="1" anchor="t">
              <a:noAutofit/>
            </a:bodyPr>
            <a:lstStyle/>
            <a:p>
              <a:pPr algn="ctr">
                <a:defRPr sz="1600"/>
              </a:pPr>
            </a:p>
          </p:txBody>
        </p:sp>
        <p:sp>
          <p:nvSpPr>
            <p:cNvPr id="1657" name="File"/>
            <p:cNvSpPr txBox="1"/>
            <p:nvPr/>
          </p:nvSpPr>
          <p:spPr>
            <a:xfrm>
              <a:off x="7596" y="7595"/>
              <a:ext cx="1041170" cy="22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lvl1pPr>
            </a:lstStyle>
            <a:p>
              <a:pPr/>
              <a:r>
                <a:t>File</a:t>
              </a:r>
            </a:p>
          </p:txBody>
        </p:sp>
      </p:grpSp>
      <p:grpSp>
        <p:nvGrpSpPr>
          <p:cNvPr id="1661" name="Rounded Rectangle 75"/>
          <p:cNvGrpSpPr/>
          <p:nvPr/>
        </p:nvGrpSpPr>
        <p:grpSpPr>
          <a:xfrm>
            <a:off x="2325690" y="5447565"/>
            <a:ext cx="864297" cy="384122"/>
            <a:chOff x="0" y="0"/>
            <a:chExt cx="864295" cy="384121"/>
          </a:xfrm>
        </p:grpSpPr>
        <p:sp>
          <p:nvSpPr>
            <p:cNvPr id="1659"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60"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64" name="Rounded Rectangle 76"/>
          <p:cNvGrpSpPr/>
          <p:nvPr/>
        </p:nvGrpSpPr>
        <p:grpSpPr>
          <a:xfrm>
            <a:off x="2325690" y="5826090"/>
            <a:ext cx="864297" cy="395303"/>
            <a:chOff x="0" y="0"/>
            <a:chExt cx="864295" cy="395302"/>
          </a:xfrm>
        </p:grpSpPr>
        <p:sp>
          <p:nvSpPr>
            <p:cNvPr id="1662" name="Rounded Rectangle"/>
            <p:cNvSpPr/>
            <p:nvPr/>
          </p:nvSpPr>
          <p:spPr>
            <a:xfrm>
              <a:off x="0" y="0"/>
              <a:ext cx="864296" cy="395303"/>
            </a:xfrm>
            <a:prstGeom prst="roundRect">
              <a:avLst>
                <a:gd name="adj" fmla="val 18328"/>
              </a:avLst>
            </a:prstGeom>
            <a:solidFill>
              <a:srgbClr val="7030A0">
                <a:alpha val="50000"/>
              </a:srgbClr>
            </a:solid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63" name="Blocklet"/>
            <p:cNvSpPr txBox="1"/>
            <p:nvPr/>
          </p:nvSpPr>
          <p:spPr>
            <a:xfrm>
              <a:off x="21219" y="105101"/>
              <a:ext cx="821858" cy="185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67" name="Rounded Rectangle 82"/>
          <p:cNvGrpSpPr/>
          <p:nvPr/>
        </p:nvGrpSpPr>
        <p:grpSpPr>
          <a:xfrm>
            <a:off x="981227" y="6306241"/>
            <a:ext cx="1056362" cy="299274"/>
            <a:chOff x="0" y="0"/>
            <a:chExt cx="1056361" cy="299273"/>
          </a:xfrm>
        </p:grpSpPr>
        <p:sp>
          <p:nvSpPr>
            <p:cNvPr id="1665" name="Rounded Rectangle"/>
            <p:cNvSpPr/>
            <p:nvPr/>
          </p:nvSpPr>
          <p:spPr>
            <a:xfrm>
              <a:off x="0" y="0"/>
              <a:ext cx="1056362" cy="299274"/>
            </a:xfrm>
            <a:prstGeom prst="roundRect">
              <a:avLst>
                <a:gd name="adj" fmla="val 7322"/>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66" name="Footer"/>
            <p:cNvSpPr txBox="1"/>
            <p:nvPr/>
          </p:nvSpPr>
          <p:spPr>
            <a:xfrm>
              <a:off x="6417" y="57087"/>
              <a:ext cx="104352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Footer </a:t>
              </a:r>
            </a:p>
          </p:txBody>
        </p:sp>
      </p:grpSp>
      <p:grpSp>
        <p:nvGrpSpPr>
          <p:cNvPr id="1670" name="Rounded Rectangle 85"/>
          <p:cNvGrpSpPr/>
          <p:nvPr/>
        </p:nvGrpSpPr>
        <p:grpSpPr>
          <a:xfrm>
            <a:off x="3574115" y="4673730"/>
            <a:ext cx="1056363" cy="1931786"/>
            <a:chOff x="0" y="0"/>
            <a:chExt cx="1056361" cy="1931784"/>
          </a:xfrm>
        </p:grpSpPr>
        <p:sp>
          <p:nvSpPr>
            <p:cNvPr id="1668" name="Rounded Rectangle"/>
            <p:cNvSpPr/>
            <p:nvPr/>
          </p:nvSpPr>
          <p:spPr>
            <a:xfrm>
              <a:off x="0" y="0"/>
              <a:ext cx="1056362" cy="1931785"/>
            </a:xfrm>
            <a:prstGeom prst="roundRect">
              <a:avLst>
                <a:gd name="adj" fmla="val 2455"/>
              </a:avLst>
            </a:prstGeom>
            <a:noFill/>
            <a:ln w="9525" cap="flat">
              <a:solidFill>
                <a:srgbClr val="5B9CC8"/>
              </a:solidFill>
              <a:prstDash val="solid"/>
              <a:round/>
            </a:ln>
            <a:effectLst/>
          </p:spPr>
          <p:txBody>
            <a:bodyPr wrap="square" lIns="45719" tIns="45719" rIns="45719" bIns="45719" numCol="1" anchor="t">
              <a:noAutofit/>
            </a:bodyPr>
            <a:lstStyle/>
            <a:p>
              <a:pPr algn="ctr">
                <a:defRPr sz="1600"/>
              </a:pPr>
            </a:p>
          </p:txBody>
        </p:sp>
        <p:sp>
          <p:nvSpPr>
            <p:cNvPr id="1669" name="File"/>
            <p:cNvSpPr txBox="1"/>
            <p:nvPr/>
          </p:nvSpPr>
          <p:spPr>
            <a:xfrm>
              <a:off x="7596" y="7595"/>
              <a:ext cx="1041170" cy="22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lvl1pPr>
            </a:lstStyle>
            <a:p>
              <a:pPr/>
              <a:r>
                <a:t>File</a:t>
              </a:r>
            </a:p>
          </p:txBody>
        </p:sp>
      </p:grpSp>
      <p:grpSp>
        <p:nvGrpSpPr>
          <p:cNvPr id="1673" name="Rounded Rectangle 86"/>
          <p:cNvGrpSpPr/>
          <p:nvPr/>
        </p:nvGrpSpPr>
        <p:grpSpPr>
          <a:xfrm>
            <a:off x="4822542" y="6306241"/>
            <a:ext cx="1056363" cy="299274"/>
            <a:chOff x="0" y="0"/>
            <a:chExt cx="1056361" cy="299273"/>
          </a:xfrm>
        </p:grpSpPr>
        <p:sp>
          <p:nvSpPr>
            <p:cNvPr id="1671" name="Rounded Rectangle"/>
            <p:cNvSpPr/>
            <p:nvPr/>
          </p:nvSpPr>
          <p:spPr>
            <a:xfrm>
              <a:off x="0" y="0"/>
              <a:ext cx="1056362" cy="299274"/>
            </a:xfrm>
            <a:prstGeom prst="roundRect">
              <a:avLst>
                <a:gd name="adj" fmla="val 7322"/>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72" name="Footer"/>
            <p:cNvSpPr txBox="1"/>
            <p:nvPr/>
          </p:nvSpPr>
          <p:spPr>
            <a:xfrm>
              <a:off x="6417" y="57087"/>
              <a:ext cx="104352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Footer </a:t>
              </a:r>
            </a:p>
          </p:txBody>
        </p:sp>
      </p:grpSp>
      <p:grpSp>
        <p:nvGrpSpPr>
          <p:cNvPr id="1676" name="Rounded Rectangle 88"/>
          <p:cNvGrpSpPr/>
          <p:nvPr/>
        </p:nvGrpSpPr>
        <p:grpSpPr>
          <a:xfrm>
            <a:off x="3670148" y="5447565"/>
            <a:ext cx="864297" cy="384122"/>
            <a:chOff x="0" y="0"/>
            <a:chExt cx="864295" cy="384121"/>
          </a:xfrm>
        </p:grpSpPr>
        <p:sp>
          <p:nvSpPr>
            <p:cNvPr id="1674"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75"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79" name="Rounded Rectangle 89"/>
          <p:cNvGrpSpPr/>
          <p:nvPr/>
        </p:nvGrpSpPr>
        <p:grpSpPr>
          <a:xfrm>
            <a:off x="3670148" y="5826090"/>
            <a:ext cx="864297" cy="384122"/>
            <a:chOff x="0" y="0"/>
            <a:chExt cx="864295" cy="384121"/>
          </a:xfrm>
        </p:grpSpPr>
        <p:sp>
          <p:nvSpPr>
            <p:cNvPr id="1677"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78"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82" name="Rounded Rectangle 90"/>
          <p:cNvGrpSpPr/>
          <p:nvPr/>
        </p:nvGrpSpPr>
        <p:grpSpPr>
          <a:xfrm>
            <a:off x="4822542" y="4673730"/>
            <a:ext cx="1056363" cy="1931786"/>
            <a:chOff x="0" y="0"/>
            <a:chExt cx="1056361" cy="1931784"/>
          </a:xfrm>
        </p:grpSpPr>
        <p:sp>
          <p:nvSpPr>
            <p:cNvPr id="1680" name="Rounded Rectangle"/>
            <p:cNvSpPr/>
            <p:nvPr/>
          </p:nvSpPr>
          <p:spPr>
            <a:xfrm>
              <a:off x="0" y="0"/>
              <a:ext cx="1056362" cy="1931785"/>
            </a:xfrm>
            <a:prstGeom prst="roundRect">
              <a:avLst>
                <a:gd name="adj" fmla="val 2455"/>
              </a:avLst>
            </a:prstGeom>
            <a:noFill/>
            <a:ln w="9525" cap="flat">
              <a:solidFill>
                <a:srgbClr val="5B9CC8"/>
              </a:solidFill>
              <a:prstDash val="solid"/>
              <a:round/>
            </a:ln>
            <a:effectLst/>
          </p:spPr>
          <p:txBody>
            <a:bodyPr wrap="square" lIns="45719" tIns="45719" rIns="45719" bIns="45719" numCol="1" anchor="t">
              <a:noAutofit/>
            </a:bodyPr>
            <a:lstStyle/>
            <a:p>
              <a:pPr algn="ctr">
                <a:defRPr sz="1600"/>
              </a:pPr>
            </a:p>
          </p:txBody>
        </p:sp>
        <p:sp>
          <p:nvSpPr>
            <p:cNvPr id="1681" name="File"/>
            <p:cNvSpPr txBox="1"/>
            <p:nvPr/>
          </p:nvSpPr>
          <p:spPr>
            <a:xfrm>
              <a:off x="7596" y="7595"/>
              <a:ext cx="1041170" cy="221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1600"/>
              </a:lvl1pPr>
            </a:lstStyle>
            <a:p>
              <a:pPr/>
              <a:r>
                <a:t>File</a:t>
              </a:r>
            </a:p>
          </p:txBody>
        </p:sp>
      </p:grpSp>
      <p:grpSp>
        <p:nvGrpSpPr>
          <p:cNvPr id="1685" name="Rounded Rectangle 91"/>
          <p:cNvGrpSpPr/>
          <p:nvPr/>
        </p:nvGrpSpPr>
        <p:grpSpPr>
          <a:xfrm>
            <a:off x="4918574" y="5447565"/>
            <a:ext cx="864297" cy="384122"/>
            <a:chOff x="0" y="0"/>
            <a:chExt cx="864295" cy="384121"/>
          </a:xfrm>
        </p:grpSpPr>
        <p:sp>
          <p:nvSpPr>
            <p:cNvPr id="1683"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84"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88" name="Rounded Rectangle 92"/>
          <p:cNvGrpSpPr/>
          <p:nvPr/>
        </p:nvGrpSpPr>
        <p:grpSpPr>
          <a:xfrm>
            <a:off x="4918574" y="5826090"/>
            <a:ext cx="864297" cy="395303"/>
            <a:chOff x="0" y="0"/>
            <a:chExt cx="864295" cy="395302"/>
          </a:xfrm>
        </p:grpSpPr>
        <p:sp>
          <p:nvSpPr>
            <p:cNvPr id="1686" name="Rounded Rectangle"/>
            <p:cNvSpPr/>
            <p:nvPr/>
          </p:nvSpPr>
          <p:spPr>
            <a:xfrm>
              <a:off x="0" y="0"/>
              <a:ext cx="864296" cy="395303"/>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87" name="Blocklet"/>
            <p:cNvSpPr txBox="1"/>
            <p:nvPr/>
          </p:nvSpPr>
          <p:spPr>
            <a:xfrm>
              <a:off x="21219" y="105101"/>
              <a:ext cx="821858" cy="185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91" name="Rounded Rectangle 93"/>
          <p:cNvGrpSpPr/>
          <p:nvPr/>
        </p:nvGrpSpPr>
        <p:grpSpPr>
          <a:xfrm>
            <a:off x="3574115" y="6306241"/>
            <a:ext cx="1056363" cy="299274"/>
            <a:chOff x="0" y="0"/>
            <a:chExt cx="1056361" cy="299273"/>
          </a:xfrm>
        </p:grpSpPr>
        <p:sp>
          <p:nvSpPr>
            <p:cNvPr id="1689" name="Rounded Rectangle"/>
            <p:cNvSpPr/>
            <p:nvPr/>
          </p:nvSpPr>
          <p:spPr>
            <a:xfrm>
              <a:off x="0" y="0"/>
              <a:ext cx="1056362" cy="299274"/>
            </a:xfrm>
            <a:prstGeom prst="roundRect">
              <a:avLst>
                <a:gd name="adj" fmla="val 7322"/>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90" name="Footer"/>
            <p:cNvSpPr txBox="1"/>
            <p:nvPr/>
          </p:nvSpPr>
          <p:spPr>
            <a:xfrm>
              <a:off x="6417" y="57087"/>
              <a:ext cx="104352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Footer </a:t>
              </a:r>
            </a:p>
          </p:txBody>
        </p:sp>
      </p:grpSp>
      <p:grpSp>
        <p:nvGrpSpPr>
          <p:cNvPr id="1694" name="Rounded Rectangle 23"/>
          <p:cNvGrpSpPr/>
          <p:nvPr/>
        </p:nvGrpSpPr>
        <p:grpSpPr>
          <a:xfrm>
            <a:off x="1077004" y="5067553"/>
            <a:ext cx="864297" cy="384122"/>
            <a:chOff x="0" y="0"/>
            <a:chExt cx="864295" cy="384121"/>
          </a:xfrm>
        </p:grpSpPr>
        <p:sp>
          <p:nvSpPr>
            <p:cNvPr id="1692"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93"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697" name="Rounded Rectangle 75"/>
          <p:cNvGrpSpPr/>
          <p:nvPr/>
        </p:nvGrpSpPr>
        <p:grpSpPr>
          <a:xfrm>
            <a:off x="2325433" y="5067553"/>
            <a:ext cx="864297" cy="384122"/>
            <a:chOff x="0" y="0"/>
            <a:chExt cx="864295" cy="384121"/>
          </a:xfrm>
        </p:grpSpPr>
        <p:sp>
          <p:nvSpPr>
            <p:cNvPr id="1695"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96"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700" name="Rounded Rectangle 88"/>
          <p:cNvGrpSpPr/>
          <p:nvPr/>
        </p:nvGrpSpPr>
        <p:grpSpPr>
          <a:xfrm>
            <a:off x="3669891" y="5067553"/>
            <a:ext cx="864297" cy="384122"/>
            <a:chOff x="0" y="0"/>
            <a:chExt cx="864295" cy="384121"/>
          </a:xfrm>
        </p:grpSpPr>
        <p:sp>
          <p:nvSpPr>
            <p:cNvPr id="1698" name="Rounded Rectangle"/>
            <p:cNvSpPr/>
            <p:nvPr/>
          </p:nvSpPr>
          <p:spPr>
            <a:xfrm>
              <a:off x="0" y="0"/>
              <a:ext cx="864296" cy="384122"/>
            </a:xfrm>
            <a:prstGeom prst="roundRect">
              <a:avLst>
                <a:gd name="adj" fmla="val 18328"/>
              </a:avLst>
            </a:prstGeom>
            <a:no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99"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grpSp>
        <p:nvGrpSpPr>
          <p:cNvPr id="1703" name="Rounded Rectangle 91"/>
          <p:cNvGrpSpPr/>
          <p:nvPr/>
        </p:nvGrpSpPr>
        <p:grpSpPr>
          <a:xfrm>
            <a:off x="4918318" y="5067553"/>
            <a:ext cx="864296" cy="384122"/>
            <a:chOff x="0" y="0"/>
            <a:chExt cx="864295" cy="384121"/>
          </a:xfrm>
        </p:grpSpPr>
        <p:sp>
          <p:nvSpPr>
            <p:cNvPr id="1701" name="Rounded Rectangle"/>
            <p:cNvSpPr/>
            <p:nvPr/>
          </p:nvSpPr>
          <p:spPr>
            <a:xfrm>
              <a:off x="0" y="0"/>
              <a:ext cx="864296" cy="384122"/>
            </a:xfrm>
            <a:prstGeom prst="roundRect">
              <a:avLst>
                <a:gd name="adj" fmla="val 18328"/>
              </a:avLst>
            </a:prstGeom>
            <a:solidFill>
              <a:srgbClr val="7030A0">
                <a:alpha val="50000"/>
              </a:srgbClr>
            </a:solidFill>
            <a:ln w="9525" cap="flat">
              <a:solidFill>
                <a:srgbClr val="5B9CC8"/>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02" name="Blocklet"/>
            <p:cNvSpPr txBox="1"/>
            <p:nvPr/>
          </p:nvSpPr>
          <p:spPr>
            <a:xfrm>
              <a:off x="20619" y="99511"/>
              <a:ext cx="823058" cy="185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300"/>
              </a:lvl1pPr>
            </a:lstStyle>
            <a:p>
              <a:pPr/>
              <a:r>
                <a:t>Blocklet</a:t>
              </a:r>
            </a:p>
          </p:txBody>
        </p:sp>
      </p:grpSp>
      <p:cxnSp>
        <p:nvCxnSpPr>
          <p:cNvPr id="1704" name="Straight Arrow Connector 97"/>
          <p:cNvCxnSpPr>
            <a:stCxn id="1646" idx="0"/>
            <a:endCxn id="1724" idx="0"/>
          </p:cNvCxnSpPr>
          <p:nvPr/>
        </p:nvCxnSpPr>
        <p:spPr>
          <a:xfrm>
            <a:off x="3381793" y="1683792"/>
            <a:ext cx="999934" cy="570951"/>
          </a:xfrm>
          <a:prstGeom prst="straightConnector1">
            <a:avLst/>
          </a:prstGeom>
          <a:ln w="12700">
            <a:solidFill>
              <a:srgbClr val="000000"/>
            </a:solidFill>
            <a:tailEnd type="triangle"/>
          </a:ln>
        </p:spPr>
      </p:cxnSp>
      <p:grpSp>
        <p:nvGrpSpPr>
          <p:cNvPr id="1707" name="Rounded Rectangle 4"/>
          <p:cNvGrpSpPr/>
          <p:nvPr/>
        </p:nvGrpSpPr>
        <p:grpSpPr>
          <a:xfrm>
            <a:off x="2265885" y="2778436"/>
            <a:ext cx="1280289" cy="1173991"/>
            <a:chOff x="0" y="0"/>
            <a:chExt cx="1280288" cy="1173989"/>
          </a:xfrm>
        </p:grpSpPr>
        <p:sp>
          <p:nvSpPr>
            <p:cNvPr id="1705" name="Rounded Rectangle"/>
            <p:cNvSpPr/>
            <p:nvPr/>
          </p:nvSpPr>
          <p:spPr>
            <a:xfrm>
              <a:off x="0" y="0"/>
              <a:ext cx="1280289" cy="1173990"/>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600"/>
              </a:pPr>
            </a:p>
          </p:txBody>
        </p:sp>
        <p:sp>
          <p:nvSpPr>
            <p:cNvPr id="1706" name="Task"/>
            <p:cNvSpPr txBox="1"/>
            <p:nvPr/>
          </p:nvSpPr>
          <p:spPr>
            <a:xfrm>
              <a:off x="16880" y="16879"/>
              <a:ext cx="1246528"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lvl1pPr>
                <a:defRPr sz="1600"/>
              </a:lvl1pPr>
            </a:lstStyle>
            <a:p>
              <a:pPr/>
              <a:r>
                <a:t>Task</a:t>
              </a:r>
            </a:p>
          </p:txBody>
        </p:sp>
      </p:grpSp>
      <p:grpSp>
        <p:nvGrpSpPr>
          <p:cNvPr id="1710" name="Rectangle 67"/>
          <p:cNvGrpSpPr/>
          <p:nvPr/>
        </p:nvGrpSpPr>
        <p:grpSpPr>
          <a:xfrm>
            <a:off x="2341646" y="3155431"/>
            <a:ext cx="1096877" cy="697542"/>
            <a:chOff x="0" y="0"/>
            <a:chExt cx="1096875" cy="697540"/>
          </a:xfrm>
        </p:grpSpPr>
        <p:sp>
          <p:nvSpPr>
            <p:cNvPr id="1708" name="Rectangle"/>
            <p:cNvSpPr/>
            <p:nvPr/>
          </p:nvSpPr>
          <p:spPr>
            <a:xfrm>
              <a:off x="0" y="-1"/>
              <a:ext cx="1096876" cy="697542"/>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defRPr sz="1400"/>
              </a:pPr>
            </a:p>
          </p:txBody>
        </p:sp>
        <p:sp>
          <p:nvSpPr>
            <p:cNvPr id="1709" name="Carbon…"/>
            <p:cNvSpPr txBox="1"/>
            <p:nvPr/>
          </p:nvSpPr>
          <p:spPr>
            <a:xfrm>
              <a:off x="0" y="87512"/>
              <a:ext cx="1096876" cy="5225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ctr">
              <a:spAutoFit/>
            </a:bodyPr>
            <a:lstStyle/>
            <a:p>
              <a:pPr algn="ctr">
                <a:defRPr sz="1400"/>
              </a:pPr>
              <a:r>
                <a:t>Carbon</a:t>
              </a:r>
            </a:p>
            <a:p>
              <a:pPr algn="ctr">
                <a:defRPr sz="1400"/>
              </a:pPr>
              <a:r>
                <a:t>Reader</a:t>
              </a:r>
            </a:p>
          </p:txBody>
        </p:sp>
      </p:grpSp>
      <p:grpSp>
        <p:nvGrpSpPr>
          <p:cNvPr id="1713" name="Rounded Rectangle 4"/>
          <p:cNvGrpSpPr/>
          <p:nvPr/>
        </p:nvGrpSpPr>
        <p:grpSpPr>
          <a:xfrm>
            <a:off x="3880115" y="2763919"/>
            <a:ext cx="1280289" cy="1173991"/>
            <a:chOff x="0" y="0"/>
            <a:chExt cx="1280288" cy="1173989"/>
          </a:xfrm>
        </p:grpSpPr>
        <p:sp>
          <p:nvSpPr>
            <p:cNvPr id="1711" name="Rounded Rectangle"/>
            <p:cNvSpPr/>
            <p:nvPr/>
          </p:nvSpPr>
          <p:spPr>
            <a:xfrm>
              <a:off x="0" y="0"/>
              <a:ext cx="1280289" cy="1173990"/>
            </a:xfrm>
            <a:prstGeom prst="roundRect">
              <a:avLst>
                <a:gd name="adj" fmla="val 4909"/>
              </a:avLst>
            </a:prstGeom>
            <a:solidFill>
              <a:srgbClr val="DCE6F2"/>
            </a:solidFill>
            <a:ln w="9525" cap="flat">
              <a:solidFill>
                <a:schemeClr val="accent1"/>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600"/>
              </a:pPr>
            </a:p>
          </p:txBody>
        </p:sp>
        <p:sp>
          <p:nvSpPr>
            <p:cNvPr id="1712" name="Task"/>
            <p:cNvSpPr txBox="1"/>
            <p:nvPr/>
          </p:nvSpPr>
          <p:spPr>
            <a:xfrm>
              <a:off x="16880" y="16879"/>
              <a:ext cx="1246528" cy="3438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t">
              <a:spAutoFit/>
            </a:bodyPr>
            <a:lstStyle>
              <a:lvl1pPr>
                <a:defRPr sz="1600"/>
              </a:lvl1pPr>
            </a:lstStyle>
            <a:p>
              <a:pPr/>
              <a:r>
                <a:t>Task</a:t>
              </a:r>
            </a:p>
          </p:txBody>
        </p:sp>
      </p:grpSp>
      <p:sp>
        <p:nvSpPr>
          <p:cNvPr id="1753" name="Straight Arrow Connector 142"/>
          <p:cNvSpPr/>
          <p:nvPr/>
        </p:nvSpPr>
        <p:spPr>
          <a:xfrm>
            <a:off x="4398995" y="2403590"/>
            <a:ext cx="87275" cy="7522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000000"/>
            </a:solidFill>
            <a:tailEnd type="triangle"/>
          </a:ln>
        </p:spPr>
        <p:txBody>
          <a:bodyPr/>
          <a:lstStyle/>
          <a:p>
            <a:pPr/>
          </a:p>
        </p:txBody>
      </p:sp>
      <p:sp>
        <p:nvSpPr>
          <p:cNvPr id="1754" name="Straight Arrow Connector 142"/>
          <p:cNvSpPr/>
          <p:nvPr/>
        </p:nvSpPr>
        <p:spPr>
          <a:xfrm>
            <a:off x="2975223" y="2408823"/>
            <a:ext cx="178657" cy="741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2700">
            <a:solidFill>
              <a:srgbClr val="000000"/>
            </a:solidFill>
            <a:tailEnd type="triangle"/>
          </a:ln>
        </p:spPr>
        <p:txBody>
          <a:bodyPr/>
          <a:lstStyle/>
          <a:p>
            <a:pPr/>
          </a:p>
        </p:txBody>
      </p:sp>
      <p:sp>
        <p:nvSpPr>
          <p:cNvPr id="1755" name="Straight Arrow Connector 142"/>
          <p:cNvSpPr/>
          <p:nvPr/>
        </p:nvSpPr>
        <p:spPr>
          <a:xfrm>
            <a:off x="2066290" y="3856990"/>
            <a:ext cx="822960" cy="21666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6090"/>
                </a:lnTo>
                <a:lnTo>
                  <a:pt x="0" y="6090"/>
                </a:lnTo>
                <a:lnTo>
                  <a:pt x="0" y="21600"/>
                </a:lnTo>
                <a:lnTo>
                  <a:pt x="6667" y="21600"/>
                </a:lnTo>
              </a:path>
            </a:pathLst>
          </a:custGeom>
          <a:ln w="12700">
            <a:solidFill>
              <a:srgbClr val="000000"/>
            </a:solidFill>
            <a:tailEnd type="triangle"/>
          </a:ln>
        </p:spPr>
        <p:txBody>
          <a:bodyPr/>
          <a:lstStyle/>
          <a:p>
            <a:pPr/>
          </a:p>
        </p:txBody>
      </p:sp>
      <p:sp>
        <p:nvSpPr>
          <p:cNvPr id="1756" name="Straight Arrow Connector 142"/>
          <p:cNvSpPr/>
          <p:nvPr/>
        </p:nvSpPr>
        <p:spPr>
          <a:xfrm>
            <a:off x="4526280" y="3862070"/>
            <a:ext cx="386080" cy="1397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path>
            </a:pathLst>
          </a:custGeom>
          <a:ln w="12700">
            <a:solidFill>
              <a:srgbClr val="000000"/>
            </a:solidFill>
            <a:tailEnd type="triangle"/>
          </a:ln>
        </p:spPr>
        <p:txBody>
          <a:bodyPr/>
          <a:lstStyle/>
          <a:p>
            <a:pPr/>
          </a:p>
        </p:txBody>
      </p:sp>
      <p:sp>
        <p:nvSpPr>
          <p:cNvPr id="1718" name="TextBox 145"/>
          <p:cNvSpPr txBox="1"/>
          <p:nvPr/>
        </p:nvSpPr>
        <p:spPr>
          <a:xfrm>
            <a:off x="607664" y="3146567"/>
            <a:ext cx="1750126" cy="647854"/>
          </a:xfrm>
          <a:prstGeom prst="rect">
            <a:avLst/>
          </a:prstGeom>
          <a:ln w="12700">
            <a:miter lim="400000"/>
          </a:ln>
          <a:extLst>
            <a:ext uri="{C572A759-6A51-4108-AA02-DFA0A04FC94B}">
              <ma14:wrappingTextBoxFlag xmlns:ma14="http://schemas.microsoft.com/office/mac/drawingml/2011/main" val="1"/>
            </a:ext>
          </a:extLst>
        </p:spPr>
        <p:txBody>
          <a:bodyPr lIns="60965" tIns="60965" rIns="60965" bIns="60965">
            <a:spAutoFit/>
          </a:bodyPr>
          <a:lstStyle/>
          <a:p>
            <a:pPr>
              <a:defRPr sz="1800"/>
            </a:pPr>
            <a:r>
              <a:t>2.</a:t>
            </a:r>
            <a:r>
              <a:t> </a:t>
            </a:r>
            <a:r>
              <a:t>Blcoklet</a:t>
            </a:r>
            <a:r>
              <a:t> </a:t>
            </a:r>
            <a:r>
              <a:t>Scan</a:t>
            </a:r>
          </a:p>
        </p:txBody>
      </p:sp>
      <p:sp>
        <p:nvSpPr>
          <p:cNvPr id="1719" name="文本框 141"/>
          <p:cNvSpPr txBox="1"/>
          <p:nvPr/>
        </p:nvSpPr>
        <p:spPr>
          <a:xfrm>
            <a:off x="9686370" y="5054746"/>
            <a:ext cx="510541"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a:t>
            </a:r>
          </a:p>
        </p:txBody>
      </p:sp>
      <p:sp>
        <p:nvSpPr>
          <p:cNvPr id="1720" name="Straight Arrow Connector 142"/>
          <p:cNvSpPr/>
          <p:nvPr/>
        </p:nvSpPr>
        <p:spPr>
          <a:xfrm flipV="1">
            <a:off x="8672396" y="3610566"/>
            <a:ext cx="1" cy="913614"/>
          </a:xfrm>
          <a:prstGeom prst="line">
            <a:avLst/>
          </a:prstGeom>
          <a:ln w="12700">
            <a:solidFill>
              <a:srgbClr val="000000"/>
            </a:solidFill>
            <a:tailEnd type="triangle"/>
          </a:ln>
        </p:spPr>
        <p:txBody>
          <a:bodyPr lIns="45719" rIns="45719"/>
          <a:lstStyle/>
          <a:p>
            <a:pPr/>
          </a:p>
        </p:txBody>
      </p:sp>
      <p:sp>
        <p:nvSpPr>
          <p:cNvPr id="1721" name="Straight Arrow Connector 142"/>
          <p:cNvSpPr/>
          <p:nvPr/>
        </p:nvSpPr>
        <p:spPr>
          <a:xfrm flipH="1" flipV="1">
            <a:off x="9195637" y="3610566"/>
            <a:ext cx="11235" cy="917165"/>
          </a:xfrm>
          <a:prstGeom prst="line">
            <a:avLst/>
          </a:prstGeom>
          <a:ln w="12700">
            <a:solidFill>
              <a:srgbClr val="000000"/>
            </a:solidFill>
            <a:tailEnd type="triangle"/>
          </a:ln>
        </p:spPr>
        <p:txBody>
          <a:bodyPr lIns="45719" rIns="45719"/>
          <a:lstStyle/>
          <a:p>
            <a:pPr/>
          </a:p>
        </p:txBody>
      </p:sp>
      <p:sp>
        <p:nvSpPr>
          <p:cNvPr id="1722" name="TextBox 4"/>
          <p:cNvSpPr txBox="1"/>
          <p:nvPr/>
        </p:nvSpPr>
        <p:spPr>
          <a:xfrm>
            <a:off x="252826" y="961566"/>
            <a:ext cx="6642063" cy="414033"/>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65" tIns="60965" rIns="60965" bIns="60965">
            <a:spAutoFit/>
          </a:bodyPr>
          <a:lstStyle/>
          <a:p>
            <a:pPr>
              <a:defRPr i="1" sz="2000">
                <a:latin typeface="Courier New"/>
                <a:ea typeface="Courier New"/>
                <a:cs typeface="Courier New"/>
                <a:sym typeface="Courier New"/>
              </a:defRPr>
            </a:pPr>
            <a:r>
              <a:t>SELECT</a:t>
            </a:r>
            <a:r>
              <a:t> </a:t>
            </a:r>
            <a:r>
              <a:t>c3,</a:t>
            </a:r>
            <a:r>
              <a:t> </a:t>
            </a:r>
            <a:r>
              <a:t>c4</a:t>
            </a:r>
            <a:r>
              <a:t> </a:t>
            </a:r>
            <a:r>
              <a:t>FROM</a:t>
            </a:r>
            <a:r>
              <a:t> </a:t>
            </a:r>
            <a:r>
              <a:t>t1</a:t>
            </a:r>
            <a:r>
              <a:t> </a:t>
            </a:r>
            <a:r>
              <a:t>WHERE</a:t>
            </a:r>
            <a:r>
              <a:t> </a:t>
            </a:r>
            <a:r>
              <a:t>c2=’shenzhen’</a:t>
            </a:r>
          </a:p>
        </p:txBody>
      </p:sp>
      <p:sp>
        <p:nvSpPr>
          <p:cNvPr id="1723" name="Rectangle 55"/>
          <p:cNvSpPr/>
          <p:nvPr/>
        </p:nvSpPr>
        <p:spPr>
          <a:xfrm>
            <a:off x="3971826" y="2107406"/>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4" name="Rectangle 55"/>
          <p:cNvSpPr/>
          <p:nvPr/>
        </p:nvSpPr>
        <p:spPr>
          <a:xfrm>
            <a:off x="4285693" y="2110696"/>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5" name="Rectangle 55"/>
          <p:cNvSpPr/>
          <p:nvPr/>
        </p:nvSpPr>
        <p:spPr>
          <a:xfrm>
            <a:off x="4599561" y="2113988"/>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6" name="Rectangle 55"/>
          <p:cNvSpPr/>
          <p:nvPr/>
        </p:nvSpPr>
        <p:spPr>
          <a:xfrm>
            <a:off x="4913427" y="2117278"/>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7" name="Rectangle 55"/>
          <p:cNvSpPr/>
          <p:nvPr/>
        </p:nvSpPr>
        <p:spPr>
          <a:xfrm>
            <a:off x="1556090" y="2086713"/>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8" name="Rectangle 55"/>
          <p:cNvSpPr/>
          <p:nvPr/>
        </p:nvSpPr>
        <p:spPr>
          <a:xfrm>
            <a:off x="1869957" y="2090005"/>
            <a:ext cx="192067" cy="288091"/>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29" name="Rectangle 55"/>
          <p:cNvSpPr/>
          <p:nvPr/>
        </p:nvSpPr>
        <p:spPr>
          <a:xfrm>
            <a:off x="2183825" y="2093296"/>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sp>
        <p:nvSpPr>
          <p:cNvPr id="1730" name="Rectangle 55"/>
          <p:cNvSpPr/>
          <p:nvPr/>
        </p:nvSpPr>
        <p:spPr>
          <a:xfrm>
            <a:off x="2497691" y="2096586"/>
            <a:ext cx="192067" cy="288092"/>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800"/>
            </a:pPr>
          </a:p>
        </p:txBody>
      </p:sp>
      <p:cxnSp>
        <p:nvCxnSpPr>
          <p:cNvPr id="1731" name="Straight Arrow Connector 136"/>
          <p:cNvCxnSpPr>
            <a:stCxn id="1646" idx="0"/>
            <a:endCxn id="1727" idx="0"/>
          </p:cNvCxnSpPr>
          <p:nvPr/>
        </p:nvCxnSpPr>
        <p:spPr>
          <a:xfrm flipH="1">
            <a:off x="1652123" y="1683792"/>
            <a:ext cx="1729671" cy="546968"/>
          </a:xfrm>
          <a:prstGeom prst="straightConnector1">
            <a:avLst/>
          </a:prstGeom>
          <a:ln w="12700">
            <a:solidFill>
              <a:srgbClr val="000000"/>
            </a:solidFill>
            <a:tailEnd type="triangle"/>
          </a:ln>
        </p:spPr>
      </p:cxnSp>
      <p:cxnSp>
        <p:nvCxnSpPr>
          <p:cNvPr id="1732" name="Straight Arrow Connector 136"/>
          <p:cNvCxnSpPr>
            <a:stCxn id="1646" idx="0"/>
            <a:endCxn id="1728" idx="0"/>
          </p:cNvCxnSpPr>
          <p:nvPr/>
        </p:nvCxnSpPr>
        <p:spPr>
          <a:xfrm flipH="1">
            <a:off x="1965990" y="1683792"/>
            <a:ext cx="1415804" cy="550259"/>
          </a:xfrm>
          <a:prstGeom prst="straightConnector1">
            <a:avLst/>
          </a:prstGeom>
          <a:ln w="12700">
            <a:solidFill>
              <a:srgbClr val="000000"/>
            </a:solidFill>
            <a:tailEnd type="triangle"/>
          </a:ln>
        </p:spPr>
      </p:cxnSp>
      <p:sp>
        <p:nvSpPr>
          <p:cNvPr id="1733" name="Straight Arrow Connector 136"/>
          <p:cNvSpPr/>
          <p:nvPr/>
        </p:nvSpPr>
        <p:spPr>
          <a:xfrm flipH="1">
            <a:off x="2279860" y="1827838"/>
            <a:ext cx="1101935" cy="262168"/>
          </a:xfrm>
          <a:prstGeom prst="line">
            <a:avLst/>
          </a:prstGeom>
          <a:ln w="12700">
            <a:solidFill>
              <a:srgbClr val="000000"/>
            </a:solidFill>
            <a:tailEnd type="triangle"/>
          </a:ln>
        </p:spPr>
        <p:txBody>
          <a:bodyPr lIns="45719" rIns="45719"/>
          <a:lstStyle/>
          <a:p>
            <a:pPr/>
          </a:p>
        </p:txBody>
      </p:sp>
      <p:sp>
        <p:nvSpPr>
          <p:cNvPr id="1734" name="Straight Arrow Connector 136"/>
          <p:cNvSpPr/>
          <p:nvPr/>
        </p:nvSpPr>
        <p:spPr>
          <a:xfrm flipH="1">
            <a:off x="2593730" y="1827838"/>
            <a:ext cx="788065" cy="262168"/>
          </a:xfrm>
          <a:prstGeom prst="line">
            <a:avLst/>
          </a:prstGeom>
          <a:ln w="12700">
            <a:solidFill>
              <a:srgbClr val="000000"/>
            </a:solidFill>
            <a:tailEnd type="triangle"/>
          </a:ln>
        </p:spPr>
        <p:txBody>
          <a:bodyPr lIns="45719" rIns="45719"/>
          <a:lstStyle/>
          <a:p>
            <a:pPr/>
          </a:p>
        </p:txBody>
      </p:sp>
      <p:cxnSp>
        <p:nvCxnSpPr>
          <p:cNvPr id="1735" name="Straight Arrow Connector 136"/>
          <p:cNvCxnSpPr>
            <a:stCxn id="1646" idx="0"/>
            <a:endCxn id="1723" idx="0"/>
          </p:cNvCxnSpPr>
          <p:nvPr/>
        </p:nvCxnSpPr>
        <p:spPr>
          <a:xfrm>
            <a:off x="3381793" y="1683792"/>
            <a:ext cx="686067" cy="567660"/>
          </a:xfrm>
          <a:prstGeom prst="straightConnector1">
            <a:avLst/>
          </a:prstGeom>
          <a:ln w="12700">
            <a:solidFill>
              <a:srgbClr val="000000"/>
            </a:solidFill>
            <a:tailEnd type="triangle"/>
          </a:ln>
        </p:spPr>
      </p:cxnSp>
      <p:sp>
        <p:nvSpPr>
          <p:cNvPr id="1736" name="Straight Arrow Connector 136"/>
          <p:cNvSpPr/>
          <p:nvPr/>
        </p:nvSpPr>
        <p:spPr>
          <a:xfrm>
            <a:off x="3425995" y="1863487"/>
            <a:ext cx="1269600" cy="250501"/>
          </a:xfrm>
          <a:prstGeom prst="line">
            <a:avLst/>
          </a:prstGeom>
          <a:ln w="12700">
            <a:solidFill>
              <a:srgbClr val="000000"/>
            </a:solidFill>
            <a:tailEnd type="triangle"/>
          </a:ln>
        </p:spPr>
        <p:txBody>
          <a:bodyPr lIns="45719" rIns="45719"/>
          <a:lstStyle/>
          <a:p>
            <a:pPr/>
          </a:p>
        </p:txBody>
      </p:sp>
      <p:sp>
        <p:nvSpPr>
          <p:cNvPr id="1737" name="Straight Arrow Connector 136"/>
          <p:cNvSpPr/>
          <p:nvPr/>
        </p:nvSpPr>
        <p:spPr>
          <a:xfrm>
            <a:off x="3378103" y="1867666"/>
            <a:ext cx="1631359" cy="249614"/>
          </a:xfrm>
          <a:prstGeom prst="line">
            <a:avLst/>
          </a:prstGeom>
          <a:ln w="12700">
            <a:solidFill>
              <a:srgbClr val="000000"/>
            </a:solidFill>
            <a:tailEnd type="triangle"/>
          </a:ln>
        </p:spPr>
        <p:txBody>
          <a:bodyPr lIns="45719" rIns="45719"/>
          <a:lstStyle/>
          <a:p>
            <a:pPr/>
          </a:p>
        </p:txBody>
      </p:sp>
      <p:cxnSp>
        <p:nvCxnSpPr>
          <p:cNvPr id="1738" name="Straight Arrow Connector 130"/>
          <p:cNvCxnSpPr>
            <a:stCxn id="1646" idx="0"/>
            <a:endCxn id="1650" idx="0"/>
          </p:cNvCxnSpPr>
          <p:nvPr/>
        </p:nvCxnSpPr>
        <p:spPr>
          <a:xfrm>
            <a:off x="3381793" y="1683792"/>
            <a:ext cx="384130" cy="576184"/>
          </a:xfrm>
          <a:prstGeom prst="straightConnector1">
            <a:avLst/>
          </a:prstGeom>
          <a:ln w="12700">
            <a:solidFill>
              <a:srgbClr val="000000"/>
            </a:solidFill>
            <a:tailEnd type="triangle"/>
          </a:ln>
        </p:spPr>
      </p:cxnSp>
      <p:grpSp>
        <p:nvGrpSpPr>
          <p:cNvPr id="1741" name="Rectangle 67"/>
          <p:cNvGrpSpPr/>
          <p:nvPr/>
        </p:nvGrpSpPr>
        <p:grpSpPr>
          <a:xfrm>
            <a:off x="3978847" y="3160615"/>
            <a:ext cx="1096877" cy="697541"/>
            <a:chOff x="0" y="0"/>
            <a:chExt cx="1096875" cy="697540"/>
          </a:xfrm>
        </p:grpSpPr>
        <p:sp>
          <p:nvSpPr>
            <p:cNvPr id="1739" name="Rectangle"/>
            <p:cNvSpPr/>
            <p:nvPr/>
          </p:nvSpPr>
          <p:spPr>
            <a:xfrm>
              <a:off x="0" y="-1"/>
              <a:ext cx="1096876" cy="697542"/>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740" name="Carbon…"/>
            <p:cNvSpPr txBox="1"/>
            <p:nvPr/>
          </p:nvSpPr>
          <p:spPr>
            <a:xfrm>
              <a:off x="0" y="87512"/>
              <a:ext cx="1096876" cy="5225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ctr">
              <a:spAutoFit/>
            </a:bodyPr>
            <a:lstStyle/>
            <a:p>
              <a:pPr algn="ctr">
                <a:defRPr sz="1400"/>
              </a:pPr>
              <a:r>
                <a:t>Carbon</a:t>
              </a:r>
            </a:p>
            <a:p>
              <a:pPr algn="ctr">
                <a:defRPr sz="1400"/>
              </a:pPr>
              <a:r>
                <a:t>Reader</a:t>
              </a:r>
            </a:p>
          </p:txBody>
        </p:sp>
      </p:grpSp>
      <p:sp>
        <p:nvSpPr>
          <p:cNvPr id="1742" name="Rectangle 67"/>
          <p:cNvSpPr/>
          <p:nvPr/>
        </p:nvSpPr>
        <p:spPr>
          <a:xfrm>
            <a:off x="8585440" y="3091795"/>
            <a:ext cx="150913" cy="47796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400"/>
            </a:pPr>
          </a:p>
        </p:txBody>
      </p:sp>
      <p:sp>
        <p:nvSpPr>
          <p:cNvPr id="1743" name="Rectangle 67"/>
          <p:cNvSpPr/>
          <p:nvPr/>
        </p:nvSpPr>
        <p:spPr>
          <a:xfrm>
            <a:off x="9114107" y="3091795"/>
            <a:ext cx="135124" cy="47852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400"/>
            </a:pPr>
          </a:p>
        </p:txBody>
      </p:sp>
      <p:sp>
        <p:nvSpPr>
          <p:cNvPr id="1744" name="文本框 59"/>
          <p:cNvSpPr txBox="1"/>
          <p:nvPr/>
        </p:nvSpPr>
        <p:spPr>
          <a:xfrm>
            <a:off x="9403784" y="1944153"/>
            <a:ext cx="1380391"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ColumnVector</a:t>
            </a:r>
          </a:p>
        </p:txBody>
      </p:sp>
      <p:grpSp>
        <p:nvGrpSpPr>
          <p:cNvPr id="1747" name="Rectangle 67"/>
          <p:cNvGrpSpPr/>
          <p:nvPr/>
        </p:nvGrpSpPr>
        <p:grpSpPr>
          <a:xfrm>
            <a:off x="9468066" y="2862870"/>
            <a:ext cx="1799994" cy="698860"/>
            <a:chOff x="0" y="0"/>
            <a:chExt cx="1799993" cy="698858"/>
          </a:xfrm>
        </p:grpSpPr>
        <p:sp>
          <p:nvSpPr>
            <p:cNvPr id="1745" name="Rectangle"/>
            <p:cNvSpPr/>
            <p:nvPr/>
          </p:nvSpPr>
          <p:spPr>
            <a:xfrm>
              <a:off x="-1" y="-1"/>
              <a:ext cx="1799995" cy="698860"/>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a:p>
          </p:txBody>
        </p:sp>
        <p:sp>
          <p:nvSpPr>
            <p:cNvPr id="1746" name="Pushed down filter…"/>
            <p:cNvSpPr txBox="1"/>
            <p:nvPr/>
          </p:nvSpPr>
          <p:spPr>
            <a:xfrm>
              <a:off x="-1" y="88171"/>
              <a:ext cx="1799995" cy="5225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5" tIns="60965" rIns="60965" bIns="60965" numCol="1" anchor="ctr">
              <a:spAutoFit/>
            </a:bodyPr>
            <a:lstStyle/>
            <a:p>
              <a:pPr algn="ctr">
                <a:defRPr sz="1400"/>
              </a:pPr>
              <a:r>
                <a:t>Pushed</a:t>
              </a:r>
              <a:r>
                <a:t> </a:t>
              </a:r>
              <a:r>
                <a:t>down</a:t>
              </a:r>
              <a:r>
                <a:t> </a:t>
              </a:r>
              <a:r>
                <a:t>filter</a:t>
              </a:r>
            </a:p>
            <a:p>
              <a:pPr algn="ctr">
                <a:defRPr sz="1400"/>
              </a:pPr>
              <a:r>
                <a:t>=,</a:t>
              </a:r>
              <a:r>
                <a:t> </a:t>
              </a:r>
              <a:r>
                <a:t>&lt;,</a:t>
              </a:r>
              <a:r>
                <a:t> </a:t>
              </a:r>
              <a:r>
                <a:t>&gt;,</a:t>
              </a:r>
              <a:r>
                <a:t> </a:t>
              </a:r>
              <a:r>
                <a:t>in,</a:t>
              </a:r>
              <a:r>
                <a:t> </a:t>
              </a:r>
              <a:r>
                <a:t>not</a:t>
              </a:r>
              <a:r>
                <a:t> </a:t>
              </a:r>
              <a:r>
                <a:t>in</a:t>
              </a:r>
            </a:p>
          </p:txBody>
        </p:sp>
      </p:grpSp>
      <p:sp>
        <p:nvSpPr>
          <p:cNvPr id="1748" name="Rectangle 67"/>
          <p:cNvSpPr/>
          <p:nvPr/>
        </p:nvSpPr>
        <p:spPr>
          <a:xfrm>
            <a:off x="8585440" y="1923553"/>
            <a:ext cx="150913" cy="47796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400"/>
            </a:pPr>
          </a:p>
        </p:txBody>
      </p:sp>
      <p:sp>
        <p:nvSpPr>
          <p:cNvPr id="1749" name="Rectangle 67"/>
          <p:cNvSpPr/>
          <p:nvPr/>
        </p:nvSpPr>
        <p:spPr>
          <a:xfrm>
            <a:off x="9114107" y="1923553"/>
            <a:ext cx="135124" cy="478526"/>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4A7EBB"/>
            </a:solidFill>
          </a:ln>
          <a:effectLst>
            <a:outerShdw sx="100000" sy="100000" kx="0" ky="0" algn="b" rotWithShape="0" blurRad="38100" dist="20000" dir="5400000">
              <a:srgbClr val="000000">
                <a:alpha val="38000"/>
              </a:srgbClr>
            </a:outerShdw>
          </a:effectLst>
        </p:spPr>
        <p:txBody>
          <a:bodyPr lIns="45719" rIns="45719" anchor="ctr"/>
          <a:lstStyle/>
          <a:p>
            <a:pPr algn="ctr">
              <a:defRPr sz="1400"/>
            </a:pPr>
          </a:p>
        </p:txBody>
      </p:sp>
      <p:sp>
        <p:nvSpPr>
          <p:cNvPr id="1750" name="Straight Arrow Connector 142"/>
          <p:cNvSpPr/>
          <p:nvPr/>
        </p:nvSpPr>
        <p:spPr>
          <a:xfrm flipV="1">
            <a:off x="8654857" y="2401520"/>
            <a:ext cx="6039" cy="666607"/>
          </a:xfrm>
          <a:prstGeom prst="line">
            <a:avLst/>
          </a:prstGeom>
          <a:ln w="12700">
            <a:solidFill>
              <a:srgbClr val="000000"/>
            </a:solidFill>
            <a:tailEnd type="triangle"/>
          </a:ln>
        </p:spPr>
        <p:txBody>
          <a:bodyPr lIns="45719" rIns="45719"/>
          <a:lstStyle/>
          <a:p>
            <a:pPr/>
          </a:p>
        </p:txBody>
      </p:sp>
      <p:sp>
        <p:nvSpPr>
          <p:cNvPr id="1751" name="Straight Arrow Connector 142"/>
          <p:cNvSpPr/>
          <p:nvPr/>
        </p:nvSpPr>
        <p:spPr>
          <a:xfrm flipH="1" flipV="1">
            <a:off x="9181670" y="2402078"/>
            <a:ext cx="7664" cy="669597"/>
          </a:xfrm>
          <a:prstGeom prst="line">
            <a:avLst/>
          </a:prstGeom>
          <a:ln w="12700">
            <a:solidFill>
              <a:srgbClr val="000000"/>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8" name="标题 1"/>
          <p:cNvSpPr txBox="1"/>
          <p:nvPr>
            <p:ph type="title"/>
          </p:nvPr>
        </p:nvSpPr>
        <p:spPr>
          <a:xfrm>
            <a:off x="781254" y="275230"/>
            <a:ext cx="10975658" cy="1143266"/>
          </a:xfrm>
          <a:prstGeom prst="rect">
            <a:avLst/>
          </a:prstGeom>
        </p:spPr>
        <p:txBody>
          <a:bodyPr/>
          <a:lstStyle/>
          <a:p>
            <a:pPr/>
            <a:r>
              <a:t>Demo1</a:t>
            </a:r>
          </a:p>
        </p:txBody>
      </p:sp>
      <p:sp>
        <p:nvSpPr>
          <p:cNvPr id="1759" name="内容占位符 2"/>
          <p:cNvSpPr txBox="1"/>
          <p:nvPr>
            <p:ph type="body" idx="1"/>
          </p:nvPr>
        </p:nvSpPr>
        <p:spPr>
          <a:xfrm>
            <a:off x="642550" y="1418495"/>
            <a:ext cx="11114363" cy="3338856"/>
          </a:xfrm>
          <a:prstGeom prst="rect">
            <a:avLst/>
          </a:prstGeom>
        </p:spPr>
        <p:txBody>
          <a:bodyPr/>
          <a:lstStyle/>
          <a:p>
            <a:pPr marL="416107" indent="-416107" defTabSz="1109619">
              <a:lnSpc>
                <a:spcPct val="80000"/>
              </a:lnSpc>
              <a:spcBef>
                <a:spcPts val="400"/>
              </a:spcBef>
              <a:defRPr sz="1820"/>
            </a:pPr>
            <a:r>
              <a:t>Q1:</a:t>
            </a:r>
            <a:r>
              <a:rPr>
                <a:latin typeface="微软雅黑"/>
                <a:ea typeface="微软雅黑"/>
                <a:cs typeface="微软雅黑"/>
                <a:sym typeface="微软雅黑"/>
              </a:rPr>
              <a:t> 在第</a:t>
            </a:r>
            <a:r>
              <a:t>1</a:t>
            </a:r>
            <a:r>
              <a:rPr>
                <a:latin typeface="微软雅黑"/>
                <a:ea typeface="微软雅黑"/>
                <a:cs typeface="微软雅黑"/>
                <a:sym typeface="微软雅黑"/>
              </a:rPr>
              <a:t>，</a:t>
            </a:r>
            <a:r>
              <a:t>2</a:t>
            </a:r>
            <a:r>
              <a:rPr>
                <a:latin typeface="微软雅黑"/>
                <a:ea typeface="微软雅黑"/>
                <a:cs typeface="微软雅黑"/>
                <a:sym typeface="微软雅黑"/>
              </a:rPr>
              <a:t>个排序列上过滤</a:t>
            </a:r>
            <a:endParaRPr sz="2912"/>
          </a:p>
          <a:p>
            <a:pPr lvl="1" marL="901565" indent="-346756" defTabSz="1109619">
              <a:lnSpc>
                <a:spcPct val="80000"/>
              </a:lnSpc>
              <a:spcBef>
                <a:spcPts val="300"/>
              </a:spcBef>
              <a:defRPr sz="1456"/>
            </a:pPr>
            <a:r>
              <a:t>select count(*) from lineitem where l_shipdate&gt;'1992-05-03' and l_shipdate&lt;'1992-05-05' and l_returnflag='R';</a:t>
            </a:r>
            <a:endParaRPr sz="2093"/>
          </a:p>
          <a:p>
            <a:pPr lvl="1" marL="901565" indent="-346756" defTabSz="1109619">
              <a:lnSpc>
                <a:spcPct val="80000"/>
              </a:lnSpc>
              <a:spcBef>
                <a:spcPts val="500"/>
              </a:spcBef>
              <a:defRPr sz="2366"/>
            </a:pPr>
          </a:p>
          <a:p>
            <a:pPr marL="416107" indent="-416107" defTabSz="1109619">
              <a:lnSpc>
                <a:spcPct val="80000"/>
              </a:lnSpc>
              <a:spcBef>
                <a:spcPts val="400"/>
              </a:spcBef>
              <a:defRPr sz="1820"/>
            </a:pPr>
            <a:r>
              <a:t>Q2:</a:t>
            </a:r>
            <a:r>
              <a:rPr>
                <a:latin typeface="微软雅黑"/>
                <a:ea typeface="微软雅黑"/>
                <a:cs typeface="微软雅黑"/>
                <a:sym typeface="微软雅黑"/>
              </a:rPr>
              <a:t> 在第</a:t>
            </a:r>
            <a:r>
              <a:t>4</a:t>
            </a:r>
            <a:r>
              <a:rPr>
                <a:latin typeface="微软雅黑"/>
                <a:ea typeface="微软雅黑"/>
                <a:cs typeface="微软雅黑"/>
                <a:sym typeface="微软雅黑"/>
              </a:rPr>
              <a:t>个排序列上过滤</a:t>
            </a:r>
            <a:endParaRPr sz="2912"/>
          </a:p>
          <a:p>
            <a:pPr lvl="1" marL="901565" indent="-346756" defTabSz="1109619">
              <a:lnSpc>
                <a:spcPct val="80000"/>
              </a:lnSpc>
              <a:spcBef>
                <a:spcPts val="300"/>
              </a:spcBef>
              <a:defRPr sz="1456"/>
            </a:pPr>
            <a:r>
              <a:t>select count(*) from lineitem where l_receiptdate='1992-05-03';</a:t>
            </a:r>
            <a:endParaRPr sz="2093"/>
          </a:p>
          <a:p>
            <a:pPr marL="416107" indent="-416107" defTabSz="1109619">
              <a:lnSpc>
                <a:spcPct val="80000"/>
              </a:lnSpc>
              <a:spcBef>
                <a:spcPts val="500"/>
              </a:spcBef>
              <a:defRPr sz="3094"/>
            </a:pPr>
          </a:p>
          <a:p>
            <a:pPr marL="416107" indent="-416107" defTabSz="1109619">
              <a:lnSpc>
                <a:spcPct val="80000"/>
              </a:lnSpc>
              <a:spcBef>
                <a:spcPts val="400"/>
              </a:spcBef>
              <a:defRPr sz="1911"/>
            </a:pPr>
            <a:r>
              <a:t>Q3:</a:t>
            </a:r>
            <a:r>
              <a:rPr>
                <a:latin typeface="微软雅黑"/>
                <a:ea typeface="微软雅黑"/>
                <a:cs typeface="微软雅黑"/>
                <a:sym typeface="微软雅黑"/>
              </a:rPr>
              <a:t> 在非排序列上过滤</a:t>
            </a:r>
            <a:endParaRPr sz="2366"/>
          </a:p>
          <a:p>
            <a:pPr lvl="1" marL="901565" indent="-346756" defTabSz="1109619">
              <a:lnSpc>
                <a:spcPct val="80000"/>
              </a:lnSpc>
              <a:spcBef>
                <a:spcPts val="300"/>
              </a:spcBef>
              <a:defRPr sz="1456"/>
            </a:pPr>
            <a:r>
              <a:t>select * from lineitem where l_partkey=123456; </a:t>
            </a:r>
            <a:endParaRPr sz="2093"/>
          </a:p>
          <a:p>
            <a:pPr lvl="1" marL="901565" indent="-346756" defTabSz="1109619">
              <a:lnSpc>
                <a:spcPct val="80000"/>
              </a:lnSpc>
              <a:spcBef>
                <a:spcPts val="500"/>
              </a:spcBef>
              <a:defRPr sz="2366"/>
            </a:pPr>
          </a:p>
          <a:p>
            <a:pPr marL="416107" indent="-416107" defTabSz="1109619">
              <a:lnSpc>
                <a:spcPct val="80000"/>
              </a:lnSpc>
              <a:spcBef>
                <a:spcPts val="400"/>
              </a:spcBef>
              <a:defRPr sz="1820"/>
            </a:pPr>
            <a:r>
              <a:t>Q4:</a:t>
            </a:r>
            <a:r>
              <a:rPr>
                <a:latin typeface="微软雅黑"/>
                <a:ea typeface="微软雅黑"/>
                <a:cs typeface="微软雅黑"/>
                <a:sym typeface="微软雅黑"/>
              </a:rPr>
              <a:t> 扫描</a:t>
            </a:r>
            <a:r>
              <a:t>l_suppkey</a:t>
            </a:r>
            <a:r>
              <a:rPr>
                <a:latin typeface="微软雅黑"/>
                <a:ea typeface="微软雅黑"/>
                <a:cs typeface="微软雅黑"/>
                <a:sym typeface="微软雅黑"/>
              </a:rPr>
              <a:t>列，</a:t>
            </a:r>
            <a:r>
              <a:t>count</a:t>
            </a:r>
            <a:r>
              <a:rPr>
                <a:latin typeface="微软雅黑"/>
                <a:ea typeface="微软雅黑"/>
                <a:cs typeface="微软雅黑"/>
                <a:sym typeface="微软雅黑"/>
              </a:rPr>
              <a:t>行数</a:t>
            </a:r>
            <a:endParaRPr sz="2912"/>
          </a:p>
          <a:p>
            <a:pPr lvl="1" marL="901565" indent="-346756" defTabSz="1109619">
              <a:lnSpc>
                <a:spcPct val="80000"/>
              </a:lnSpc>
              <a:spcBef>
                <a:spcPts val="300"/>
              </a:spcBef>
              <a:defRPr sz="1456"/>
            </a:pPr>
            <a:r>
              <a:t>select count(l_suppkey) from lineitem;</a:t>
            </a:r>
          </a:p>
        </p:txBody>
      </p:sp>
      <p:graphicFrame>
        <p:nvGraphicFramePr>
          <p:cNvPr id="1760" name="表格 3"/>
          <p:cNvGraphicFramePr/>
          <p:nvPr/>
        </p:nvGraphicFramePr>
        <p:xfrm>
          <a:off x="2134672" y="4757351"/>
          <a:ext cx="8130117" cy="1062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26023"/>
                <a:gridCol w="1626023"/>
                <a:gridCol w="1626023"/>
                <a:gridCol w="1626023"/>
                <a:gridCol w="1626023"/>
              </a:tblGrid>
              <a:tr h="212536">
                <a:tc>
                  <a:txBody>
                    <a:bodyPr/>
                    <a:lstStyle/>
                    <a:p>
                      <a:pPr algn="l">
                        <a:defRPr b="0" sz="1800">
                          <a:solidFill>
                            <a:srgbClr val="000000"/>
                          </a:solidFill>
                        </a:defRPr>
                      </a:pPr>
                      <a:r>
                        <a:rPr b="1">
                          <a:solidFill>
                            <a:srgbClr val="FFFFFF"/>
                          </a:solidFill>
                        </a:rPr>
                        <a:t>Query</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carbon</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carbon_ls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parquet</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parquet_par</a:t>
                      </a:r>
                    </a:p>
                  </a:txBody>
                  <a:tcPr marL="45720" marR="45720" marT="45720" marB="45720" anchor="t" anchorCtr="0" horzOverflow="overflow"/>
                </a:tc>
              </a:tr>
              <a:tr h="212536">
                <a:tc>
                  <a:txBody>
                    <a:bodyPr/>
                    <a:lstStyle/>
                    <a:p>
                      <a:pPr algn="l">
                        <a:defRPr sz="1800"/>
                      </a:pPr>
                      <a:r>
                        <a:t>Q1</a:t>
                      </a:r>
                    </a:p>
                  </a:txBody>
                  <a:tcPr marL="45720" marR="45720" marT="45720" marB="45720" anchor="t" anchorCtr="0" horzOverflow="overflow"/>
                </a:tc>
                <a:tc>
                  <a:txBody>
                    <a:bodyPr/>
                    <a:lstStyle/>
                    <a:p>
                      <a:pPr algn="l">
                        <a:defRPr sz="1800"/>
                      </a:pPr>
                      <a:r>
                        <a:t>45</a:t>
                      </a:r>
                    </a:p>
                  </a:txBody>
                  <a:tcPr marL="45720" marR="45720" marT="45720" marB="45720" anchor="t" anchorCtr="0" horzOverflow="overflow"/>
                </a:tc>
                <a:tc>
                  <a:txBody>
                    <a:bodyPr/>
                    <a:lstStyle/>
                    <a:p>
                      <a:pPr algn="l">
                        <a:defRPr sz="1800"/>
                      </a:pPr>
                      <a:r>
                        <a:t>0.3</a:t>
                      </a:r>
                    </a:p>
                  </a:txBody>
                  <a:tcPr marL="45720" marR="45720" marT="45720" marB="45720" anchor="t" anchorCtr="0" horzOverflow="overflow"/>
                </a:tc>
                <a:tc>
                  <a:txBody>
                    <a:bodyPr/>
                    <a:lstStyle/>
                    <a:p>
                      <a:pPr algn="l">
                        <a:defRPr sz="1800"/>
                      </a:pPr>
                      <a:r>
                        <a:t>46</a:t>
                      </a:r>
                    </a:p>
                  </a:txBody>
                  <a:tcPr marL="45720" marR="45720" marT="45720" marB="45720" anchor="t" anchorCtr="0" horzOverflow="overflow"/>
                </a:tc>
                <a:tc>
                  <a:txBody>
                    <a:bodyPr/>
                    <a:lstStyle/>
                    <a:p>
                      <a:pPr algn="l">
                        <a:defRPr sz="1800"/>
                      </a:pPr>
                      <a:r>
                        <a:t>0.6</a:t>
                      </a:r>
                    </a:p>
                  </a:txBody>
                  <a:tcPr marL="45720" marR="45720" marT="45720" marB="45720" anchor="t" anchorCtr="0" horzOverflow="overflow"/>
                </a:tc>
              </a:tr>
              <a:tr h="212536">
                <a:tc>
                  <a:txBody>
                    <a:bodyPr/>
                    <a:lstStyle/>
                    <a:p>
                      <a:pPr algn="l">
                        <a:defRPr sz="1800"/>
                      </a:pPr>
                      <a:r>
                        <a:t>Q2</a:t>
                      </a:r>
                    </a:p>
                  </a:txBody>
                  <a:tcPr marL="45720" marR="45720" marT="45720" marB="45720" anchor="t" anchorCtr="0" horzOverflow="overflow"/>
                </a:tc>
                <a:tc>
                  <a:txBody>
                    <a:bodyPr/>
                    <a:lstStyle/>
                    <a:p>
                      <a:pPr algn="l">
                        <a:defRPr sz="1800"/>
                      </a:pPr>
                      <a:r>
                        <a:t>27</a:t>
                      </a:r>
                    </a:p>
                  </a:txBody>
                  <a:tcPr marL="45720" marR="45720" marT="45720" marB="45720" anchor="t" anchorCtr="0" horzOverflow="overflow"/>
                </a:tc>
                <a:tc>
                  <a:txBody>
                    <a:bodyPr/>
                    <a:lstStyle/>
                    <a:p>
                      <a:pPr algn="l">
                        <a:defRPr sz="1800"/>
                      </a:pPr>
                      <a:r>
                        <a:t>0.6</a:t>
                      </a:r>
                    </a:p>
                  </a:txBody>
                  <a:tcPr marL="45720" marR="45720" marT="45720" marB="45720" anchor="t" anchorCtr="0" horzOverflow="overflow"/>
                </a:tc>
                <a:tc>
                  <a:txBody>
                    <a:bodyPr/>
                    <a:lstStyle/>
                    <a:p>
                      <a:pPr algn="l">
                        <a:defRPr sz="1800"/>
                      </a:pPr>
                      <a:r>
                        <a:t>27</a:t>
                      </a:r>
                    </a:p>
                  </a:txBody>
                  <a:tcPr marL="45720" marR="45720" marT="45720" marB="45720" anchor="t" anchorCtr="0" horzOverflow="overflow"/>
                </a:tc>
                <a:tc>
                  <a:txBody>
                    <a:bodyPr/>
                    <a:lstStyle/>
                    <a:p>
                      <a:pPr algn="l">
                        <a:defRPr sz="1800"/>
                      </a:pPr>
                      <a:r>
                        <a:t>38</a:t>
                      </a:r>
                    </a:p>
                  </a:txBody>
                  <a:tcPr marL="45720" marR="45720" marT="45720" marB="45720" anchor="t" anchorCtr="0" horzOverflow="overflow"/>
                </a:tc>
              </a:tr>
              <a:tr h="212536">
                <a:tc>
                  <a:txBody>
                    <a:bodyPr/>
                    <a:lstStyle/>
                    <a:p>
                      <a:pPr algn="l">
                        <a:defRPr sz="1800"/>
                      </a:pPr>
                      <a:r>
                        <a:t>Q3</a:t>
                      </a:r>
                    </a:p>
                  </a:txBody>
                  <a:tcPr marL="45720" marR="45720" marT="45720" marB="45720" anchor="t" anchorCtr="0" horzOverflow="overflow"/>
                </a:tc>
                <a:tc>
                  <a:txBody>
                    <a:bodyPr/>
                    <a:lstStyle/>
                    <a:p>
                      <a:pPr algn="l">
                        <a:defRPr sz="1800"/>
                      </a:pPr>
                      <a:r>
                        <a:t>2.9</a:t>
                      </a:r>
                    </a:p>
                  </a:txBody>
                  <a:tcPr marL="45720" marR="45720" marT="45720" marB="45720" anchor="t" anchorCtr="0" horzOverflow="overflow"/>
                </a:tc>
                <a:tc>
                  <a:txBody>
                    <a:bodyPr/>
                    <a:lstStyle/>
                    <a:p>
                      <a:pPr algn="l">
                        <a:defRPr sz="1800"/>
                      </a:pPr>
                      <a:r>
                        <a:t>3.3</a:t>
                      </a:r>
                    </a:p>
                  </a:txBody>
                  <a:tcPr marL="45720" marR="45720" marT="45720" marB="45720" anchor="t" anchorCtr="0" horzOverflow="overflow"/>
                </a:tc>
                <a:tc>
                  <a:txBody>
                    <a:bodyPr/>
                    <a:lstStyle/>
                    <a:p>
                      <a:pPr algn="l">
                        <a:defRPr sz="1800"/>
                      </a:pPr>
                      <a:r>
                        <a:t>17</a:t>
                      </a:r>
                    </a:p>
                  </a:txBody>
                  <a:tcPr marL="45720" marR="45720" marT="45720" marB="45720" anchor="t" anchorCtr="0" horzOverflow="overflow"/>
                </a:tc>
                <a:tc>
                  <a:txBody>
                    <a:bodyPr/>
                    <a:lstStyle/>
                    <a:p>
                      <a:pPr algn="l">
                        <a:defRPr sz="1800"/>
                      </a:pPr>
                      <a:r>
                        <a:t>17</a:t>
                      </a:r>
                    </a:p>
                  </a:txBody>
                  <a:tcPr marL="45720" marR="45720" marT="45720" marB="45720" anchor="t" anchorCtr="0" horzOverflow="overflow"/>
                </a:tc>
              </a:tr>
              <a:tr h="212536">
                <a:tc>
                  <a:txBody>
                    <a:bodyPr/>
                    <a:lstStyle/>
                    <a:p>
                      <a:pPr algn="l">
                        <a:defRPr sz="1800"/>
                      </a:pPr>
                      <a:r>
                        <a:t>Q4</a:t>
                      </a:r>
                    </a:p>
                  </a:txBody>
                  <a:tcPr marL="45720" marR="45720" marT="45720" marB="45720" anchor="t" anchorCtr="0" horzOverflow="overflow"/>
                </a:tc>
                <a:tc>
                  <a:txBody>
                    <a:bodyPr/>
                    <a:lstStyle/>
                    <a:p>
                      <a:pPr algn="l">
                        <a:defRPr sz="1800"/>
                      </a:pPr>
                      <a:r>
                        <a:t>3</a:t>
                      </a:r>
                    </a:p>
                  </a:txBody>
                  <a:tcPr marL="45720" marR="45720" marT="45720" marB="45720" anchor="t" anchorCtr="0" horzOverflow="overflow"/>
                </a:tc>
                <a:tc>
                  <a:txBody>
                    <a:bodyPr/>
                    <a:lstStyle/>
                    <a:p>
                      <a:pPr algn="l">
                        <a:defRPr sz="1800"/>
                      </a:pPr>
                      <a:r>
                        <a:t>3.3</a:t>
                      </a:r>
                    </a:p>
                  </a:txBody>
                  <a:tcPr marL="45720" marR="45720" marT="45720" marB="45720" anchor="t" anchorCtr="0" horzOverflow="overflow"/>
                </a:tc>
                <a:tc>
                  <a:txBody>
                    <a:bodyPr/>
                    <a:lstStyle/>
                    <a:p>
                      <a:pPr algn="l">
                        <a:defRPr sz="1800"/>
                      </a:pPr>
                      <a:r>
                        <a:t>6.6</a:t>
                      </a:r>
                    </a:p>
                  </a:txBody>
                  <a:tcPr marL="45720" marR="45720" marT="45720" marB="45720" anchor="t" anchorCtr="0" horzOverflow="overflow"/>
                </a:tc>
                <a:tc>
                  <a:txBody>
                    <a:bodyPr/>
                    <a:lstStyle/>
                    <a:p>
                      <a:pPr algn="l">
                        <a:defRPr sz="1800"/>
                      </a:pPr>
                      <a:r>
                        <a:t>6.6</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2" name="CustomShape 1"/>
          <p:cNvSpPr txBox="1"/>
          <p:nvPr/>
        </p:nvSpPr>
        <p:spPr>
          <a:xfrm>
            <a:off x="838448" y="190940"/>
            <a:ext cx="10801617" cy="725021"/>
          </a:xfrm>
          <a:prstGeom prst="rect">
            <a:avLst/>
          </a:prstGeom>
          <a:ln w="12700">
            <a:miter lim="400000"/>
          </a:ln>
          <a:extLst>
            <a:ext uri="{C572A759-6A51-4108-AA02-DFA0A04FC94B}">
              <ma14:wrappingTextBoxFlag xmlns:ma14="http://schemas.microsoft.com/office/mac/drawingml/2011/main" val="1"/>
            </a:ext>
          </a:extLst>
        </p:spPr>
        <p:txBody>
          <a:bodyPr lIns="45010" tIns="45010" rIns="45010" bIns="45010" anchor="ctr">
            <a:spAutoFit/>
          </a:bodyPr>
          <a:lstStyle/>
          <a:p>
            <a:pPr>
              <a:lnSpc>
                <a:spcPct val="90000"/>
              </a:lnSpc>
              <a:defRPr b="1" sz="3600">
                <a:solidFill>
                  <a:srgbClr val="FFFFFF"/>
                </a:solidFill>
                <a:latin typeface="微软雅黑"/>
                <a:ea typeface="微软雅黑"/>
                <a:cs typeface="微软雅黑"/>
                <a:sym typeface="微软雅黑"/>
              </a:defRPr>
            </a:pPr>
            <a:r>
              <a:t>Minor</a:t>
            </a:r>
            <a:r>
              <a:t> </a:t>
            </a:r>
            <a:r>
              <a:t>Compaction</a:t>
            </a:r>
            <a:r>
              <a:t>：</a:t>
            </a:r>
            <a:r>
              <a:rPr b="0"/>
              <a:t>基于</a:t>
            </a:r>
            <a:r>
              <a:rPr b="0">
                <a:latin typeface="Arial"/>
                <a:ea typeface="Arial"/>
                <a:cs typeface="Arial"/>
                <a:sym typeface="Arial"/>
              </a:rPr>
              <a:t>Segment</a:t>
            </a:r>
            <a:r>
              <a:rPr b="0"/>
              <a:t>个数进行合并</a:t>
            </a:r>
          </a:p>
        </p:txBody>
      </p:sp>
      <p:sp>
        <p:nvSpPr>
          <p:cNvPr id="1763" name="CustomShape 3"/>
          <p:cNvSpPr/>
          <p:nvPr/>
        </p:nvSpPr>
        <p:spPr>
          <a:xfrm>
            <a:off x="4354926" y="1887226"/>
            <a:ext cx="5982737"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ALTER TABLE table_name COMPACT 'MINOR'</a:t>
            </a:r>
          </a:p>
        </p:txBody>
      </p:sp>
      <p:sp>
        <p:nvSpPr>
          <p:cNvPr id="1764" name="CustomShape 3"/>
          <p:cNvSpPr/>
          <p:nvPr/>
        </p:nvSpPr>
        <p:spPr>
          <a:xfrm>
            <a:off x="4354926" y="2469982"/>
            <a:ext cx="5986353"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SET</a:t>
            </a:r>
            <a:r>
              <a:t> </a:t>
            </a:r>
            <a:r>
              <a:t>carbon.enable.auto.load.merge</a:t>
            </a:r>
            <a:r>
              <a:t> </a:t>
            </a:r>
            <a:r>
              <a:t>=</a:t>
            </a:r>
            <a:r>
              <a:t> </a:t>
            </a:r>
            <a:r>
              <a:t>true</a:t>
            </a:r>
          </a:p>
        </p:txBody>
      </p:sp>
      <p:pic>
        <p:nvPicPr>
          <p:cNvPr id="1765" name="图片 8" descr="图片 8"/>
          <p:cNvPicPr>
            <a:picLocks noChangeAspect="1"/>
          </p:cNvPicPr>
          <p:nvPr/>
        </p:nvPicPr>
        <p:blipFill>
          <a:blip r:embed="rId2">
            <a:extLst/>
          </a:blip>
          <a:stretch>
            <a:fillRect/>
          </a:stretch>
        </p:blipFill>
        <p:spPr>
          <a:xfrm>
            <a:off x="1039117" y="3001527"/>
            <a:ext cx="9521613" cy="2564640"/>
          </a:xfrm>
          <a:prstGeom prst="rect">
            <a:avLst/>
          </a:prstGeom>
          <a:ln w="12700">
            <a:miter lim="400000"/>
          </a:ln>
        </p:spPr>
      </p:pic>
      <p:sp>
        <p:nvSpPr>
          <p:cNvPr id="1766" name="CustomShape 3"/>
          <p:cNvSpPr/>
          <p:nvPr/>
        </p:nvSpPr>
        <p:spPr>
          <a:xfrm>
            <a:off x="4354925" y="1333322"/>
            <a:ext cx="5982739"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SET</a:t>
            </a:r>
            <a:r>
              <a:t> </a:t>
            </a:r>
            <a:r>
              <a:t>carbon.compaction.level.threshold</a:t>
            </a:r>
            <a:r>
              <a:t> </a:t>
            </a:r>
            <a:r>
              <a:t>=</a:t>
            </a:r>
            <a:r>
              <a:t> </a:t>
            </a:r>
            <a:r>
              <a:t>4,2</a:t>
            </a:r>
          </a:p>
        </p:txBody>
      </p:sp>
      <p:sp>
        <p:nvSpPr>
          <p:cNvPr id="1767" name="CustomShape 6"/>
          <p:cNvSpPr/>
          <p:nvPr/>
        </p:nvSpPr>
        <p:spPr>
          <a:xfrm>
            <a:off x="4931496" y="5893941"/>
            <a:ext cx="5406168"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CLEAN FILES FOR TABLE carbon_table</a:t>
            </a:r>
          </a:p>
        </p:txBody>
      </p:sp>
      <p:sp>
        <p:nvSpPr>
          <p:cNvPr id="1768" name="文本框 11"/>
          <p:cNvSpPr txBox="1"/>
          <p:nvPr/>
        </p:nvSpPr>
        <p:spPr>
          <a:xfrm>
            <a:off x="1096765" y="1854364"/>
            <a:ext cx="2949735"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rPr>
                <a:latin typeface="微软雅黑"/>
                <a:ea typeface="微软雅黑"/>
                <a:cs typeface="微软雅黑"/>
                <a:sym typeface="微软雅黑"/>
              </a:rPr>
              <a:t>手动触发</a:t>
            </a:r>
            <a:r>
              <a:t>Compaction</a:t>
            </a:r>
          </a:p>
        </p:txBody>
      </p:sp>
      <p:sp>
        <p:nvSpPr>
          <p:cNvPr id="1769" name="文本框 12"/>
          <p:cNvSpPr txBox="1"/>
          <p:nvPr/>
        </p:nvSpPr>
        <p:spPr>
          <a:xfrm>
            <a:off x="1096765" y="1329392"/>
            <a:ext cx="19329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设置合并策略</a:t>
            </a:r>
          </a:p>
        </p:txBody>
      </p:sp>
      <p:sp>
        <p:nvSpPr>
          <p:cNvPr id="1770" name="文本框 13"/>
          <p:cNvSpPr txBox="1"/>
          <p:nvPr/>
        </p:nvSpPr>
        <p:spPr>
          <a:xfrm>
            <a:off x="951371" y="5815788"/>
            <a:ext cx="3762486"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rPr>
                <a:latin typeface="微软雅黑"/>
                <a:ea typeface="微软雅黑"/>
                <a:cs typeface="微软雅黑"/>
                <a:sym typeface="微软雅黑"/>
              </a:rPr>
              <a:t>删除已合并的</a:t>
            </a:r>
            <a:r>
              <a:t>Segment</a:t>
            </a:r>
            <a:r>
              <a:rPr>
                <a:latin typeface="微软雅黑"/>
                <a:ea typeface="微软雅黑"/>
                <a:cs typeface="微软雅黑"/>
                <a:sym typeface="微软雅黑"/>
              </a:rPr>
              <a:t>数据</a:t>
            </a:r>
          </a:p>
        </p:txBody>
      </p:sp>
      <p:sp>
        <p:nvSpPr>
          <p:cNvPr id="1771" name="文本框 14"/>
          <p:cNvSpPr txBox="1"/>
          <p:nvPr/>
        </p:nvSpPr>
        <p:spPr>
          <a:xfrm>
            <a:off x="1096765" y="2354488"/>
            <a:ext cx="2949735"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rPr>
                <a:latin typeface="微软雅黑"/>
                <a:ea typeface="微软雅黑"/>
                <a:cs typeface="微软雅黑"/>
                <a:sym typeface="微软雅黑"/>
              </a:rPr>
              <a:t>自动触发</a:t>
            </a:r>
            <a:r>
              <a:t>Compaction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3" name="CustomShape 1"/>
          <p:cNvSpPr txBox="1"/>
          <p:nvPr/>
        </p:nvSpPr>
        <p:spPr>
          <a:xfrm>
            <a:off x="838449" y="460342"/>
            <a:ext cx="10516236" cy="725021"/>
          </a:xfrm>
          <a:prstGeom prst="rect">
            <a:avLst/>
          </a:prstGeom>
          <a:ln w="12700">
            <a:miter lim="400000"/>
          </a:ln>
          <a:extLst>
            <a:ext uri="{C572A759-6A51-4108-AA02-DFA0A04FC94B}">
              <ma14:wrappingTextBoxFlag xmlns:ma14="http://schemas.microsoft.com/office/mac/drawingml/2011/main" val="1"/>
            </a:ext>
          </a:extLst>
        </p:spPr>
        <p:txBody>
          <a:bodyPr lIns="45010" tIns="45010" rIns="45010" bIns="45010" anchor="ctr">
            <a:spAutoFit/>
          </a:bodyPr>
          <a:lstStyle/>
          <a:p>
            <a:pPr>
              <a:lnSpc>
                <a:spcPct val="90000"/>
              </a:lnSpc>
              <a:defRPr b="1" sz="3600">
                <a:solidFill>
                  <a:srgbClr val="FFFFFF"/>
                </a:solidFill>
                <a:latin typeface="微软雅黑"/>
                <a:ea typeface="微软雅黑"/>
                <a:cs typeface="微软雅黑"/>
                <a:sym typeface="微软雅黑"/>
              </a:defRPr>
            </a:pPr>
            <a:r>
              <a:t>Major</a:t>
            </a:r>
            <a:r>
              <a:t> </a:t>
            </a:r>
            <a:r>
              <a:t>Compaction</a:t>
            </a:r>
            <a:r>
              <a:t>：</a:t>
            </a:r>
            <a:r>
              <a:rPr b="0"/>
              <a:t>基于</a:t>
            </a:r>
            <a:r>
              <a:rPr b="0">
                <a:latin typeface="Arial"/>
                <a:ea typeface="Arial"/>
                <a:cs typeface="Arial"/>
                <a:sym typeface="Arial"/>
              </a:rPr>
              <a:t>Segment</a:t>
            </a:r>
            <a:r>
              <a:rPr b="0"/>
              <a:t>大小进行合并</a:t>
            </a:r>
          </a:p>
        </p:txBody>
      </p:sp>
      <p:sp>
        <p:nvSpPr>
          <p:cNvPr id="1774" name="CustomShape 4"/>
          <p:cNvSpPr/>
          <p:nvPr/>
        </p:nvSpPr>
        <p:spPr>
          <a:xfrm>
            <a:off x="4351828" y="3741777"/>
            <a:ext cx="5152073"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ALTER TABLE table_name COMPACT MAJOR'</a:t>
            </a:r>
          </a:p>
        </p:txBody>
      </p:sp>
      <p:sp>
        <p:nvSpPr>
          <p:cNvPr id="1775" name="CustomShape 4"/>
          <p:cNvSpPr/>
          <p:nvPr/>
        </p:nvSpPr>
        <p:spPr>
          <a:xfrm>
            <a:off x="4351828" y="2985662"/>
            <a:ext cx="5152073"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SET</a:t>
            </a:r>
            <a:r>
              <a:t> </a:t>
            </a:r>
            <a:r>
              <a:t>carbon.major.compaction.size</a:t>
            </a:r>
            <a:r>
              <a:t> </a:t>
            </a:r>
            <a:r>
              <a:t>=</a:t>
            </a:r>
            <a:r>
              <a:t> </a:t>
            </a:r>
            <a:r>
              <a:t>10240</a:t>
            </a:r>
          </a:p>
        </p:txBody>
      </p:sp>
      <p:sp>
        <p:nvSpPr>
          <p:cNvPr id="1776" name="文本框 7"/>
          <p:cNvSpPr txBox="1"/>
          <p:nvPr/>
        </p:nvSpPr>
        <p:spPr>
          <a:xfrm>
            <a:off x="1151427" y="2939465"/>
            <a:ext cx="1932941"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设置合并策略</a:t>
            </a:r>
          </a:p>
        </p:txBody>
      </p:sp>
      <p:sp>
        <p:nvSpPr>
          <p:cNvPr id="1777" name="文本框 9"/>
          <p:cNvSpPr txBox="1"/>
          <p:nvPr/>
        </p:nvSpPr>
        <p:spPr>
          <a:xfrm>
            <a:off x="1151427" y="3680006"/>
            <a:ext cx="2949735" cy="510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rPr>
                <a:latin typeface="微软雅黑"/>
                <a:ea typeface="微软雅黑"/>
                <a:cs typeface="微软雅黑"/>
                <a:sym typeface="微软雅黑"/>
              </a:rPr>
              <a:t>手动触发</a:t>
            </a:r>
            <a:r>
              <a:t>Compaction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9" name="CustomShape 1"/>
          <p:cNvSpPr txBox="1"/>
          <p:nvPr/>
        </p:nvSpPr>
        <p:spPr>
          <a:xfrm>
            <a:off x="838449" y="460342"/>
            <a:ext cx="10516236" cy="725021"/>
          </a:xfrm>
          <a:prstGeom prst="rect">
            <a:avLst/>
          </a:prstGeom>
          <a:ln w="12700">
            <a:miter lim="400000"/>
          </a:ln>
          <a:extLst>
            <a:ext uri="{C572A759-6A51-4108-AA02-DFA0A04FC94B}">
              <ma14:wrappingTextBoxFlag xmlns:ma14="http://schemas.microsoft.com/office/mac/drawingml/2011/main" val="1"/>
            </a:ext>
          </a:extLst>
        </p:spPr>
        <p:txBody>
          <a:bodyPr lIns="45010" tIns="45010" rIns="45010" bIns="45010" anchor="ctr">
            <a:spAutoFit/>
          </a:bodyPr>
          <a:lstStyle/>
          <a:p>
            <a:pPr>
              <a:lnSpc>
                <a:spcPct val="90000"/>
              </a:lnSpc>
              <a:defRPr b="1" sz="3600">
                <a:solidFill>
                  <a:srgbClr val="FFFFFF"/>
                </a:solidFill>
                <a:latin typeface="微软雅黑"/>
                <a:ea typeface="微软雅黑"/>
                <a:cs typeface="微软雅黑"/>
                <a:sym typeface="微软雅黑"/>
              </a:defRPr>
            </a:pPr>
            <a:r>
              <a:t>Custom</a:t>
            </a:r>
            <a:r>
              <a:t> </a:t>
            </a:r>
            <a:r>
              <a:t>Compaction</a:t>
            </a:r>
            <a:r>
              <a:t>：</a:t>
            </a:r>
            <a:r>
              <a:rPr b="0"/>
              <a:t>指定</a:t>
            </a:r>
            <a:r>
              <a:rPr b="0">
                <a:latin typeface="Arial"/>
                <a:ea typeface="Arial"/>
                <a:cs typeface="Arial"/>
                <a:sym typeface="Arial"/>
              </a:rPr>
              <a:t>Segment</a:t>
            </a:r>
            <a:r>
              <a:rPr b="0"/>
              <a:t>合并</a:t>
            </a:r>
          </a:p>
        </p:txBody>
      </p:sp>
      <p:sp>
        <p:nvSpPr>
          <p:cNvPr id="1780" name="CustomShape 5"/>
          <p:cNvSpPr/>
          <p:nvPr/>
        </p:nvSpPr>
        <p:spPr>
          <a:xfrm>
            <a:off x="1196795" y="3261857"/>
            <a:ext cx="8933093"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lvl1pPr defTabSz="609300">
              <a:defRPr i="1" sz="1600">
                <a:latin typeface="Courier New"/>
                <a:ea typeface="Courier New"/>
                <a:cs typeface="Courier New"/>
                <a:sym typeface="Courier New"/>
              </a:defRPr>
            </a:lvl1pPr>
          </a:lstStyle>
          <a:p>
            <a:pPr/>
            <a:r>
              <a:t>ALTER TABLE table_name COMPACT 'CUSTOM' WHERE SEGMENT.ID IN (2,3,4)</a:t>
            </a:r>
          </a:p>
        </p:txBody>
      </p:sp>
      <p:sp>
        <p:nvSpPr>
          <p:cNvPr id="1781" name="文本框 7"/>
          <p:cNvSpPr txBox="1"/>
          <p:nvPr/>
        </p:nvSpPr>
        <p:spPr>
          <a:xfrm>
            <a:off x="1085585" y="2420483"/>
            <a:ext cx="3915480"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FFFF"/>
                </a:solidFill>
              </a:defRPr>
            </a:pPr>
            <a:r>
              <a:rPr>
                <a:latin typeface="微软雅黑"/>
                <a:ea typeface="微软雅黑"/>
                <a:cs typeface="微软雅黑"/>
                <a:sym typeface="微软雅黑"/>
              </a:rPr>
              <a:t>指定</a:t>
            </a:r>
            <a:r>
              <a:t>Segment</a:t>
            </a:r>
            <a:r>
              <a:t> </a:t>
            </a:r>
            <a:r>
              <a:t>2,3,4</a:t>
            </a:r>
            <a:r>
              <a:rPr>
                <a:latin typeface="微软雅黑"/>
                <a:ea typeface="微软雅黑"/>
                <a:cs typeface="微软雅黑"/>
                <a:sym typeface="微软雅黑"/>
              </a:rPr>
              <a:t>进行合并</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3"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784" name="内容占位符 2"/>
          <p:cNvSpPr txBox="1"/>
          <p:nvPr>
            <p:ph type="body" idx="1"/>
          </p:nvPr>
        </p:nvSpPr>
        <p:spPr>
          <a:xfrm>
            <a:off x="781254" y="1628561"/>
            <a:ext cx="10975658"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b="1" sz="2800">
                <a:solidFill>
                  <a:srgbClr val="FFC000"/>
                </a:solidFill>
              </a:defRPr>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6" name="标题 1"/>
          <p:cNvSpPr txBox="1"/>
          <p:nvPr>
            <p:ph type="title"/>
          </p:nvPr>
        </p:nvSpPr>
        <p:spPr>
          <a:xfrm>
            <a:off x="609638" y="273663"/>
            <a:ext cx="10975299" cy="1145065"/>
          </a:xfrm>
          <a:prstGeom prst="rect">
            <a:avLst/>
          </a:prstGeom>
        </p:spPr>
        <p:txBody>
          <a:bodyPr/>
          <a:lstStyle>
            <a:lvl1pPr algn="l">
              <a:defRPr sz="3200"/>
            </a:lvl1pPr>
          </a:lstStyle>
          <a:p>
            <a:pPr/>
            <a:r>
              <a:t>Pre-aggregate DataMap</a:t>
            </a:r>
          </a:p>
        </p:txBody>
      </p:sp>
      <p:sp>
        <p:nvSpPr>
          <p:cNvPr id="1787" name="矩形 2"/>
          <p:cNvSpPr/>
          <p:nvPr/>
        </p:nvSpPr>
        <p:spPr>
          <a:xfrm>
            <a:off x="1524196" y="2088676"/>
            <a:ext cx="8313161" cy="1493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DATAMAP agg_sales ON TABLE sales</a:t>
            </a:r>
          </a:p>
          <a:p>
            <a:pPr defTabSz="609300">
              <a:defRPr i="1" sz="1600">
                <a:latin typeface="Courier New"/>
                <a:ea typeface="Courier New"/>
                <a:cs typeface="Courier New"/>
                <a:sym typeface="Courier New"/>
              </a:defRPr>
            </a:pPr>
            <a:r>
              <a:t>  USING "preaggregate"</a:t>
            </a:r>
          </a:p>
          <a:p>
            <a:pPr defTabSz="609300">
              <a:defRPr i="1" sz="1600">
                <a:latin typeface="Courier New"/>
                <a:ea typeface="Courier New"/>
                <a:cs typeface="Courier New"/>
                <a:sym typeface="Courier New"/>
              </a:defRPr>
            </a:pPr>
            <a:r>
              <a:t>AS</a:t>
            </a:r>
          </a:p>
          <a:p>
            <a:pPr defTabSz="609300">
              <a:defRPr i="1" sz="1600">
                <a:latin typeface="Courier New"/>
                <a:ea typeface="Courier New"/>
                <a:cs typeface="Courier New"/>
                <a:sym typeface="Courier New"/>
              </a:defRPr>
            </a:pPr>
            <a:r>
              <a:t>  SELECT country, sex, sum(quantity), avg(price)</a:t>
            </a:r>
          </a:p>
          <a:p>
            <a:pPr defTabSz="609300">
              <a:defRPr i="1" sz="1600">
                <a:latin typeface="Courier New"/>
                <a:ea typeface="Courier New"/>
                <a:cs typeface="Courier New"/>
                <a:sym typeface="Courier New"/>
              </a:defRPr>
            </a:pPr>
            <a:r>
              <a:t>  FROM sales</a:t>
            </a:r>
          </a:p>
          <a:p>
            <a:pPr defTabSz="609300">
              <a:defRPr i="1" sz="1600">
                <a:latin typeface="Courier New"/>
                <a:ea typeface="Courier New"/>
                <a:cs typeface="Courier New"/>
                <a:sym typeface="Courier New"/>
              </a:defRPr>
            </a:pPr>
            <a:r>
              <a:t>  GROUP BY country, sex</a:t>
            </a:r>
          </a:p>
        </p:txBody>
      </p:sp>
      <p:sp>
        <p:nvSpPr>
          <p:cNvPr id="1788" name="文本框 3"/>
          <p:cNvSpPr txBox="1"/>
          <p:nvPr/>
        </p:nvSpPr>
        <p:spPr>
          <a:xfrm>
            <a:off x="1432611" y="4544353"/>
            <a:ext cx="9576487" cy="939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807" indent="-285807">
              <a:buSzPct val="100000"/>
              <a:buFont typeface="Arial"/>
              <a:buChar char="•"/>
              <a:defRPr>
                <a:solidFill>
                  <a:srgbClr val="FFFFFF"/>
                </a:solidFill>
              </a:defRPr>
            </a:pPr>
            <a:r>
              <a:rPr>
                <a:latin typeface="微软雅黑"/>
                <a:ea typeface="微软雅黑"/>
                <a:cs typeface="微软雅黑"/>
                <a:sym typeface="微软雅黑"/>
              </a:rPr>
              <a:t>支持的预汇聚函数：</a:t>
            </a:r>
            <a:r>
              <a:t>SUM</a:t>
            </a:r>
            <a:r>
              <a:rPr>
                <a:latin typeface="微软雅黑"/>
                <a:ea typeface="微软雅黑"/>
                <a:cs typeface="微软雅黑"/>
                <a:sym typeface="微软雅黑"/>
              </a:rPr>
              <a:t>，</a:t>
            </a:r>
            <a:r>
              <a:t>AVG</a:t>
            </a:r>
            <a:r>
              <a:rPr>
                <a:latin typeface="微软雅黑"/>
                <a:ea typeface="微软雅黑"/>
                <a:cs typeface="微软雅黑"/>
                <a:sym typeface="微软雅黑"/>
              </a:rPr>
              <a:t>，</a:t>
            </a:r>
            <a:r>
              <a:t>MAX</a:t>
            </a:r>
            <a:r>
              <a:rPr>
                <a:latin typeface="微软雅黑"/>
                <a:ea typeface="微软雅黑"/>
                <a:cs typeface="微软雅黑"/>
                <a:sym typeface="微软雅黑"/>
              </a:rPr>
              <a:t>，</a:t>
            </a:r>
            <a:r>
              <a:t>MIN</a:t>
            </a:r>
            <a:r>
              <a:rPr>
                <a:latin typeface="微软雅黑"/>
                <a:ea typeface="微软雅黑"/>
                <a:cs typeface="微软雅黑"/>
                <a:sym typeface="微软雅黑"/>
              </a:rPr>
              <a:t>，</a:t>
            </a:r>
            <a:r>
              <a:t>COUNT</a:t>
            </a:r>
          </a:p>
          <a:p>
            <a:pPr marL="285807" indent="-285807">
              <a:buSzPct val="100000"/>
              <a:buFont typeface="Arial"/>
              <a:buChar char="•"/>
              <a:defRPr>
                <a:solidFill>
                  <a:srgbClr val="FFFFFF"/>
                </a:solidFill>
              </a:defRPr>
            </a:pPr>
            <a:r>
              <a:rPr>
                <a:latin typeface="微软雅黑"/>
                <a:ea typeface="微软雅黑"/>
                <a:cs typeface="微软雅黑"/>
                <a:sym typeface="微软雅黑"/>
              </a:rPr>
              <a:t>入库时自动建索引或手动重建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26" name="图片 10" descr="图片 10"/>
          <p:cNvPicPr>
            <a:picLocks noChangeAspect="1"/>
          </p:cNvPicPr>
          <p:nvPr/>
        </p:nvPicPr>
        <p:blipFill>
          <a:blip r:embed="rId2">
            <a:extLst/>
          </a:blip>
          <a:stretch>
            <a:fillRect/>
          </a:stretch>
        </p:blipFill>
        <p:spPr>
          <a:xfrm>
            <a:off x="815625" y="1605168"/>
            <a:ext cx="7874926" cy="4801646"/>
          </a:xfrm>
          <a:prstGeom prst="rect">
            <a:avLst/>
          </a:prstGeom>
          <a:ln w="12700">
            <a:miter lim="400000"/>
          </a:ln>
        </p:spPr>
      </p:pic>
      <p:sp>
        <p:nvSpPr>
          <p:cNvPr id="727" name="标题 1"/>
          <p:cNvSpPr txBox="1"/>
          <p:nvPr>
            <p:ph type="title"/>
          </p:nvPr>
        </p:nvSpPr>
        <p:spPr>
          <a:xfrm>
            <a:off x="781254" y="164677"/>
            <a:ext cx="10975658" cy="672229"/>
          </a:xfrm>
          <a:prstGeom prst="rect">
            <a:avLst/>
          </a:prstGeom>
        </p:spPr>
        <p:txBody>
          <a:bodyPr/>
          <a:lstStyle>
            <a:lvl1pPr defTabSz="768198">
              <a:defRPr sz="3339"/>
            </a:lvl1pPr>
          </a:lstStyle>
          <a:p>
            <a:pPr/>
            <a:r>
              <a:t>数据应用举例</a:t>
            </a:r>
          </a:p>
        </p:txBody>
      </p:sp>
      <p:pic>
        <p:nvPicPr>
          <p:cNvPr id="728" name="Picture 1" descr="Picture 1"/>
          <p:cNvPicPr>
            <a:picLocks noChangeAspect="1"/>
          </p:cNvPicPr>
          <p:nvPr/>
        </p:nvPicPr>
        <p:blipFill>
          <a:blip r:embed="rId3">
            <a:extLst/>
          </a:blip>
          <a:stretch>
            <a:fillRect/>
          </a:stretch>
        </p:blipFill>
        <p:spPr>
          <a:xfrm>
            <a:off x="2256159" y="2085333"/>
            <a:ext cx="7394749" cy="4207337"/>
          </a:xfrm>
          <a:prstGeom prst="rect">
            <a:avLst/>
          </a:prstGeom>
          <a:ln w="12700">
            <a:miter lim="400000"/>
          </a:ln>
        </p:spPr>
      </p:pic>
      <p:grpSp>
        <p:nvGrpSpPr>
          <p:cNvPr id="735" name="组合 131"/>
          <p:cNvGrpSpPr/>
          <p:nvPr/>
        </p:nvGrpSpPr>
        <p:grpSpPr>
          <a:xfrm>
            <a:off x="3120482" y="2373432"/>
            <a:ext cx="8643210" cy="4321481"/>
            <a:chOff x="0" y="0"/>
            <a:chExt cx="8643209" cy="4321479"/>
          </a:xfrm>
        </p:grpSpPr>
        <p:grpSp>
          <p:nvGrpSpPr>
            <p:cNvPr id="731" name="组合 28"/>
            <p:cNvGrpSpPr/>
            <p:nvPr/>
          </p:nvGrpSpPr>
          <p:grpSpPr>
            <a:xfrm>
              <a:off x="28068" y="166672"/>
              <a:ext cx="8615142" cy="4154809"/>
              <a:chOff x="0" y="0"/>
              <a:chExt cx="8615140" cy="4154807"/>
            </a:xfrm>
          </p:grpSpPr>
          <p:pic>
            <p:nvPicPr>
              <p:cNvPr id="729" name="Picture 2" descr="Picture 2"/>
              <p:cNvPicPr>
                <a:picLocks noChangeAspect="1"/>
              </p:cNvPicPr>
              <p:nvPr/>
            </p:nvPicPr>
            <p:blipFill>
              <a:blip r:embed="rId4">
                <a:extLst/>
              </a:blip>
              <a:stretch>
                <a:fillRect/>
              </a:stretch>
            </p:blipFill>
            <p:spPr>
              <a:xfrm>
                <a:off x="0" y="0"/>
                <a:ext cx="8615141" cy="4154808"/>
              </a:xfrm>
              <a:prstGeom prst="rect">
                <a:avLst/>
              </a:prstGeom>
              <a:ln w="9525" cap="flat">
                <a:solidFill>
                  <a:srgbClr val="777777"/>
                </a:solidFill>
                <a:prstDash val="solid"/>
                <a:miter lim="800000"/>
              </a:ln>
              <a:effectLst/>
            </p:spPr>
          </p:pic>
          <p:sp>
            <p:nvSpPr>
              <p:cNvPr id="730" name="矩形 9"/>
              <p:cNvSpPr/>
              <p:nvPr/>
            </p:nvSpPr>
            <p:spPr>
              <a:xfrm>
                <a:off x="46402" y="553714"/>
                <a:ext cx="5784675" cy="251689"/>
              </a:xfrm>
              <a:prstGeom prst="rect">
                <a:avLst/>
              </a:prstGeom>
              <a:noFill/>
              <a:ln w="28575" cap="flat">
                <a:solidFill>
                  <a:srgbClr val="0070C0"/>
                </a:solidFill>
                <a:prstDash val="solid"/>
                <a:round/>
              </a:ln>
              <a:effectLst/>
            </p:spPr>
            <p:txBody>
              <a:bodyPr wrap="square" lIns="45719" tIns="45719" rIns="45719" bIns="45719" numCol="1" anchor="t">
                <a:noAutofit/>
              </a:bodyPr>
              <a:lstStyle/>
              <a:p>
                <a:pPr/>
              </a:p>
            </p:txBody>
          </p:sp>
        </p:grpSp>
        <p:grpSp>
          <p:nvGrpSpPr>
            <p:cNvPr id="734" name="AutoShape 186"/>
            <p:cNvGrpSpPr/>
            <p:nvPr/>
          </p:nvGrpSpPr>
          <p:grpSpPr>
            <a:xfrm>
              <a:off x="0" y="0"/>
              <a:ext cx="8642250" cy="512644"/>
              <a:chOff x="0" y="0"/>
              <a:chExt cx="8642249" cy="512643"/>
            </a:xfrm>
          </p:grpSpPr>
          <p:sp>
            <p:nvSpPr>
              <p:cNvPr id="732" name="Rounded Rectangle"/>
              <p:cNvSpPr/>
              <p:nvPr/>
            </p:nvSpPr>
            <p:spPr>
              <a:xfrm>
                <a:off x="0" y="0"/>
                <a:ext cx="8642250" cy="512644"/>
              </a:xfrm>
              <a:prstGeom prst="roundRect">
                <a:avLst>
                  <a:gd name="adj" fmla="val 12088"/>
                </a:avLst>
              </a:prstGeom>
              <a:solidFill>
                <a:srgbClr val="999999"/>
              </a:solidFill>
              <a:ln w="12700" cap="flat">
                <a:noFill/>
                <a:miter lim="400000"/>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p>
            </p:txBody>
          </p:sp>
          <p:sp>
            <p:nvSpPr>
              <p:cNvPr id="733" name="Tracing and Record Query for Operation Engineer"/>
              <p:cNvSpPr txBox="1"/>
              <p:nvPr/>
            </p:nvSpPr>
            <p:spPr>
              <a:xfrm>
                <a:off x="18149" y="108284"/>
                <a:ext cx="8605951" cy="2960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2100">
                    <a:solidFill>
                      <a:srgbClr val="FFFFFF"/>
                    </a:solidFill>
                  </a:defRPr>
                </a:lvl1pPr>
              </a:lstStyle>
              <a:p>
                <a:pPr/>
                <a:r>
                  <a:t>Tracing and Record Query for Operation Engineer</a:t>
                </a:r>
              </a:p>
            </p:txBody>
          </p:sp>
        </p:grpSp>
      </p:grpSp>
      <p:sp>
        <p:nvSpPr>
          <p:cNvPr id="736" name="TextBox 11"/>
          <p:cNvSpPr txBox="1"/>
          <p:nvPr/>
        </p:nvSpPr>
        <p:spPr>
          <a:xfrm>
            <a:off x="1103733" y="1125004"/>
            <a:ext cx="6209493" cy="490245"/>
          </a:xfrm>
          <a:prstGeom prst="rect">
            <a:avLst/>
          </a:prstGeom>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p>
            <a:pPr>
              <a:defRPr sz="2100">
                <a:solidFill>
                  <a:srgbClr val="FFFFFF"/>
                </a:solidFill>
              </a:defRPr>
            </a:pPr>
            <a:r>
              <a:rPr>
                <a:latin typeface="微软雅黑"/>
                <a:ea typeface="微软雅黑"/>
                <a:cs typeface="微软雅黑"/>
                <a:sym typeface="微软雅黑"/>
              </a:rPr>
              <a:t>过去</a:t>
            </a:r>
            <a:r>
              <a:rPr b="1">
                <a:solidFill>
                  <a:srgbClr val="FFFF00"/>
                </a:solidFill>
              </a:rPr>
              <a:t>1</a:t>
            </a:r>
            <a:r>
              <a:rPr b="1">
                <a:solidFill>
                  <a:srgbClr val="FFFF00"/>
                </a:solidFill>
                <a:latin typeface="微软雅黑"/>
                <a:ea typeface="微软雅黑"/>
                <a:cs typeface="微软雅黑"/>
                <a:sym typeface="微软雅黑"/>
              </a:rPr>
              <a:t>天</a:t>
            </a:r>
            <a:r>
              <a:rPr>
                <a:latin typeface="微软雅黑"/>
                <a:ea typeface="微软雅黑"/>
                <a:cs typeface="微软雅黑"/>
                <a:sym typeface="微软雅黑"/>
              </a:rPr>
              <a:t>使用</a:t>
            </a:r>
            <a:r>
              <a:rPr b="1">
                <a:solidFill>
                  <a:srgbClr val="FFFF00"/>
                </a:solidFill>
              </a:rPr>
              <a:t>Whatapp</a:t>
            </a:r>
            <a:r>
              <a:rPr b="1">
                <a:solidFill>
                  <a:srgbClr val="FFFF00"/>
                </a:solidFill>
                <a:latin typeface="微软雅黑"/>
                <a:ea typeface="微软雅黑"/>
                <a:cs typeface="微软雅黑"/>
                <a:sym typeface="微软雅黑"/>
              </a:rPr>
              <a:t>应用</a:t>
            </a:r>
            <a:r>
              <a:rPr>
                <a:latin typeface="微软雅黑"/>
                <a:ea typeface="微软雅黑"/>
                <a:cs typeface="微软雅黑"/>
                <a:sym typeface="微软雅黑"/>
              </a:rPr>
              <a:t>的</a:t>
            </a:r>
            <a:r>
              <a:rPr b="1">
                <a:solidFill>
                  <a:srgbClr val="FFFF00"/>
                </a:solidFill>
                <a:latin typeface="微软雅黑"/>
                <a:ea typeface="微软雅黑"/>
                <a:cs typeface="微软雅黑"/>
                <a:sym typeface="微软雅黑"/>
              </a:rPr>
              <a:t>终端按流量排名</a:t>
            </a:r>
            <a:r>
              <a:rPr>
                <a:latin typeface="微软雅黑"/>
                <a:ea typeface="微软雅黑"/>
                <a:cs typeface="微软雅黑"/>
                <a:sym typeface="微软雅黑"/>
              </a:rPr>
              <a:t>情况？</a:t>
            </a:r>
          </a:p>
        </p:txBody>
      </p:sp>
      <p:sp>
        <p:nvSpPr>
          <p:cNvPr id="737" name="TextBox 12"/>
          <p:cNvSpPr txBox="1"/>
          <p:nvPr/>
        </p:nvSpPr>
        <p:spPr>
          <a:xfrm>
            <a:off x="3696696" y="1605168"/>
            <a:ext cx="4283470" cy="49024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p>
            <a:pPr>
              <a:defRPr sz="2100"/>
            </a:pPr>
            <a:r>
              <a:rPr>
                <a:latin typeface="微软雅黑"/>
                <a:ea typeface="微软雅黑"/>
                <a:cs typeface="微软雅黑"/>
                <a:sym typeface="微软雅黑"/>
              </a:rPr>
              <a:t>过去</a:t>
            </a:r>
            <a:r>
              <a:rPr b="1">
                <a:solidFill>
                  <a:srgbClr val="C00000"/>
                </a:solidFill>
              </a:rPr>
              <a:t>1</a:t>
            </a:r>
            <a:r>
              <a:rPr b="1">
                <a:solidFill>
                  <a:srgbClr val="C00000"/>
                </a:solidFill>
                <a:latin typeface="微软雅黑"/>
                <a:ea typeface="微软雅黑"/>
                <a:cs typeface="微软雅黑"/>
                <a:sym typeface="微软雅黑"/>
              </a:rPr>
              <a:t>天每个小区</a:t>
            </a:r>
            <a:r>
              <a:rPr>
                <a:latin typeface="微软雅黑"/>
                <a:ea typeface="微软雅黑"/>
                <a:cs typeface="微软雅黑"/>
                <a:sym typeface="微软雅黑"/>
              </a:rPr>
              <a:t>的</a:t>
            </a:r>
            <a:r>
              <a:rPr b="1">
                <a:solidFill>
                  <a:srgbClr val="C00000"/>
                </a:solidFill>
                <a:latin typeface="微软雅黑"/>
                <a:ea typeface="微软雅黑"/>
                <a:cs typeface="微软雅黑"/>
                <a:sym typeface="微软雅黑"/>
              </a:rPr>
              <a:t>网络拥塞</a:t>
            </a:r>
            <a:r>
              <a:rPr>
                <a:latin typeface="微软雅黑"/>
                <a:ea typeface="微软雅黑"/>
                <a:cs typeface="微软雅黑"/>
                <a:sym typeface="微软雅黑"/>
              </a:rPr>
              <a:t>统计？</a:t>
            </a:r>
          </a:p>
        </p:txBody>
      </p:sp>
      <p:sp>
        <p:nvSpPr>
          <p:cNvPr id="738" name="TextBox 12"/>
          <p:cNvSpPr txBox="1"/>
          <p:nvPr/>
        </p:nvSpPr>
        <p:spPr>
          <a:xfrm>
            <a:off x="8421430" y="2040237"/>
            <a:ext cx="2534945" cy="49024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60971" tIns="60971" rIns="60971" bIns="60971">
            <a:spAutoFit/>
          </a:bodyPr>
          <a:lstStyle>
            <a:lvl1pPr>
              <a:defRPr sz="2100">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按号码查询明细数据</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2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7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735"/>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7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8" grpId="1"/>
      <p:bldP build="whole" bldLvl="1" animBg="1" rev="0" advAuto="0" spid="737" grpId="2"/>
      <p:bldP build="whole" bldLvl="1" animBg="1" rev="0" advAuto="0" spid="738" grpId="4"/>
      <p:bldP build="whole" bldLvl="1" animBg="1" rev="0" advAuto="0" spid="735" grpId="3"/>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0" name="标题 1"/>
          <p:cNvSpPr txBox="1"/>
          <p:nvPr>
            <p:ph type="title" idx="4294967295"/>
          </p:nvPr>
        </p:nvSpPr>
        <p:spPr>
          <a:xfrm>
            <a:off x="838570" y="365125"/>
            <a:ext cx="9680206" cy="1029820"/>
          </a:xfrm>
          <a:prstGeom prst="rect">
            <a:avLst/>
          </a:prstGeom>
        </p:spPr>
        <p:txBody>
          <a:bodyPr lIns="60968" tIns="60968" rIns="60968" bIns="60968">
            <a:normAutofit fontScale="100000" lnSpcReduction="0"/>
          </a:bodyPr>
          <a:lstStyle>
            <a:lvl1pPr algn="l">
              <a:defRPr sz="44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分析性业务加速</a:t>
            </a:r>
          </a:p>
        </p:txBody>
      </p:sp>
      <p:grpSp>
        <p:nvGrpSpPr>
          <p:cNvPr id="1793" name="矩形 8"/>
          <p:cNvGrpSpPr/>
          <p:nvPr/>
        </p:nvGrpSpPr>
        <p:grpSpPr>
          <a:xfrm>
            <a:off x="1864460" y="2185241"/>
            <a:ext cx="5515109" cy="1817030"/>
            <a:chOff x="0" y="0"/>
            <a:chExt cx="5515107" cy="1817029"/>
          </a:xfrm>
        </p:grpSpPr>
        <p:sp>
          <p:nvSpPr>
            <p:cNvPr id="1791" name="Rectangle"/>
            <p:cNvSpPr/>
            <p:nvPr/>
          </p:nvSpPr>
          <p:spPr>
            <a:xfrm>
              <a:off x="0" y="-1"/>
              <a:ext cx="5515108" cy="181703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p>
          </p:txBody>
        </p:sp>
        <p:sp>
          <p:nvSpPr>
            <p:cNvPr id="1792" name="Spark"/>
            <p:cNvSpPr txBox="1"/>
            <p:nvPr/>
          </p:nvSpPr>
          <p:spPr>
            <a:xfrm>
              <a:off x="0" y="-1"/>
              <a:ext cx="551510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583">
                <a:defRPr sz="1800">
                  <a:latin typeface="等线"/>
                  <a:ea typeface="等线"/>
                  <a:cs typeface="等线"/>
                  <a:sym typeface="等线"/>
                </a:defRPr>
              </a:lvl1pPr>
            </a:lstStyle>
            <a:p>
              <a:pPr/>
              <a:r>
                <a:t>Spark</a:t>
              </a:r>
            </a:p>
          </p:txBody>
        </p:sp>
      </p:grpSp>
      <p:grpSp>
        <p:nvGrpSpPr>
          <p:cNvPr id="1796" name="组合 18"/>
          <p:cNvGrpSpPr/>
          <p:nvPr/>
        </p:nvGrpSpPr>
        <p:grpSpPr>
          <a:xfrm>
            <a:off x="5745462" y="2447430"/>
            <a:ext cx="1280457" cy="548768"/>
            <a:chOff x="99043" y="0"/>
            <a:chExt cx="1280456" cy="548766"/>
          </a:xfrm>
        </p:grpSpPr>
        <p:sp>
          <p:nvSpPr>
            <p:cNvPr id="1794" name="三角形 9"/>
            <p:cNvSpPr/>
            <p:nvPr/>
          </p:nvSpPr>
          <p:spPr>
            <a:xfrm>
              <a:off x="99043" y="0"/>
              <a:ext cx="1280457" cy="548767"/>
            </a:xfrm>
            <a:prstGeom prst="triangle">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795" name="文本框 10"/>
            <p:cNvSpPr txBox="1"/>
            <p:nvPr/>
          </p:nvSpPr>
          <p:spPr>
            <a:xfrm>
              <a:off x="444383" y="225057"/>
              <a:ext cx="539091"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583">
                <a:defRPr sz="1400">
                  <a:latin typeface="等线"/>
                  <a:ea typeface="等线"/>
                  <a:cs typeface="等线"/>
                  <a:sym typeface="等线"/>
                </a:defRPr>
              </a:lvl1pPr>
            </a:lstStyle>
            <a:p>
              <a:pPr/>
              <a:r>
                <a:t>Index</a:t>
              </a:r>
            </a:p>
          </p:txBody>
        </p:sp>
      </p:grpSp>
      <p:grpSp>
        <p:nvGrpSpPr>
          <p:cNvPr id="1799" name="组合 13"/>
          <p:cNvGrpSpPr/>
          <p:nvPr/>
        </p:nvGrpSpPr>
        <p:grpSpPr>
          <a:xfrm>
            <a:off x="5745462" y="3297947"/>
            <a:ext cx="1280457" cy="548769"/>
            <a:chOff x="99043" y="0"/>
            <a:chExt cx="1280456" cy="548767"/>
          </a:xfrm>
        </p:grpSpPr>
        <p:sp>
          <p:nvSpPr>
            <p:cNvPr id="1797" name="三角形 11"/>
            <p:cNvSpPr/>
            <p:nvPr/>
          </p:nvSpPr>
          <p:spPr>
            <a:xfrm>
              <a:off x="99043" y="0"/>
              <a:ext cx="1280457" cy="548768"/>
            </a:xfrm>
            <a:prstGeom prst="triangle">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798" name="文本框 12"/>
            <p:cNvSpPr txBox="1"/>
            <p:nvPr/>
          </p:nvSpPr>
          <p:spPr>
            <a:xfrm>
              <a:off x="481867" y="227504"/>
              <a:ext cx="49941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583">
                <a:defRPr sz="1400">
                  <a:latin typeface="等线"/>
                  <a:ea typeface="等线"/>
                  <a:cs typeface="等线"/>
                  <a:sym typeface="等线"/>
                </a:defRPr>
              </a:lvl1pPr>
            </a:lstStyle>
            <a:p>
              <a:pPr/>
              <a:r>
                <a:t>Meta</a:t>
              </a:r>
            </a:p>
          </p:txBody>
        </p:sp>
      </p:grpSp>
      <p:grpSp>
        <p:nvGrpSpPr>
          <p:cNvPr id="1802" name="矩形 14"/>
          <p:cNvGrpSpPr/>
          <p:nvPr/>
        </p:nvGrpSpPr>
        <p:grpSpPr>
          <a:xfrm>
            <a:off x="2249778" y="2793951"/>
            <a:ext cx="3110366" cy="726441"/>
            <a:chOff x="0" y="0"/>
            <a:chExt cx="3110365" cy="726440"/>
          </a:xfrm>
        </p:grpSpPr>
        <p:sp>
          <p:nvSpPr>
            <p:cNvPr id="1800" name="Rectangle"/>
            <p:cNvSpPr/>
            <p:nvPr/>
          </p:nvSpPr>
          <p:spPr>
            <a:xfrm>
              <a:off x="0" y="19938"/>
              <a:ext cx="3110366" cy="686564"/>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a:solidFill>
                    <a:srgbClr val="FFFFFF"/>
                  </a:solidFill>
                </a:defRPr>
              </a:pPr>
            </a:p>
          </p:txBody>
        </p:sp>
        <p:sp>
          <p:nvSpPr>
            <p:cNvPr id="1801" name="CarbonData 优化器扩展：…"/>
            <p:cNvSpPr txBox="1"/>
            <p:nvPr/>
          </p:nvSpPr>
          <p:spPr>
            <a:xfrm>
              <a:off x="0" y="0"/>
              <a:ext cx="3110366" cy="726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CarbonData</a:t>
              </a:r>
              <a:r>
                <a:t> 优化器扩展：</a:t>
              </a:r>
            </a:p>
            <a:p>
              <a:pPr algn="ctr" defTabSz="914583">
                <a:defRPr sz="1800">
                  <a:solidFill>
                    <a:srgbClr val="FFFFFF"/>
                  </a:solidFill>
                  <a:latin typeface="等线"/>
                  <a:ea typeface="等线"/>
                  <a:cs typeface="等线"/>
                  <a:sym typeface="等线"/>
                </a:defRPr>
              </a:pPr>
              <a:r>
                <a:t>预聚合语句重写</a:t>
              </a:r>
            </a:p>
          </p:txBody>
        </p:sp>
      </p:grpSp>
      <p:grpSp>
        <p:nvGrpSpPr>
          <p:cNvPr id="1829" name="组合 36"/>
          <p:cNvGrpSpPr/>
          <p:nvPr/>
        </p:nvGrpSpPr>
        <p:grpSpPr>
          <a:xfrm>
            <a:off x="838571" y="4792564"/>
            <a:ext cx="7722371" cy="1121925"/>
            <a:chOff x="0" y="0"/>
            <a:chExt cx="7722370" cy="1121923"/>
          </a:xfrm>
        </p:grpSpPr>
        <p:grpSp>
          <p:nvGrpSpPr>
            <p:cNvPr id="1805" name="矩形 3"/>
            <p:cNvGrpSpPr/>
            <p:nvPr/>
          </p:nvGrpSpPr>
          <p:grpSpPr>
            <a:xfrm>
              <a:off x="0" y="0"/>
              <a:ext cx="3707355" cy="1121924"/>
              <a:chOff x="0" y="0"/>
              <a:chExt cx="3707353" cy="1121923"/>
            </a:xfrm>
          </p:grpSpPr>
          <p:sp>
            <p:nvSpPr>
              <p:cNvPr id="1803" name="Rectangle"/>
              <p:cNvSpPr/>
              <p:nvPr/>
            </p:nvSpPr>
            <p:spPr>
              <a:xfrm>
                <a:off x="0" y="0"/>
                <a:ext cx="3707354" cy="1121924"/>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p>
            </p:txBody>
          </p:sp>
          <p:sp>
            <p:nvSpPr>
              <p:cNvPr id="1804" name="原始表数据"/>
              <p:cNvSpPr txBox="1"/>
              <p:nvPr/>
            </p:nvSpPr>
            <p:spPr>
              <a:xfrm>
                <a:off x="0" y="0"/>
                <a:ext cx="3707354"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583">
                  <a:defRPr sz="1800">
                    <a:latin typeface="等线"/>
                    <a:ea typeface="等线"/>
                    <a:cs typeface="等线"/>
                    <a:sym typeface="等线"/>
                  </a:defRPr>
                </a:lvl1pPr>
              </a:lstStyle>
              <a:p>
                <a:pPr/>
                <a:r>
                  <a:t>原始表数据</a:t>
                </a:r>
              </a:p>
            </p:txBody>
          </p:sp>
        </p:grpSp>
        <p:grpSp>
          <p:nvGrpSpPr>
            <p:cNvPr id="1815" name="组合 19"/>
            <p:cNvGrpSpPr/>
            <p:nvPr/>
          </p:nvGrpSpPr>
          <p:grpSpPr>
            <a:xfrm>
              <a:off x="280476" y="357789"/>
              <a:ext cx="3307889" cy="650241"/>
              <a:chOff x="0" y="0"/>
              <a:chExt cx="3307887" cy="650240"/>
            </a:xfrm>
          </p:grpSpPr>
          <p:grpSp>
            <p:nvGrpSpPr>
              <p:cNvPr id="1808" name="矩形 5"/>
              <p:cNvGrpSpPr/>
              <p:nvPr/>
            </p:nvGrpSpPr>
            <p:grpSpPr>
              <a:xfrm>
                <a:off x="0" y="-1"/>
                <a:ext cx="1061792" cy="650242"/>
                <a:chOff x="0" y="0"/>
                <a:chExt cx="1061791" cy="650240"/>
              </a:xfrm>
            </p:grpSpPr>
            <p:sp>
              <p:nvSpPr>
                <p:cNvPr id="1806"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07" name="Segment 1"/>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1</a:t>
                  </a:r>
                </a:p>
              </p:txBody>
            </p:sp>
          </p:grpSp>
          <p:grpSp>
            <p:nvGrpSpPr>
              <p:cNvPr id="1811" name="矩形 6"/>
              <p:cNvGrpSpPr/>
              <p:nvPr/>
            </p:nvGrpSpPr>
            <p:grpSpPr>
              <a:xfrm>
                <a:off x="1123048" y="-1"/>
                <a:ext cx="1061792" cy="650242"/>
                <a:chOff x="0" y="0"/>
                <a:chExt cx="1061791" cy="650240"/>
              </a:xfrm>
            </p:grpSpPr>
            <p:sp>
              <p:nvSpPr>
                <p:cNvPr id="1809"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10" name="Segment 2"/>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2</a:t>
                  </a:r>
                </a:p>
              </p:txBody>
            </p:sp>
          </p:grpSp>
          <p:grpSp>
            <p:nvGrpSpPr>
              <p:cNvPr id="1814" name="矩形 7"/>
              <p:cNvGrpSpPr/>
              <p:nvPr/>
            </p:nvGrpSpPr>
            <p:grpSpPr>
              <a:xfrm>
                <a:off x="2246096" y="-1"/>
                <a:ext cx="1061792" cy="650242"/>
                <a:chOff x="0" y="0"/>
                <a:chExt cx="1061791" cy="650240"/>
              </a:xfrm>
            </p:grpSpPr>
            <p:sp>
              <p:nvSpPr>
                <p:cNvPr id="1812"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13" name="Segment3"/>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solidFill>
                        <a:srgbClr val="FFFFFF"/>
                      </a:solidFill>
                      <a:latin typeface="等线"/>
                      <a:ea typeface="等线"/>
                      <a:cs typeface="等线"/>
                      <a:sym typeface="等线"/>
                    </a:defRPr>
                  </a:lvl1pPr>
                </a:lstStyle>
                <a:p>
                  <a:pPr/>
                  <a:r>
                    <a:t>Segment3</a:t>
                  </a:r>
                </a:p>
              </p:txBody>
            </p:sp>
          </p:grpSp>
        </p:grpSp>
        <p:grpSp>
          <p:nvGrpSpPr>
            <p:cNvPr id="1818" name="矩形 20"/>
            <p:cNvGrpSpPr/>
            <p:nvPr/>
          </p:nvGrpSpPr>
          <p:grpSpPr>
            <a:xfrm>
              <a:off x="3943167" y="0"/>
              <a:ext cx="3779204" cy="1121924"/>
              <a:chOff x="0" y="0"/>
              <a:chExt cx="3779203" cy="1121923"/>
            </a:xfrm>
          </p:grpSpPr>
          <p:sp>
            <p:nvSpPr>
              <p:cNvPr id="1816" name="Rectangle"/>
              <p:cNvSpPr/>
              <p:nvPr/>
            </p:nvSpPr>
            <p:spPr>
              <a:xfrm>
                <a:off x="-1" y="0"/>
                <a:ext cx="3779205" cy="1121924"/>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p>
            </p:txBody>
          </p:sp>
          <p:sp>
            <p:nvSpPr>
              <p:cNvPr id="1817" name="预聚合数据"/>
              <p:cNvSpPr txBox="1"/>
              <p:nvPr/>
            </p:nvSpPr>
            <p:spPr>
              <a:xfrm>
                <a:off x="-1" y="0"/>
                <a:ext cx="377920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583">
                  <a:defRPr sz="1800">
                    <a:latin typeface="等线"/>
                    <a:ea typeface="等线"/>
                    <a:cs typeface="等线"/>
                    <a:sym typeface="等线"/>
                  </a:defRPr>
                </a:lvl1pPr>
              </a:lstStyle>
              <a:p>
                <a:pPr/>
                <a:r>
                  <a:t>预聚合数据</a:t>
                </a:r>
              </a:p>
            </p:txBody>
          </p:sp>
        </p:grpSp>
        <p:grpSp>
          <p:nvGrpSpPr>
            <p:cNvPr id="1828" name="组合 21"/>
            <p:cNvGrpSpPr/>
            <p:nvPr/>
          </p:nvGrpSpPr>
          <p:grpSpPr>
            <a:xfrm>
              <a:off x="4148464" y="351692"/>
              <a:ext cx="3307889" cy="650241"/>
              <a:chOff x="0" y="0"/>
              <a:chExt cx="3307887" cy="650240"/>
            </a:xfrm>
          </p:grpSpPr>
          <p:grpSp>
            <p:nvGrpSpPr>
              <p:cNvPr id="1821" name="矩形 22"/>
              <p:cNvGrpSpPr/>
              <p:nvPr/>
            </p:nvGrpSpPr>
            <p:grpSpPr>
              <a:xfrm>
                <a:off x="0" y="-1"/>
                <a:ext cx="1061792" cy="650242"/>
                <a:chOff x="0" y="0"/>
                <a:chExt cx="1061791" cy="650240"/>
              </a:xfrm>
            </p:grpSpPr>
            <p:sp>
              <p:nvSpPr>
                <p:cNvPr id="1819"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20" name="Segment 1"/>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1</a:t>
                  </a:r>
                </a:p>
              </p:txBody>
            </p:sp>
          </p:grpSp>
          <p:grpSp>
            <p:nvGrpSpPr>
              <p:cNvPr id="1824" name="矩形 23"/>
              <p:cNvGrpSpPr/>
              <p:nvPr/>
            </p:nvGrpSpPr>
            <p:grpSpPr>
              <a:xfrm>
                <a:off x="1123048" y="-1"/>
                <a:ext cx="1061792" cy="650242"/>
                <a:chOff x="0" y="0"/>
                <a:chExt cx="1061791" cy="650240"/>
              </a:xfrm>
            </p:grpSpPr>
            <p:sp>
              <p:nvSpPr>
                <p:cNvPr id="1822"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23" name="Segment 2"/>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2</a:t>
                  </a:r>
                </a:p>
              </p:txBody>
            </p:sp>
          </p:grpSp>
          <p:grpSp>
            <p:nvGrpSpPr>
              <p:cNvPr id="1827" name="矩形 24"/>
              <p:cNvGrpSpPr/>
              <p:nvPr/>
            </p:nvGrpSpPr>
            <p:grpSpPr>
              <a:xfrm>
                <a:off x="2246096" y="-1"/>
                <a:ext cx="1061792" cy="650242"/>
                <a:chOff x="0" y="0"/>
                <a:chExt cx="1061791" cy="650240"/>
              </a:xfrm>
            </p:grpSpPr>
            <p:sp>
              <p:nvSpPr>
                <p:cNvPr id="1825"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26" name="Segment3"/>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solidFill>
                        <a:srgbClr val="FFFFFF"/>
                      </a:solidFill>
                      <a:latin typeface="等线"/>
                      <a:ea typeface="等线"/>
                      <a:cs typeface="等线"/>
                      <a:sym typeface="等线"/>
                    </a:defRPr>
                  </a:lvl1pPr>
                </a:lstStyle>
                <a:p>
                  <a:pPr/>
                  <a:r>
                    <a:t>Segment3</a:t>
                  </a:r>
                </a:p>
              </p:txBody>
            </p:sp>
          </p:grpSp>
        </p:grpSp>
      </p:grpSp>
      <p:sp>
        <p:nvSpPr>
          <p:cNvPr id="1830" name="上箭头 33"/>
          <p:cNvSpPr/>
          <p:nvPr/>
        </p:nvSpPr>
        <p:spPr>
          <a:xfrm rot="2008089">
            <a:off x="2871678" y="4107855"/>
            <a:ext cx="772918" cy="517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defTabSz="914583">
              <a:defRPr sz="1800">
                <a:solidFill>
                  <a:srgbClr val="FFFFFF"/>
                </a:solidFill>
                <a:latin typeface="等线"/>
                <a:ea typeface="等线"/>
                <a:cs typeface="等线"/>
                <a:sym typeface="等线"/>
              </a:defRPr>
            </a:pPr>
          </a:p>
        </p:txBody>
      </p:sp>
      <p:sp>
        <p:nvSpPr>
          <p:cNvPr id="1831" name="上箭头 34"/>
          <p:cNvSpPr/>
          <p:nvPr/>
        </p:nvSpPr>
        <p:spPr>
          <a:xfrm rot="19270221">
            <a:off x="5141479" y="4089799"/>
            <a:ext cx="772918" cy="517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defTabSz="914583">
              <a:defRPr sz="1800">
                <a:solidFill>
                  <a:srgbClr val="FFFFFF"/>
                </a:solidFill>
                <a:latin typeface="等线"/>
                <a:ea typeface="等线"/>
                <a:cs typeface="等线"/>
                <a:sym typeface="等线"/>
              </a:defRPr>
            </a:pPr>
          </a:p>
        </p:txBody>
      </p:sp>
      <p:sp>
        <p:nvSpPr>
          <p:cNvPr id="1832" name="文本框 35"/>
          <p:cNvSpPr txBox="1"/>
          <p:nvPr/>
        </p:nvSpPr>
        <p:spPr>
          <a:xfrm>
            <a:off x="8191034" y="2187675"/>
            <a:ext cx="3362492" cy="218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583">
              <a:defRPr>
                <a:solidFill>
                  <a:srgbClr val="FFFFFF"/>
                </a:solidFill>
                <a:latin typeface="等线"/>
                <a:ea typeface="等线"/>
                <a:cs typeface="等线"/>
                <a:sym typeface="等线"/>
              </a:defRPr>
            </a:pPr>
            <a:r>
              <a:t>Carbon</a:t>
            </a:r>
            <a:r>
              <a:t>对</a:t>
            </a:r>
            <a:r>
              <a:t>SparkSQL</a:t>
            </a:r>
            <a:r>
              <a:t>优化器扩展：</a:t>
            </a:r>
          </a:p>
          <a:p>
            <a:pPr defTabSz="914583">
              <a:defRPr>
                <a:solidFill>
                  <a:srgbClr val="FFFFFF"/>
                </a:solidFill>
                <a:latin typeface="等线"/>
                <a:ea typeface="等线"/>
                <a:cs typeface="等线"/>
                <a:sym typeface="等线"/>
              </a:defRPr>
            </a:pPr>
            <a:r>
              <a:t>如能匹配预汇聚表，则使用代价最小的预汇聚做</a:t>
            </a:r>
            <a:r>
              <a:t>plan</a:t>
            </a:r>
            <a:r>
              <a:t>转换</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4" name="标题 1"/>
          <p:cNvSpPr txBox="1"/>
          <p:nvPr>
            <p:ph type="title"/>
          </p:nvPr>
        </p:nvSpPr>
        <p:spPr>
          <a:xfrm>
            <a:off x="781254" y="275230"/>
            <a:ext cx="10975658" cy="1143266"/>
          </a:xfrm>
          <a:prstGeom prst="rect">
            <a:avLst/>
          </a:prstGeom>
        </p:spPr>
        <p:txBody>
          <a:bodyPr/>
          <a:lstStyle/>
          <a:p>
            <a:pPr/>
            <a:r>
              <a:t>Demo2</a:t>
            </a:r>
          </a:p>
        </p:txBody>
      </p:sp>
      <p:sp>
        <p:nvSpPr>
          <p:cNvPr id="1835" name="内容占位符 2"/>
          <p:cNvSpPr txBox="1"/>
          <p:nvPr>
            <p:ph type="body" idx="1"/>
          </p:nvPr>
        </p:nvSpPr>
        <p:spPr>
          <a:xfrm>
            <a:off x="781254" y="1600601"/>
            <a:ext cx="10975658" cy="4526482"/>
          </a:xfrm>
          <a:prstGeom prst="rect">
            <a:avLst/>
          </a:prstGeom>
        </p:spPr>
        <p:txBody>
          <a:bodyPr/>
          <a:lstStyle/>
          <a:p>
            <a:pPr>
              <a:spcBef>
                <a:spcPts val="800"/>
              </a:spcBef>
              <a:defRPr sz="3600"/>
            </a:pPr>
            <a:r>
              <a:rPr>
                <a:latin typeface="微软雅黑"/>
                <a:ea typeface="微软雅黑"/>
                <a:cs typeface="微软雅黑"/>
                <a:sym typeface="微软雅黑"/>
              </a:rPr>
              <a:t>预汇聚加速</a:t>
            </a:r>
            <a:r>
              <a:t>TPC-H</a:t>
            </a:r>
            <a:r>
              <a:t> </a:t>
            </a:r>
            <a:r>
              <a:t>Q1</a:t>
            </a:r>
          </a:p>
          <a:p>
            <a:pPr lvl="1" marL="990730" indent="-381050">
              <a:spcBef>
                <a:spcPts val="400"/>
              </a:spcBef>
              <a:defRPr sz="2000"/>
            </a:pPr>
            <a:r>
              <a:t>select l_returnflag, l_linestatus, sum(l_quantity) as sum_qty, sum(l_extendedprice) as sum_base_price, sum(l_extendedprice*(1-l_discount)) as sum_disc_price, sum(l_extendedprice*(1-l_discount)*(1+l_tax)) as sum_charge, avg(l_quantity) as avg_qty, avg(l_extendedprice) as avg_price, avg(l_discount) as avg_disc, count(*) as count_order from lineitem </a:t>
            </a:r>
            <a:endParaRPr sz="3700"/>
          </a:p>
          <a:p>
            <a:pPr lvl="1" marL="0" indent="609679">
              <a:spcBef>
                <a:spcPts val="400"/>
              </a:spcBef>
              <a:buSzTx/>
              <a:buNone/>
              <a:defRPr sz="2000"/>
            </a:pPr>
            <a:r>
              <a:t>     </a:t>
            </a:r>
            <a:r>
              <a:t>where l_shipdate &lt;= date('1998-09-02’) </a:t>
            </a:r>
            <a:endParaRPr sz="3700"/>
          </a:p>
          <a:p>
            <a:pPr lvl="1" marL="0" indent="609679">
              <a:spcBef>
                <a:spcPts val="400"/>
              </a:spcBef>
              <a:buSzTx/>
              <a:buNone/>
              <a:defRPr sz="2000"/>
            </a:pPr>
            <a:r>
              <a:t>     </a:t>
            </a:r>
            <a:r>
              <a:t>group by l_returnflag, l_linestatus </a:t>
            </a:r>
            <a:endParaRPr sz="3700"/>
          </a:p>
          <a:p>
            <a:pPr lvl="1" marL="0" indent="609679">
              <a:spcBef>
                <a:spcPts val="400"/>
              </a:spcBef>
              <a:buSzTx/>
              <a:buNone/>
              <a:defRPr sz="2000"/>
            </a:pPr>
            <a:r>
              <a:t>     </a:t>
            </a:r>
            <a:r>
              <a:t>order by l_returnflag, l_linestatus;</a:t>
            </a:r>
          </a:p>
        </p:txBody>
      </p:sp>
      <p:graphicFrame>
        <p:nvGraphicFramePr>
          <p:cNvPr id="1836" name="表格 3"/>
          <p:cNvGraphicFramePr/>
          <p:nvPr/>
        </p:nvGraphicFramePr>
        <p:xfrm>
          <a:off x="1329389" y="5205257"/>
          <a:ext cx="9879387" cy="7416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75877"/>
                <a:gridCol w="1975877"/>
                <a:gridCol w="1975877"/>
                <a:gridCol w="1975877"/>
                <a:gridCol w="1975877"/>
              </a:tblGrid>
              <a:tr h="370840">
                <a:tc>
                  <a:txBody>
                    <a:bodyPr/>
                    <a:lstStyle/>
                    <a:p>
                      <a:pPr algn="l">
                        <a:defRPr b="0" sz="1800">
                          <a:solidFill>
                            <a:srgbClr val="000000"/>
                          </a:solidFill>
                        </a:defRPr>
                      </a:pPr>
                      <a:r>
                        <a:rPr b="1">
                          <a:solidFill>
                            <a:srgbClr val="FFFFFF"/>
                          </a:solidFill>
                        </a:rPr>
                        <a:t>carbon</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carbon_ls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parquet</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parquet_par</a:t>
                      </a:r>
                    </a:p>
                  </a:txBody>
                  <a:tcPr marL="45720" marR="45720" marT="45720" marB="45720" anchor="t" anchorCtr="0" horzOverflow="overflow"/>
                </a:tc>
                <a:tc>
                  <a:txBody>
                    <a:bodyPr/>
                    <a:lstStyle/>
                    <a:p>
                      <a:pPr algn="l">
                        <a:defRPr sz="1800"/>
                      </a:pPr>
                      <a:r>
                        <a:t>carbon</a:t>
                      </a:r>
                      <a:r>
                        <a:t> </a:t>
                      </a:r>
                      <a:r>
                        <a:t>with</a:t>
                      </a:r>
                      <a:r>
                        <a:t> </a:t>
                      </a:r>
                      <a:r>
                        <a:t>preagg</a:t>
                      </a:r>
                    </a:p>
                  </a:txBody>
                  <a:tcPr marL="45720" marR="45720" marT="45720" marB="45720" anchor="t" anchorCtr="0" horzOverflow="overflow"/>
                </a:tc>
              </a:tr>
              <a:tr h="370840">
                <a:tc>
                  <a:txBody>
                    <a:bodyPr/>
                    <a:lstStyle/>
                    <a:p>
                      <a:pPr algn="l">
                        <a:defRPr sz="1800"/>
                      </a:pPr>
                      <a:r>
                        <a:t>12</a:t>
                      </a:r>
                    </a:p>
                  </a:txBody>
                  <a:tcPr marL="45720" marR="45720" marT="45720" marB="45720" anchor="t" anchorCtr="0" horzOverflow="overflow"/>
                </a:tc>
                <a:tc>
                  <a:txBody>
                    <a:bodyPr/>
                    <a:lstStyle/>
                    <a:p>
                      <a:pPr algn="l">
                        <a:defRPr sz="1800"/>
                      </a:pPr>
                      <a:r>
                        <a:t>13</a:t>
                      </a:r>
                    </a:p>
                  </a:txBody>
                  <a:tcPr marL="45720" marR="45720" marT="45720" marB="45720" anchor="t" anchorCtr="0" horzOverflow="overflow"/>
                </a:tc>
                <a:tc>
                  <a:txBody>
                    <a:bodyPr/>
                    <a:lstStyle/>
                    <a:p>
                      <a:pPr algn="l">
                        <a:defRPr sz="1800"/>
                      </a:pPr>
                      <a:r>
                        <a:t>13</a:t>
                      </a:r>
                    </a:p>
                  </a:txBody>
                  <a:tcPr marL="45720" marR="45720" marT="45720" marB="45720" anchor="t" anchorCtr="0" horzOverflow="overflow"/>
                </a:tc>
                <a:tc>
                  <a:txBody>
                    <a:bodyPr/>
                    <a:lstStyle/>
                    <a:p>
                      <a:pPr algn="l">
                        <a:defRPr sz="1800"/>
                      </a:pPr>
                      <a:r>
                        <a:t>14</a:t>
                      </a:r>
                    </a:p>
                  </a:txBody>
                  <a:tcPr marL="45720" marR="45720" marT="45720" marB="45720" anchor="t" anchorCtr="0" horzOverflow="overflow"/>
                </a:tc>
                <a:tc>
                  <a:txBody>
                    <a:bodyPr/>
                    <a:lstStyle/>
                    <a:p>
                      <a:pPr algn="l">
                        <a:defRPr sz="1800"/>
                      </a:pPr>
                      <a:r>
                        <a:t>1.3</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8" name="标题 1"/>
          <p:cNvSpPr txBox="1"/>
          <p:nvPr>
            <p:ph type="title"/>
          </p:nvPr>
        </p:nvSpPr>
        <p:spPr>
          <a:xfrm>
            <a:off x="781254" y="275230"/>
            <a:ext cx="10315114" cy="1143266"/>
          </a:xfrm>
          <a:prstGeom prst="rect">
            <a:avLst/>
          </a:prstGeom>
        </p:spPr>
        <p:txBody>
          <a:bodyPr/>
          <a:lstStyle/>
          <a:p>
            <a:pPr>
              <a:defRPr sz="4800"/>
            </a:pPr>
            <a:r>
              <a:t>CarbonData</a:t>
            </a:r>
            <a:r>
              <a:t>的</a:t>
            </a:r>
            <a:r>
              <a:t>4</a:t>
            </a:r>
            <a:r>
              <a:t>个使用层次</a:t>
            </a:r>
          </a:p>
        </p:txBody>
      </p:sp>
      <p:sp>
        <p:nvSpPr>
          <p:cNvPr id="1839" name="内容占位符 2"/>
          <p:cNvSpPr txBox="1"/>
          <p:nvPr>
            <p:ph type="body" idx="1"/>
          </p:nvPr>
        </p:nvSpPr>
        <p:spPr>
          <a:xfrm>
            <a:off x="781254" y="1628561"/>
            <a:ext cx="10975658" cy="4796955"/>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b="1" sz="2800">
                <a:solidFill>
                  <a:srgbClr val="FFC000"/>
                </a:solidFill>
              </a:defRPr>
            </a:pPr>
            <a:r>
              <a:rPr>
                <a:latin typeface="微软雅黑"/>
                <a:ea typeface="微软雅黑"/>
                <a:cs typeface="微软雅黑"/>
                <a:sym typeface="微软雅黑"/>
              </a:rPr>
              <a:t>使用流式入                      </a:t>
            </a:r>
            <a:r>
              <a:t>=&gt;</a:t>
            </a:r>
            <a:r>
              <a:rPr>
                <a:latin typeface="微软雅黑"/>
                <a:ea typeface="微软雅黑"/>
                <a:cs typeface="微软雅黑"/>
                <a:sym typeface="微软雅黑"/>
              </a:rPr>
              <a:t> 提升实时性，同时避免小文件</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1" name="标题 1"/>
          <p:cNvSpPr txBox="1"/>
          <p:nvPr>
            <p:ph type="title" idx="4294967295"/>
          </p:nvPr>
        </p:nvSpPr>
        <p:spPr>
          <a:xfrm>
            <a:off x="768706" y="169565"/>
            <a:ext cx="10517189" cy="839789"/>
          </a:xfrm>
          <a:prstGeom prst="rect">
            <a:avLst/>
          </a:prstGeom>
        </p:spPr>
        <p:txBody>
          <a:bodyPr lIns="60968" tIns="60968" rIns="60968" bIns="60968">
            <a:normAutofit fontScale="100000" lnSpcReduction="0"/>
          </a:bodyPr>
          <a:lstStyle>
            <a:lvl1pPr algn="l" defTabSz="1134006">
              <a:defRPr sz="4092">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流式入库，准实时数据分析</a:t>
            </a:r>
          </a:p>
        </p:txBody>
      </p:sp>
      <p:grpSp>
        <p:nvGrpSpPr>
          <p:cNvPr id="1844" name="矩形 3"/>
          <p:cNvGrpSpPr/>
          <p:nvPr/>
        </p:nvGrpSpPr>
        <p:grpSpPr>
          <a:xfrm>
            <a:off x="5531461" y="1880369"/>
            <a:ext cx="4909789" cy="1817030"/>
            <a:chOff x="0" y="0"/>
            <a:chExt cx="4909787" cy="1817029"/>
          </a:xfrm>
        </p:grpSpPr>
        <p:sp>
          <p:nvSpPr>
            <p:cNvPr id="1842" name="Rectangle"/>
            <p:cNvSpPr/>
            <p:nvPr/>
          </p:nvSpPr>
          <p:spPr>
            <a:xfrm>
              <a:off x="-1" y="-1"/>
              <a:ext cx="4909789" cy="181703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defRPr sz="1800">
                  <a:latin typeface="等线"/>
                  <a:ea typeface="等线"/>
                  <a:cs typeface="等线"/>
                  <a:sym typeface="等线"/>
                </a:defRPr>
              </a:pPr>
            </a:p>
          </p:txBody>
        </p:sp>
        <p:sp>
          <p:nvSpPr>
            <p:cNvPr id="1843" name="Spark/Hive/Presto/Flink进程"/>
            <p:cNvSpPr txBox="1"/>
            <p:nvPr/>
          </p:nvSpPr>
          <p:spPr>
            <a:xfrm>
              <a:off x="-1" y="-1"/>
              <a:ext cx="4909789"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583">
                <a:defRPr sz="1800">
                  <a:latin typeface="等线"/>
                  <a:ea typeface="等线"/>
                  <a:cs typeface="等线"/>
                  <a:sym typeface="等线"/>
                </a:defRPr>
              </a:pPr>
              <a:r>
                <a:t>Spark/Hive/Presto/Flink</a:t>
              </a:r>
              <a:r>
                <a:t>进程</a:t>
              </a:r>
            </a:p>
          </p:txBody>
        </p:sp>
      </p:grpSp>
      <p:grpSp>
        <p:nvGrpSpPr>
          <p:cNvPr id="1847" name="组合 4"/>
          <p:cNvGrpSpPr/>
          <p:nvPr/>
        </p:nvGrpSpPr>
        <p:grpSpPr>
          <a:xfrm>
            <a:off x="8807143" y="2142558"/>
            <a:ext cx="1280457" cy="548768"/>
            <a:chOff x="99043" y="0"/>
            <a:chExt cx="1280455" cy="548766"/>
          </a:xfrm>
        </p:grpSpPr>
        <p:sp>
          <p:nvSpPr>
            <p:cNvPr id="1845" name="三角形 5"/>
            <p:cNvSpPr/>
            <p:nvPr/>
          </p:nvSpPr>
          <p:spPr>
            <a:xfrm>
              <a:off x="99043" y="0"/>
              <a:ext cx="1280457" cy="548767"/>
            </a:xfrm>
            <a:prstGeom prst="triangle">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846" name="文本框 6"/>
            <p:cNvSpPr txBox="1"/>
            <p:nvPr/>
          </p:nvSpPr>
          <p:spPr>
            <a:xfrm>
              <a:off x="463664" y="237978"/>
              <a:ext cx="539092"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583">
                <a:defRPr sz="1400">
                  <a:latin typeface="等线"/>
                  <a:ea typeface="等线"/>
                  <a:cs typeface="等线"/>
                  <a:sym typeface="等线"/>
                </a:defRPr>
              </a:lvl1pPr>
            </a:lstStyle>
            <a:p>
              <a:pPr/>
              <a:r>
                <a:t>Index</a:t>
              </a:r>
            </a:p>
          </p:txBody>
        </p:sp>
      </p:grpSp>
      <p:grpSp>
        <p:nvGrpSpPr>
          <p:cNvPr id="1850" name="组合 7"/>
          <p:cNvGrpSpPr/>
          <p:nvPr/>
        </p:nvGrpSpPr>
        <p:grpSpPr>
          <a:xfrm>
            <a:off x="8807143" y="2993077"/>
            <a:ext cx="1280457" cy="548768"/>
            <a:chOff x="99043" y="0"/>
            <a:chExt cx="1280455" cy="548766"/>
          </a:xfrm>
        </p:grpSpPr>
        <p:sp>
          <p:nvSpPr>
            <p:cNvPr id="1848" name="三角形 8"/>
            <p:cNvSpPr/>
            <p:nvPr/>
          </p:nvSpPr>
          <p:spPr>
            <a:xfrm>
              <a:off x="99043" y="0"/>
              <a:ext cx="1280457" cy="548767"/>
            </a:xfrm>
            <a:prstGeom prst="triangle">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ctr">
              <a:noAutofit/>
            </a:bodyPr>
            <a:lstStyle/>
            <a:p>
              <a:pPr algn="ctr" defTabSz="914583">
                <a:defRPr sz="1800">
                  <a:latin typeface="等线"/>
                  <a:ea typeface="等线"/>
                  <a:cs typeface="等线"/>
                  <a:sym typeface="等线"/>
                </a:defRPr>
              </a:pPr>
            </a:p>
          </p:txBody>
        </p:sp>
        <p:sp>
          <p:nvSpPr>
            <p:cNvPr id="1849" name="文本框 9"/>
            <p:cNvSpPr txBox="1"/>
            <p:nvPr/>
          </p:nvSpPr>
          <p:spPr>
            <a:xfrm>
              <a:off x="463664" y="240989"/>
              <a:ext cx="499416" cy="30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583">
                <a:defRPr sz="1400">
                  <a:latin typeface="等线"/>
                  <a:ea typeface="等线"/>
                  <a:cs typeface="等线"/>
                  <a:sym typeface="等线"/>
                </a:defRPr>
              </a:lvl1pPr>
            </a:lstStyle>
            <a:p>
              <a:pPr/>
              <a:r>
                <a:t>Meta</a:t>
              </a:r>
            </a:p>
          </p:txBody>
        </p:sp>
      </p:grpSp>
      <p:grpSp>
        <p:nvGrpSpPr>
          <p:cNvPr id="1853" name="矩形 10"/>
          <p:cNvGrpSpPr/>
          <p:nvPr/>
        </p:nvGrpSpPr>
        <p:grpSpPr>
          <a:xfrm>
            <a:off x="5729475" y="2480941"/>
            <a:ext cx="2556288" cy="740861"/>
            <a:chOff x="0" y="0"/>
            <a:chExt cx="2556286" cy="740860"/>
          </a:xfrm>
        </p:grpSpPr>
        <p:sp>
          <p:nvSpPr>
            <p:cNvPr id="1851" name="Rectangle"/>
            <p:cNvSpPr/>
            <p:nvPr/>
          </p:nvSpPr>
          <p:spPr>
            <a:xfrm>
              <a:off x="0" y="-1"/>
              <a:ext cx="2556287" cy="74086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52" name="CarbonData Datasource"/>
            <p:cNvSpPr txBox="1"/>
            <p:nvPr/>
          </p:nvSpPr>
          <p:spPr>
            <a:xfrm>
              <a:off x="0" y="45309"/>
              <a:ext cx="2556287"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CarbonData</a:t>
              </a:r>
              <a:r>
                <a:t> </a:t>
              </a:r>
              <a:r>
                <a:t>Datasource</a:t>
              </a:r>
            </a:p>
          </p:txBody>
        </p:sp>
      </p:grpSp>
      <p:grpSp>
        <p:nvGrpSpPr>
          <p:cNvPr id="1856" name="矩形 13"/>
          <p:cNvGrpSpPr/>
          <p:nvPr/>
        </p:nvGrpSpPr>
        <p:grpSpPr>
          <a:xfrm>
            <a:off x="2046640" y="4487695"/>
            <a:ext cx="5560968" cy="1382851"/>
            <a:chOff x="0" y="0"/>
            <a:chExt cx="5560967" cy="1382849"/>
          </a:xfrm>
        </p:grpSpPr>
        <p:sp>
          <p:nvSpPr>
            <p:cNvPr id="1854" name="Rectangle"/>
            <p:cNvSpPr/>
            <p:nvPr/>
          </p:nvSpPr>
          <p:spPr>
            <a:xfrm>
              <a:off x="0" y="0"/>
              <a:ext cx="5560968" cy="1382850"/>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defRPr sz="1800">
                  <a:latin typeface="等线"/>
                  <a:ea typeface="等线"/>
                  <a:cs typeface="等线"/>
                  <a:sym typeface="等线"/>
                </a:defRPr>
              </a:pPr>
            </a:p>
          </p:txBody>
        </p:sp>
        <p:sp>
          <p:nvSpPr>
            <p:cNvPr id="1855" name="原始表数据 (Local/HDFS/S3)"/>
            <p:cNvSpPr txBox="1"/>
            <p:nvPr/>
          </p:nvSpPr>
          <p:spPr>
            <a:xfrm>
              <a:off x="0" y="0"/>
              <a:ext cx="5560968"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583">
                <a:defRPr sz="1800">
                  <a:latin typeface="等线"/>
                  <a:ea typeface="等线"/>
                  <a:cs typeface="等线"/>
                  <a:sym typeface="等线"/>
                </a:defRPr>
              </a:pPr>
              <a:r>
                <a:t>原始表数据 </a:t>
              </a:r>
              <a:r>
                <a:t>(Local/HDFS/S3)</a:t>
              </a:r>
            </a:p>
          </p:txBody>
        </p:sp>
      </p:grpSp>
      <p:grpSp>
        <p:nvGrpSpPr>
          <p:cNvPr id="1859" name="矩形 20"/>
          <p:cNvGrpSpPr/>
          <p:nvPr/>
        </p:nvGrpSpPr>
        <p:grpSpPr>
          <a:xfrm>
            <a:off x="4180730" y="4845484"/>
            <a:ext cx="1061792" cy="650241"/>
            <a:chOff x="0" y="0"/>
            <a:chExt cx="1061791" cy="650240"/>
          </a:xfrm>
        </p:grpSpPr>
        <p:sp>
          <p:nvSpPr>
            <p:cNvPr id="1857"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58" name="Segment 1"/>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1</a:t>
              </a:r>
            </a:p>
          </p:txBody>
        </p:sp>
      </p:grpSp>
      <p:grpSp>
        <p:nvGrpSpPr>
          <p:cNvPr id="1862" name="矩形 21"/>
          <p:cNvGrpSpPr/>
          <p:nvPr/>
        </p:nvGrpSpPr>
        <p:grpSpPr>
          <a:xfrm>
            <a:off x="5303777" y="4845484"/>
            <a:ext cx="1061792" cy="650241"/>
            <a:chOff x="0" y="0"/>
            <a:chExt cx="1061791" cy="650240"/>
          </a:xfrm>
        </p:grpSpPr>
        <p:sp>
          <p:nvSpPr>
            <p:cNvPr id="1860"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61" name="Segment 2"/>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2</a:t>
              </a:r>
            </a:p>
          </p:txBody>
        </p:sp>
      </p:grpSp>
      <p:grpSp>
        <p:nvGrpSpPr>
          <p:cNvPr id="1865" name="矩形 22"/>
          <p:cNvGrpSpPr/>
          <p:nvPr/>
        </p:nvGrpSpPr>
        <p:grpSpPr>
          <a:xfrm>
            <a:off x="6426827" y="4845484"/>
            <a:ext cx="1061792" cy="650241"/>
            <a:chOff x="0" y="0"/>
            <a:chExt cx="1061791" cy="650240"/>
          </a:xfrm>
        </p:grpSpPr>
        <p:sp>
          <p:nvSpPr>
            <p:cNvPr id="1863" name="Rectangle"/>
            <p:cNvSpPr/>
            <p:nvPr/>
          </p:nvSpPr>
          <p:spPr>
            <a:xfrm>
              <a:off x="0" y="32444"/>
              <a:ext cx="1061792"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64" name="Segment3"/>
            <p:cNvSpPr txBox="1"/>
            <p:nvPr/>
          </p:nvSpPr>
          <p:spPr>
            <a:xfrm>
              <a:off x="0" y="0"/>
              <a:ext cx="1061792"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solidFill>
                    <a:srgbClr val="FFFFFF"/>
                  </a:solidFill>
                  <a:latin typeface="等线"/>
                  <a:ea typeface="等线"/>
                  <a:cs typeface="等线"/>
                  <a:sym typeface="等线"/>
                </a:defRPr>
              </a:lvl1pPr>
            </a:lstStyle>
            <a:p>
              <a:pPr/>
              <a:r>
                <a:t>Segment3</a:t>
              </a:r>
            </a:p>
          </p:txBody>
        </p:sp>
      </p:grpSp>
      <p:grpSp>
        <p:nvGrpSpPr>
          <p:cNvPr id="1868" name="矩形 15"/>
          <p:cNvGrpSpPr/>
          <p:nvPr/>
        </p:nvGrpSpPr>
        <p:grpSpPr>
          <a:xfrm>
            <a:off x="7843419" y="4487695"/>
            <a:ext cx="3779204" cy="1121925"/>
            <a:chOff x="0" y="0"/>
            <a:chExt cx="3779203" cy="1121923"/>
          </a:xfrm>
        </p:grpSpPr>
        <p:sp>
          <p:nvSpPr>
            <p:cNvPr id="1866" name="Rectangle"/>
            <p:cNvSpPr/>
            <p:nvPr/>
          </p:nvSpPr>
          <p:spPr>
            <a:xfrm>
              <a:off x="-1" y="0"/>
              <a:ext cx="3779205" cy="1121924"/>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defRPr sz="1800">
                  <a:latin typeface="等线"/>
                  <a:ea typeface="等线"/>
                  <a:cs typeface="等线"/>
                  <a:sym typeface="等线"/>
                </a:defRPr>
              </a:pPr>
            </a:p>
          </p:txBody>
        </p:sp>
        <p:sp>
          <p:nvSpPr>
            <p:cNvPr id="1867" name="预聚合数据 (Local/HDFS/S3)"/>
            <p:cNvSpPr txBox="1"/>
            <p:nvPr/>
          </p:nvSpPr>
          <p:spPr>
            <a:xfrm>
              <a:off x="-1" y="0"/>
              <a:ext cx="3779205"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583">
                <a:defRPr sz="1800">
                  <a:latin typeface="等线"/>
                  <a:ea typeface="等线"/>
                  <a:cs typeface="等线"/>
                  <a:sym typeface="等线"/>
                </a:defRPr>
              </a:pPr>
              <a:r>
                <a:t>预聚合数据 </a:t>
              </a:r>
              <a:r>
                <a:t>(Local/HDFS/S3)</a:t>
              </a:r>
            </a:p>
          </p:txBody>
        </p:sp>
      </p:grpSp>
      <p:grpSp>
        <p:nvGrpSpPr>
          <p:cNvPr id="1878" name="组合 16"/>
          <p:cNvGrpSpPr/>
          <p:nvPr/>
        </p:nvGrpSpPr>
        <p:grpSpPr>
          <a:xfrm>
            <a:off x="8048715" y="4839387"/>
            <a:ext cx="3307889" cy="650241"/>
            <a:chOff x="0" y="0"/>
            <a:chExt cx="3307887" cy="650240"/>
          </a:xfrm>
        </p:grpSpPr>
        <p:grpSp>
          <p:nvGrpSpPr>
            <p:cNvPr id="1871" name="矩形 17"/>
            <p:cNvGrpSpPr/>
            <p:nvPr/>
          </p:nvGrpSpPr>
          <p:grpSpPr>
            <a:xfrm>
              <a:off x="0" y="-1"/>
              <a:ext cx="1061791" cy="650242"/>
              <a:chOff x="0" y="0"/>
              <a:chExt cx="1061790" cy="650240"/>
            </a:xfrm>
          </p:grpSpPr>
          <p:sp>
            <p:nvSpPr>
              <p:cNvPr id="1869" name="Rectangle"/>
              <p:cNvSpPr/>
              <p:nvPr/>
            </p:nvSpPr>
            <p:spPr>
              <a:xfrm>
                <a:off x="0" y="32444"/>
                <a:ext cx="1061791"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70" name="Segment 1"/>
              <p:cNvSpPr txBox="1"/>
              <p:nvPr/>
            </p:nvSpPr>
            <p:spPr>
              <a:xfrm>
                <a:off x="0" y="0"/>
                <a:ext cx="1061791"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1</a:t>
                </a:r>
              </a:p>
            </p:txBody>
          </p:sp>
        </p:grpSp>
        <p:grpSp>
          <p:nvGrpSpPr>
            <p:cNvPr id="1874" name="矩形 18"/>
            <p:cNvGrpSpPr/>
            <p:nvPr/>
          </p:nvGrpSpPr>
          <p:grpSpPr>
            <a:xfrm>
              <a:off x="1123048" y="-1"/>
              <a:ext cx="1061792" cy="650242"/>
              <a:chOff x="0" y="0"/>
              <a:chExt cx="1061790" cy="650240"/>
            </a:xfrm>
          </p:grpSpPr>
          <p:sp>
            <p:nvSpPr>
              <p:cNvPr id="1872" name="Rectangle"/>
              <p:cNvSpPr/>
              <p:nvPr/>
            </p:nvSpPr>
            <p:spPr>
              <a:xfrm>
                <a:off x="0" y="32444"/>
                <a:ext cx="1061791"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73" name="Segment 2"/>
              <p:cNvSpPr txBox="1"/>
              <p:nvPr/>
            </p:nvSpPr>
            <p:spPr>
              <a:xfrm>
                <a:off x="0" y="0"/>
                <a:ext cx="1061791"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Segment</a:t>
                </a:r>
                <a:r>
                  <a:t> </a:t>
                </a:r>
                <a:r>
                  <a:t>2</a:t>
                </a:r>
              </a:p>
            </p:txBody>
          </p:sp>
        </p:grpSp>
        <p:grpSp>
          <p:nvGrpSpPr>
            <p:cNvPr id="1877" name="矩形 19"/>
            <p:cNvGrpSpPr/>
            <p:nvPr/>
          </p:nvGrpSpPr>
          <p:grpSpPr>
            <a:xfrm>
              <a:off x="2246096" y="-1"/>
              <a:ext cx="1061792" cy="650242"/>
              <a:chOff x="0" y="0"/>
              <a:chExt cx="1061790" cy="650240"/>
            </a:xfrm>
          </p:grpSpPr>
          <p:sp>
            <p:nvSpPr>
              <p:cNvPr id="1875" name="Rectangle"/>
              <p:cNvSpPr/>
              <p:nvPr/>
            </p:nvSpPr>
            <p:spPr>
              <a:xfrm>
                <a:off x="0" y="32444"/>
                <a:ext cx="1061791" cy="585352"/>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76" name="Segment3"/>
              <p:cNvSpPr txBox="1"/>
              <p:nvPr/>
            </p:nvSpPr>
            <p:spPr>
              <a:xfrm>
                <a:off x="0" y="0"/>
                <a:ext cx="1061791" cy="650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583">
                  <a:defRPr sz="1800">
                    <a:solidFill>
                      <a:srgbClr val="FFFFFF"/>
                    </a:solidFill>
                    <a:latin typeface="等线"/>
                    <a:ea typeface="等线"/>
                    <a:cs typeface="等线"/>
                    <a:sym typeface="等线"/>
                  </a:defRPr>
                </a:lvl1pPr>
              </a:lstStyle>
              <a:p>
                <a:pPr/>
                <a:r>
                  <a:t>Segment3</a:t>
                </a:r>
              </a:p>
            </p:txBody>
          </p:sp>
        </p:grpSp>
      </p:grpSp>
      <p:sp>
        <p:nvSpPr>
          <p:cNvPr id="1879" name="上箭头 23"/>
          <p:cNvSpPr/>
          <p:nvPr/>
        </p:nvSpPr>
        <p:spPr>
          <a:xfrm rot="2008089">
            <a:off x="5933359" y="3802984"/>
            <a:ext cx="772918" cy="517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defTabSz="914583">
              <a:defRPr sz="1800">
                <a:solidFill>
                  <a:srgbClr val="FFFFFF"/>
                </a:solidFill>
                <a:latin typeface="等线"/>
                <a:ea typeface="等线"/>
                <a:cs typeface="等线"/>
                <a:sym typeface="等线"/>
              </a:defRPr>
            </a:pPr>
          </a:p>
        </p:txBody>
      </p:sp>
      <p:sp>
        <p:nvSpPr>
          <p:cNvPr id="1880" name="上箭头 24"/>
          <p:cNvSpPr/>
          <p:nvPr/>
        </p:nvSpPr>
        <p:spPr>
          <a:xfrm rot="19270221">
            <a:off x="8203159" y="3784929"/>
            <a:ext cx="772918" cy="517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defTabSz="914583">
              <a:defRPr sz="1800">
                <a:solidFill>
                  <a:srgbClr val="FFFFFF"/>
                </a:solidFill>
                <a:latin typeface="等线"/>
                <a:ea typeface="等线"/>
                <a:cs typeface="等线"/>
                <a:sym typeface="等线"/>
              </a:defRPr>
            </a:pPr>
          </a:p>
        </p:txBody>
      </p:sp>
      <p:grpSp>
        <p:nvGrpSpPr>
          <p:cNvPr id="1883" name="矩形 25"/>
          <p:cNvGrpSpPr/>
          <p:nvPr/>
        </p:nvGrpSpPr>
        <p:grpSpPr>
          <a:xfrm>
            <a:off x="2272239" y="4871832"/>
            <a:ext cx="1847233" cy="585352"/>
            <a:chOff x="0" y="0"/>
            <a:chExt cx="1847232" cy="585350"/>
          </a:xfrm>
        </p:grpSpPr>
        <p:sp>
          <p:nvSpPr>
            <p:cNvPr id="1881" name="Rectangle"/>
            <p:cNvSpPr/>
            <p:nvPr/>
          </p:nvSpPr>
          <p:spPr>
            <a:xfrm>
              <a:off x="-1" y="0"/>
              <a:ext cx="1847234" cy="585351"/>
            </a:xfrm>
            <a:prstGeom prst="rect">
              <a:avLst/>
            </a:prstGeom>
            <a:solidFill>
              <a:schemeClr val="accent2"/>
            </a:solidFill>
            <a:ln w="25400" cap="flat">
              <a:solidFill>
                <a:srgbClr val="8C3A38"/>
              </a:solidFill>
              <a:prstDash val="solid"/>
              <a:round/>
            </a:ln>
            <a:effectLst/>
          </p:spPr>
          <p:txBody>
            <a:bodyPr wrap="square" lIns="45719" tIns="45719" rIns="45719" bIns="45719" numCol="1" anchor="ctr">
              <a:noAutofit/>
            </a:bodyPr>
            <a:lstStyle/>
            <a:p>
              <a:pPr algn="ctr" defTabSz="914583">
                <a:defRPr>
                  <a:solidFill>
                    <a:srgbClr val="FFFFFF"/>
                  </a:solidFill>
                </a:defRPr>
              </a:pPr>
            </a:p>
          </p:txBody>
        </p:sp>
        <p:sp>
          <p:nvSpPr>
            <p:cNvPr id="1882" name="Stream Segment"/>
            <p:cNvSpPr txBox="1"/>
            <p:nvPr/>
          </p:nvSpPr>
          <p:spPr>
            <a:xfrm>
              <a:off x="-1" y="107255"/>
              <a:ext cx="184723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Stream</a:t>
              </a:r>
              <a:r>
                <a:t> </a:t>
              </a:r>
              <a:r>
                <a:t>Segment</a:t>
              </a:r>
              <a:r>
                <a:t> </a:t>
              </a:r>
            </a:p>
          </p:txBody>
        </p:sp>
      </p:grpSp>
      <p:sp>
        <p:nvSpPr>
          <p:cNvPr id="1884" name="文本框 26"/>
          <p:cNvSpPr txBox="1"/>
          <p:nvPr/>
        </p:nvSpPr>
        <p:spPr>
          <a:xfrm>
            <a:off x="2872614" y="5501128"/>
            <a:ext cx="561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latin typeface="等线"/>
                <a:ea typeface="等线"/>
                <a:cs typeface="等线"/>
                <a:sym typeface="等线"/>
              </a:defRPr>
            </a:lvl1pPr>
          </a:lstStyle>
          <a:p>
            <a:pPr/>
            <a:r>
              <a:t>行存</a:t>
            </a:r>
          </a:p>
        </p:txBody>
      </p:sp>
      <p:sp>
        <p:nvSpPr>
          <p:cNvPr id="1885" name="文本框 27"/>
          <p:cNvSpPr txBox="1"/>
          <p:nvPr/>
        </p:nvSpPr>
        <p:spPr>
          <a:xfrm>
            <a:off x="4388384" y="5501128"/>
            <a:ext cx="561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latin typeface="等线"/>
                <a:ea typeface="等线"/>
                <a:cs typeface="等线"/>
                <a:sym typeface="等线"/>
              </a:defRPr>
            </a:lvl1pPr>
          </a:lstStyle>
          <a:p>
            <a:pPr/>
            <a:r>
              <a:t>列存</a:t>
            </a:r>
          </a:p>
        </p:txBody>
      </p:sp>
      <p:sp>
        <p:nvSpPr>
          <p:cNvPr id="1886" name="文本框 28"/>
          <p:cNvSpPr txBox="1"/>
          <p:nvPr/>
        </p:nvSpPr>
        <p:spPr>
          <a:xfrm>
            <a:off x="5531461" y="5482204"/>
            <a:ext cx="561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latin typeface="等线"/>
                <a:ea typeface="等线"/>
                <a:cs typeface="等线"/>
                <a:sym typeface="等线"/>
              </a:defRPr>
            </a:lvl1pPr>
          </a:lstStyle>
          <a:p>
            <a:pPr/>
            <a:r>
              <a:t>列存</a:t>
            </a:r>
          </a:p>
        </p:txBody>
      </p:sp>
      <p:sp>
        <p:nvSpPr>
          <p:cNvPr id="1887" name="文本框 29"/>
          <p:cNvSpPr txBox="1"/>
          <p:nvPr/>
        </p:nvSpPr>
        <p:spPr>
          <a:xfrm>
            <a:off x="6674540" y="5463280"/>
            <a:ext cx="561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latin typeface="等线"/>
                <a:ea typeface="等线"/>
                <a:cs typeface="等线"/>
                <a:sym typeface="等线"/>
              </a:defRPr>
            </a:lvl1pPr>
          </a:lstStyle>
          <a:p>
            <a:pPr/>
            <a:r>
              <a:t>列存</a:t>
            </a:r>
          </a:p>
        </p:txBody>
      </p:sp>
      <p:grpSp>
        <p:nvGrpSpPr>
          <p:cNvPr id="1890" name="矩形 30"/>
          <p:cNvGrpSpPr/>
          <p:nvPr/>
        </p:nvGrpSpPr>
        <p:grpSpPr>
          <a:xfrm>
            <a:off x="2033011" y="1883490"/>
            <a:ext cx="3144802" cy="1817030"/>
            <a:chOff x="0" y="0"/>
            <a:chExt cx="3144801" cy="1817029"/>
          </a:xfrm>
        </p:grpSpPr>
        <p:sp>
          <p:nvSpPr>
            <p:cNvPr id="1888" name="Rectangle"/>
            <p:cNvSpPr/>
            <p:nvPr/>
          </p:nvSpPr>
          <p:spPr>
            <a:xfrm>
              <a:off x="-1" y="-1"/>
              <a:ext cx="3144803" cy="181703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defRPr sz="1800">
                  <a:latin typeface="等线"/>
                  <a:ea typeface="等线"/>
                  <a:cs typeface="等线"/>
                  <a:sym typeface="等线"/>
                </a:defRPr>
              </a:pPr>
            </a:p>
          </p:txBody>
        </p:sp>
        <p:sp>
          <p:nvSpPr>
            <p:cNvPr id="1889" name="Spark Streaming进程"/>
            <p:cNvSpPr txBox="1"/>
            <p:nvPr/>
          </p:nvSpPr>
          <p:spPr>
            <a:xfrm>
              <a:off x="-1" y="-1"/>
              <a:ext cx="3144803"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583">
                <a:defRPr sz="1800">
                  <a:latin typeface="等线"/>
                  <a:ea typeface="等线"/>
                  <a:cs typeface="等线"/>
                  <a:sym typeface="等线"/>
                </a:defRPr>
              </a:pPr>
              <a:r>
                <a:t>Spark</a:t>
              </a:r>
              <a:r>
                <a:t> </a:t>
              </a:r>
              <a:r>
                <a:t>Streaming</a:t>
              </a:r>
              <a:r>
                <a:t>进程</a:t>
              </a:r>
            </a:p>
          </p:txBody>
        </p:sp>
      </p:grpSp>
      <p:grpSp>
        <p:nvGrpSpPr>
          <p:cNvPr id="1893" name="矩形 31"/>
          <p:cNvGrpSpPr/>
          <p:nvPr/>
        </p:nvGrpSpPr>
        <p:grpSpPr>
          <a:xfrm>
            <a:off x="2468571" y="2480941"/>
            <a:ext cx="2544191" cy="740861"/>
            <a:chOff x="0" y="0"/>
            <a:chExt cx="2544189" cy="740860"/>
          </a:xfrm>
        </p:grpSpPr>
        <p:sp>
          <p:nvSpPr>
            <p:cNvPr id="1891" name="Rectangle"/>
            <p:cNvSpPr/>
            <p:nvPr/>
          </p:nvSpPr>
          <p:spPr>
            <a:xfrm>
              <a:off x="-1" y="-1"/>
              <a:ext cx="2544191" cy="740862"/>
            </a:xfrm>
            <a:prstGeom prst="rect">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892" name="CarbonData Datasource"/>
            <p:cNvSpPr txBox="1"/>
            <p:nvPr/>
          </p:nvSpPr>
          <p:spPr>
            <a:xfrm>
              <a:off x="-1" y="45309"/>
              <a:ext cx="254419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583">
                <a:defRPr sz="1800">
                  <a:solidFill>
                    <a:srgbClr val="FFFFFF"/>
                  </a:solidFill>
                  <a:latin typeface="等线"/>
                  <a:ea typeface="等线"/>
                  <a:cs typeface="等线"/>
                  <a:sym typeface="等线"/>
                </a:defRPr>
              </a:pPr>
              <a:r>
                <a:t>CarbonData</a:t>
              </a:r>
              <a:r>
                <a:t> </a:t>
              </a:r>
              <a:r>
                <a:t>Datasource</a:t>
              </a:r>
            </a:p>
          </p:txBody>
        </p:sp>
      </p:grpSp>
      <p:sp>
        <p:nvSpPr>
          <p:cNvPr id="1894" name="虚尾箭头 34"/>
          <p:cNvSpPr/>
          <p:nvPr/>
        </p:nvSpPr>
        <p:spPr>
          <a:xfrm rot="5400000">
            <a:off x="3056166" y="3696580"/>
            <a:ext cx="637059" cy="776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675" y="5400"/>
                </a:lnTo>
                <a:lnTo>
                  <a:pt x="675" y="16200"/>
                </a:lnTo>
                <a:lnTo>
                  <a:pt x="0" y="16200"/>
                </a:lnTo>
                <a:close/>
                <a:moveTo>
                  <a:pt x="1350" y="5400"/>
                </a:moveTo>
                <a:lnTo>
                  <a:pt x="2700" y="5400"/>
                </a:lnTo>
                <a:lnTo>
                  <a:pt x="2700" y="16200"/>
                </a:lnTo>
                <a:lnTo>
                  <a:pt x="1350" y="16200"/>
                </a:lnTo>
                <a:close/>
                <a:moveTo>
                  <a:pt x="3375" y="5400"/>
                </a:moveTo>
                <a:lnTo>
                  <a:pt x="10800" y="5400"/>
                </a:lnTo>
                <a:lnTo>
                  <a:pt x="10800" y="0"/>
                </a:lnTo>
                <a:lnTo>
                  <a:pt x="21600" y="10800"/>
                </a:lnTo>
                <a:lnTo>
                  <a:pt x="10800" y="21600"/>
                </a:lnTo>
                <a:lnTo>
                  <a:pt x="10800" y="16200"/>
                </a:lnTo>
                <a:lnTo>
                  <a:pt x="3375" y="16200"/>
                </a:lnTo>
                <a:close/>
              </a:path>
            </a:pathLst>
          </a:custGeom>
          <a:solidFill>
            <a:schemeClr val="accent2"/>
          </a:solidFill>
          <a:ln w="25400">
            <a:solidFill>
              <a:srgbClr val="8C3A38"/>
            </a:solidFill>
          </a:ln>
        </p:spPr>
        <p:txBody>
          <a:bodyPr lIns="45719" rIns="45719" anchor="ctr"/>
          <a:lstStyle/>
          <a:p>
            <a:pPr algn="ctr" defTabSz="914583">
              <a:defRPr sz="1800">
                <a:solidFill>
                  <a:srgbClr val="FFFFFF"/>
                </a:solidFill>
                <a:latin typeface="等线"/>
                <a:ea typeface="等线"/>
                <a:cs typeface="等线"/>
                <a:sym typeface="等线"/>
              </a:defRPr>
            </a:pPr>
          </a:p>
        </p:txBody>
      </p:sp>
      <p:grpSp>
        <p:nvGrpSpPr>
          <p:cNvPr id="1897" name="矩形 35"/>
          <p:cNvGrpSpPr/>
          <p:nvPr/>
        </p:nvGrpSpPr>
        <p:grpSpPr>
          <a:xfrm>
            <a:off x="593176" y="1880369"/>
            <a:ext cx="974364" cy="1817030"/>
            <a:chOff x="0" y="0"/>
            <a:chExt cx="974363" cy="1817029"/>
          </a:xfrm>
        </p:grpSpPr>
        <p:sp>
          <p:nvSpPr>
            <p:cNvPr id="1895" name="Rectangle"/>
            <p:cNvSpPr/>
            <p:nvPr/>
          </p:nvSpPr>
          <p:spPr>
            <a:xfrm>
              <a:off x="0" y="-1"/>
              <a:ext cx="974364" cy="1817031"/>
            </a:xfrm>
            <a:prstGeom prst="rect">
              <a:avLst/>
            </a:prstGeom>
            <a:solidFill>
              <a:srgbClr val="FFFFFF"/>
            </a:solidFill>
            <a:ln w="25400" cap="flat">
              <a:solidFill>
                <a:schemeClr val="accent1"/>
              </a:solidFill>
              <a:prstDash val="solid"/>
              <a:round/>
            </a:ln>
            <a:effectLst/>
          </p:spPr>
          <p:txBody>
            <a:bodyPr wrap="square" lIns="45719" tIns="45719" rIns="45719" bIns="45719" numCol="1" anchor="t">
              <a:noAutofit/>
            </a:bodyPr>
            <a:lstStyle/>
            <a:p>
              <a:pPr defTabSz="914583"/>
            </a:p>
          </p:txBody>
        </p:sp>
        <p:sp>
          <p:nvSpPr>
            <p:cNvPr id="1896" name="Kafka"/>
            <p:cNvSpPr txBox="1"/>
            <p:nvPr/>
          </p:nvSpPr>
          <p:spPr>
            <a:xfrm>
              <a:off x="0" y="-1"/>
              <a:ext cx="97436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583">
                <a:defRPr sz="1800">
                  <a:latin typeface="等线"/>
                  <a:ea typeface="等线"/>
                  <a:cs typeface="等线"/>
                  <a:sym typeface="等线"/>
                </a:defRPr>
              </a:lvl1pPr>
            </a:lstStyle>
            <a:p>
              <a:pPr/>
              <a:r>
                <a:t>Kafka</a:t>
              </a:r>
            </a:p>
          </p:txBody>
        </p:sp>
      </p:grpSp>
      <p:sp>
        <p:nvSpPr>
          <p:cNvPr id="1898" name="虚尾箭头 36"/>
          <p:cNvSpPr/>
          <p:nvPr/>
        </p:nvSpPr>
        <p:spPr>
          <a:xfrm>
            <a:off x="1597452" y="2679132"/>
            <a:ext cx="435561" cy="370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74" y="5400"/>
                </a:lnTo>
                <a:lnTo>
                  <a:pt x="574" y="16200"/>
                </a:lnTo>
                <a:lnTo>
                  <a:pt x="0" y="16200"/>
                </a:lnTo>
                <a:close/>
                <a:moveTo>
                  <a:pt x="1148" y="5400"/>
                </a:moveTo>
                <a:lnTo>
                  <a:pt x="2296" y="5400"/>
                </a:lnTo>
                <a:lnTo>
                  <a:pt x="2296" y="16200"/>
                </a:lnTo>
                <a:lnTo>
                  <a:pt x="1148" y="16200"/>
                </a:lnTo>
                <a:close/>
                <a:moveTo>
                  <a:pt x="2870" y="5400"/>
                </a:moveTo>
                <a:lnTo>
                  <a:pt x="12416" y="5400"/>
                </a:lnTo>
                <a:lnTo>
                  <a:pt x="12416" y="0"/>
                </a:lnTo>
                <a:lnTo>
                  <a:pt x="21600" y="10800"/>
                </a:lnTo>
                <a:lnTo>
                  <a:pt x="12416" y="21600"/>
                </a:lnTo>
                <a:lnTo>
                  <a:pt x="12416" y="16200"/>
                </a:lnTo>
                <a:lnTo>
                  <a:pt x="2870" y="16200"/>
                </a:lnTo>
                <a:close/>
              </a:path>
            </a:pathLst>
          </a:custGeom>
          <a:solidFill>
            <a:schemeClr val="accent2"/>
          </a:solidFill>
          <a:ln w="25400">
            <a:solidFill>
              <a:srgbClr val="8C3A38"/>
            </a:solidFill>
          </a:ln>
        </p:spPr>
        <p:txBody>
          <a:bodyPr lIns="45719" rIns="45719" anchor="ctr"/>
          <a:lstStyle/>
          <a:p>
            <a:pPr algn="ctr" defTabSz="914583">
              <a:defRPr sz="1800">
                <a:solidFill>
                  <a:srgbClr val="FFFFFF"/>
                </a:solidFill>
                <a:latin typeface="等线"/>
                <a:ea typeface="等线"/>
                <a:cs typeface="等线"/>
                <a:sym typeface="等线"/>
              </a:defRPr>
            </a:pPr>
          </a:p>
        </p:txBody>
      </p:sp>
      <p:grpSp>
        <p:nvGrpSpPr>
          <p:cNvPr id="1902" name="右弧形箭头 37"/>
          <p:cNvGrpSpPr/>
          <p:nvPr/>
        </p:nvGrpSpPr>
        <p:grpSpPr>
          <a:xfrm>
            <a:off x="3374695" y="5821502"/>
            <a:ext cx="1199527" cy="403983"/>
            <a:chOff x="0" y="0"/>
            <a:chExt cx="1199526" cy="403981"/>
          </a:xfrm>
        </p:grpSpPr>
        <p:sp>
          <p:nvSpPr>
            <p:cNvPr id="1899" name="Shape"/>
            <p:cNvSpPr/>
            <p:nvPr/>
          </p:nvSpPr>
          <p:spPr>
            <a:xfrm rot="16200000">
              <a:off x="397772" y="-397772"/>
              <a:ext cx="403983" cy="1199526"/>
            </a:xfrm>
            <a:custGeom>
              <a:avLst/>
              <a:gdLst/>
              <a:ahLst/>
              <a:cxnLst>
                <a:cxn ang="0">
                  <a:pos x="wd2" y="hd2"/>
                </a:cxn>
                <a:cxn ang="5400000">
                  <a:pos x="wd2" y="hd2"/>
                </a:cxn>
                <a:cxn ang="10800000">
                  <a:pos x="wd2" y="hd2"/>
                </a:cxn>
                <a:cxn ang="16200000">
                  <a:pos x="wd2" y="hd2"/>
                </a:cxn>
              </a:cxnLst>
              <a:rect l="0" t="0" r="r" b="b"/>
              <a:pathLst>
                <a:path w="20615" h="21600" fill="norm" stroke="1" extrusionOk="0">
                  <a:moveTo>
                    <a:pt x="2" y="9588"/>
                  </a:moveTo>
                  <a:cubicBezTo>
                    <a:pt x="2" y="13961"/>
                    <a:pt x="6361" y="17779"/>
                    <a:pt x="15462" y="18872"/>
                  </a:cubicBezTo>
                  <a:lnTo>
                    <a:pt x="15462" y="17963"/>
                  </a:lnTo>
                  <a:lnTo>
                    <a:pt x="20615" y="20086"/>
                  </a:lnTo>
                  <a:lnTo>
                    <a:pt x="15462" y="21600"/>
                  </a:lnTo>
                  <a:lnTo>
                    <a:pt x="15462" y="20691"/>
                  </a:lnTo>
                  <a:cubicBezTo>
                    <a:pt x="6361" y="19598"/>
                    <a:pt x="2" y="15779"/>
                    <a:pt x="2" y="11407"/>
                  </a:cubicBezTo>
                  <a:close/>
                  <a:moveTo>
                    <a:pt x="20615" y="1819"/>
                  </a:moveTo>
                  <a:cubicBezTo>
                    <a:pt x="9988" y="1819"/>
                    <a:pt x="1102" y="5577"/>
                    <a:pt x="95" y="10498"/>
                  </a:cubicBezTo>
                  <a:lnTo>
                    <a:pt x="95" y="10498"/>
                  </a:lnTo>
                  <a:cubicBezTo>
                    <a:pt x="-985" y="5226"/>
                    <a:pt x="7327" y="545"/>
                    <a:pt x="18660" y="43"/>
                  </a:cubicBezTo>
                  <a:cubicBezTo>
                    <a:pt x="19310" y="14"/>
                    <a:pt x="19962" y="0"/>
                    <a:pt x="20615"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900" name="Shape"/>
            <p:cNvSpPr/>
            <p:nvPr/>
          </p:nvSpPr>
          <p:spPr>
            <a:xfrm rot="16200000">
              <a:off x="89494" y="-89495"/>
              <a:ext cx="403983" cy="582972"/>
            </a:xfrm>
            <a:custGeom>
              <a:avLst/>
              <a:gdLst/>
              <a:ahLst/>
              <a:cxnLst>
                <a:cxn ang="0">
                  <a:pos x="wd2" y="hd2"/>
                </a:cxn>
                <a:cxn ang="5400000">
                  <a:pos x="wd2" y="hd2"/>
                </a:cxn>
                <a:cxn ang="10800000">
                  <a:pos x="wd2" y="hd2"/>
                </a:cxn>
                <a:cxn ang="16200000">
                  <a:pos x="wd2" y="hd2"/>
                </a:cxn>
              </a:cxnLst>
              <a:rect l="0" t="0" r="r" b="b"/>
              <a:pathLst>
                <a:path w="20615" h="21600" fill="norm" stroke="1" extrusionOk="0">
                  <a:moveTo>
                    <a:pt x="20615" y="3742"/>
                  </a:moveTo>
                  <a:cubicBezTo>
                    <a:pt x="9988" y="3742"/>
                    <a:pt x="1102" y="11474"/>
                    <a:pt x="95" y="21600"/>
                  </a:cubicBezTo>
                  <a:lnTo>
                    <a:pt x="95" y="21600"/>
                  </a:lnTo>
                  <a:cubicBezTo>
                    <a:pt x="-985" y="10753"/>
                    <a:pt x="7327" y="1122"/>
                    <a:pt x="18660" y="89"/>
                  </a:cubicBezTo>
                  <a:cubicBezTo>
                    <a:pt x="19310" y="30"/>
                    <a:pt x="19962" y="0"/>
                    <a:pt x="20615"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901" name="Line"/>
            <p:cNvSpPr/>
            <p:nvPr/>
          </p:nvSpPr>
          <p:spPr>
            <a:xfrm rot="16200000">
              <a:off x="397786" y="-397787"/>
              <a:ext cx="403955" cy="1199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88"/>
                  </a:moveTo>
                  <a:cubicBezTo>
                    <a:pt x="0" y="13961"/>
                    <a:pt x="6663" y="17779"/>
                    <a:pt x="16200" y="18872"/>
                  </a:cubicBezTo>
                  <a:lnTo>
                    <a:pt x="16200" y="17963"/>
                  </a:lnTo>
                  <a:lnTo>
                    <a:pt x="21600" y="20086"/>
                  </a:lnTo>
                  <a:lnTo>
                    <a:pt x="16200" y="21600"/>
                  </a:lnTo>
                  <a:lnTo>
                    <a:pt x="16200" y="20691"/>
                  </a:lnTo>
                  <a:cubicBezTo>
                    <a:pt x="6663" y="19598"/>
                    <a:pt x="0" y="15779"/>
                    <a:pt x="0" y="11407"/>
                  </a:cubicBezTo>
                  <a:lnTo>
                    <a:pt x="0" y="9588"/>
                  </a:lnTo>
                  <a:cubicBezTo>
                    <a:pt x="0" y="4293"/>
                    <a:pt x="9671" y="0"/>
                    <a:pt x="21600" y="0"/>
                  </a:cubicBezTo>
                  <a:lnTo>
                    <a:pt x="21600" y="1819"/>
                  </a:lnTo>
                  <a:cubicBezTo>
                    <a:pt x="10464" y="1819"/>
                    <a:pt x="1153" y="5577"/>
                    <a:pt x="97" y="10498"/>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grpSp>
      <p:sp>
        <p:nvSpPr>
          <p:cNvPr id="1903" name="文本框 38"/>
          <p:cNvSpPr txBox="1"/>
          <p:nvPr/>
        </p:nvSpPr>
        <p:spPr>
          <a:xfrm>
            <a:off x="2543251" y="6309305"/>
            <a:ext cx="30759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行列数据转换（手动或自动）</a:t>
            </a:r>
          </a:p>
        </p:txBody>
      </p:sp>
      <p:sp>
        <p:nvSpPr>
          <p:cNvPr id="1904" name="文本框 39"/>
          <p:cNvSpPr txBox="1"/>
          <p:nvPr/>
        </p:nvSpPr>
        <p:spPr>
          <a:xfrm>
            <a:off x="5464721" y="1072875"/>
            <a:ext cx="6168460"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807" indent="-285807" defTabSz="914583">
              <a:buSzPct val="100000"/>
              <a:buFont typeface="Arial"/>
              <a:buChar char="•"/>
              <a:defRPr sz="1800">
                <a:solidFill>
                  <a:srgbClr val="FFFFFF"/>
                </a:solidFill>
                <a:latin typeface="等线"/>
                <a:ea typeface="等线"/>
                <a:cs typeface="等线"/>
                <a:sym typeface="等线"/>
              </a:defRPr>
            </a:pPr>
            <a:r>
              <a:t>支持行列混合数据统一查询，数据延迟小，且避免小文件</a:t>
            </a:r>
          </a:p>
          <a:p>
            <a:pPr marL="285807" indent="-285807" defTabSz="914583">
              <a:buSzPct val="100000"/>
              <a:buFont typeface="Arial"/>
              <a:buChar char="•"/>
              <a:defRPr sz="1800">
                <a:solidFill>
                  <a:srgbClr val="FFFFFF"/>
                </a:solidFill>
                <a:latin typeface="等线"/>
                <a:ea typeface="等线"/>
                <a:cs typeface="等线"/>
                <a:sym typeface="等线"/>
              </a:defRPr>
            </a:pPr>
            <a:r>
              <a:t>支持流式数据和历史预聚合数据的</a:t>
            </a:r>
            <a:r>
              <a:t>SQL</a:t>
            </a:r>
            <a:r>
              <a:t>优化</a:t>
            </a:r>
          </a:p>
        </p:txBody>
      </p:sp>
      <p:grpSp>
        <p:nvGrpSpPr>
          <p:cNvPr id="1908" name="右弧形箭头 40"/>
          <p:cNvGrpSpPr/>
          <p:nvPr/>
        </p:nvGrpSpPr>
        <p:grpSpPr>
          <a:xfrm>
            <a:off x="7069327" y="5850368"/>
            <a:ext cx="1199527" cy="403983"/>
            <a:chOff x="0" y="0"/>
            <a:chExt cx="1199526" cy="403981"/>
          </a:xfrm>
        </p:grpSpPr>
        <p:sp>
          <p:nvSpPr>
            <p:cNvPr id="1905" name="Shape"/>
            <p:cNvSpPr/>
            <p:nvPr/>
          </p:nvSpPr>
          <p:spPr>
            <a:xfrm rot="16200000">
              <a:off x="397772" y="-397772"/>
              <a:ext cx="403983" cy="1199526"/>
            </a:xfrm>
            <a:custGeom>
              <a:avLst/>
              <a:gdLst/>
              <a:ahLst/>
              <a:cxnLst>
                <a:cxn ang="0">
                  <a:pos x="wd2" y="hd2"/>
                </a:cxn>
                <a:cxn ang="5400000">
                  <a:pos x="wd2" y="hd2"/>
                </a:cxn>
                <a:cxn ang="10800000">
                  <a:pos x="wd2" y="hd2"/>
                </a:cxn>
                <a:cxn ang="16200000">
                  <a:pos x="wd2" y="hd2"/>
                </a:cxn>
              </a:cxnLst>
              <a:rect l="0" t="0" r="r" b="b"/>
              <a:pathLst>
                <a:path w="20615" h="21600" fill="norm" stroke="1" extrusionOk="0">
                  <a:moveTo>
                    <a:pt x="2" y="9588"/>
                  </a:moveTo>
                  <a:cubicBezTo>
                    <a:pt x="2" y="13961"/>
                    <a:pt x="6361" y="17779"/>
                    <a:pt x="15462" y="18872"/>
                  </a:cubicBezTo>
                  <a:lnTo>
                    <a:pt x="15462" y="17963"/>
                  </a:lnTo>
                  <a:lnTo>
                    <a:pt x="20615" y="20086"/>
                  </a:lnTo>
                  <a:lnTo>
                    <a:pt x="15462" y="21600"/>
                  </a:lnTo>
                  <a:lnTo>
                    <a:pt x="15462" y="20691"/>
                  </a:lnTo>
                  <a:cubicBezTo>
                    <a:pt x="6361" y="19598"/>
                    <a:pt x="2" y="15779"/>
                    <a:pt x="2" y="11407"/>
                  </a:cubicBezTo>
                  <a:close/>
                  <a:moveTo>
                    <a:pt x="20615" y="1819"/>
                  </a:moveTo>
                  <a:cubicBezTo>
                    <a:pt x="9988" y="1819"/>
                    <a:pt x="1102" y="5577"/>
                    <a:pt x="95" y="10498"/>
                  </a:cubicBezTo>
                  <a:lnTo>
                    <a:pt x="95" y="10498"/>
                  </a:lnTo>
                  <a:cubicBezTo>
                    <a:pt x="-985" y="5226"/>
                    <a:pt x="7327" y="545"/>
                    <a:pt x="18660" y="43"/>
                  </a:cubicBezTo>
                  <a:cubicBezTo>
                    <a:pt x="19310" y="14"/>
                    <a:pt x="19962" y="0"/>
                    <a:pt x="20615"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906" name="Shape"/>
            <p:cNvSpPr/>
            <p:nvPr/>
          </p:nvSpPr>
          <p:spPr>
            <a:xfrm rot="16200000">
              <a:off x="89494" y="-89495"/>
              <a:ext cx="403983" cy="582972"/>
            </a:xfrm>
            <a:custGeom>
              <a:avLst/>
              <a:gdLst/>
              <a:ahLst/>
              <a:cxnLst>
                <a:cxn ang="0">
                  <a:pos x="wd2" y="hd2"/>
                </a:cxn>
                <a:cxn ang="5400000">
                  <a:pos x="wd2" y="hd2"/>
                </a:cxn>
                <a:cxn ang="10800000">
                  <a:pos x="wd2" y="hd2"/>
                </a:cxn>
                <a:cxn ang="16200000">
                  <a:pos x="wd2" y="hd2"/>
                </a:cxn>
              </a:cxnLst>
              <a:rect l="0" t="0" r="r" b="b"/>
              <a:pathLst>
                <a:path w="20615" h="21600" fill="norm" stroke="1" extrusionOk="0">
                  <a:moveTo>
                    <a:pt x="20615" y="3742"/>
                  </a:moveTo>
                  <a:cubicBezTo>
                    <a:pt x="9988" y="3742"/>
                    <a:pt x="1102" y="11474"/>
                    <a:pt x="95" y="21600"/>
                  </a:cubicBezTo>
                  <a:lnTo>
                    <a:pt x="95" y="21600"/>
                  </a:lnTo>
                  <a:cubicBezTo>
                    <a:pt x="-985" y="10753"/>
                    <a:pt x="7327" y="1122"/>
                    <a:pt x="18660" y="89"/>
                  </a:cubicBezTo>
                  <a:cubicBezTo>
                    <a:pt x="19310" y="30"/>
                    <a:pt x="19962" y="0"/>
                    <a:pt x="20615"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sp>
          <p:nvSpPr>
            <p:cNvPr id="1907" name="Line"/>
            <p:cNvSpPr/>
            <p:nvPr/>
          </p:nvSpPr>
          <p:spPr>
            <a:xfrm rot="16200000">
              <a:off x="397786" y="-397787"/>
              <a:ext cx="403955" cy="11995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588"/>
                  </a:moveTo>
                  <a:cubicBezTo>
                    <a:pt x="0" y="13961"/>
                    <a:pt x="6663" y="17779"/>
                    <a:pt x="16200" y="18872"/>
                  </a:cubicBezTo>
                  <a:lnTo>
                    <a:pt x="16200" y="17963"/>
                  </a:lnTo>
                  <a:lnTo>
                    <a:pt x="21600" y="20086"/>
                  </a:lnTo>
                  <a:lnTo>
                    <a:pt x="16200" y="21600"/>
                  </a:lnTo>
                  <a:lnTo>
                    <a:pt x="16200" y="20691"/>
                  </a:lnTo>
                  <a:cubicBezTo>
                    <a:pt x="6663" y="19598"/>
                    <a:pt x="0" y="15779"/>
                    <a:pt x="0" y="11407"/>
                  </a:cubicBezTo>
                  <a:lnTo>
                    <a:pt x="0" y="9588"/>
                  </a:lnTo>
                  <a:cubicBezTo>
                    <a:pt x="0" y="4293"/>
                    <a:pt x="9671" y="0"/>
                    <a:pt x="21600" y="0"/>
                  </a:cubicBezTo>
                  <a:lnTo>
                    <a:pt x="21600" y="1819"/>
                  </a:lnTo>
                  <a:cubicBezTo>
                    <a:pt x="10464" y="1819"/>
                    <a:pt x="1153" y="5577"/>
                    <a:pt x="97" y="10498"/>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defTabSz="914583">
                <a:defRPr sz="1800">
                  <a:solidFill>
                    <a:srgbClr val="FFFFFF"/>
                  </a:solidFill>
                  <a:latin typeface="等线"/>
                  <a:ea typeface="等线"/>
                  <a:cs typeface="等线"/>
                  <a:sym typeface="等线"/>
                </a:defRPr>
              </a:pPr>
            </a:p>
          </p:txBody>
        </p:sp>
      </p:grpSp>
      <p:sp>
        <p:nvSpPr>
          <p:cNvPr id="1909" name="文本框 41"/>
          <p:cNvSpPr txBox="1"/>
          <p:nvPr/>
        </p:nvSpPr>
        <p:spPr>
          <a:xfrm>
            <a:off x="6590590" y="6309390"/>
            <a:ext cx="23901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583">
              <a:defRPr sz="1800">
                <a:solidFill>
                  <a:srgbClr val="FFFFFF"/>
                </a:solidFill>
                <a:latin typeface="等线"/>
                <a:ea typeface="等线"/>
                <a:cs typeface="等线"/>
                <a:sym typeface="等线"/>
              </a:defRPr>
            </a:lvl1pPr>
          </a:lstStyle>
          <a:p>
            <a:pPr/>
            <a:r>
              <a:t>预聚合（手动或自动）</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1" name="标题 1"/>
          <p:cNvSpPr txBox="1"/>
          <p:nvPr>
            <p:ph type="title"/>
          </p:nvPr>
        </p:nvSpPr>
        <p:spPr>
          <a:xfrm>
            <a:off x="778474" y="274702"/>
            <a:ext cx="10806783" cy="822834"/>
          </a:xfrm>
          <a:prstGeom prst="rect">
            <a:avLst/>
          </a:prstGeom>
        </p:spPr>
        <p:txBody>
          <a:bodyPr/>
          <a:lstStyle>
            <a:lvl1pPr algn="l">
              <a:defRPr sz="3200"/>
            </a:lvl1pPr>
          </a:lstStyle>
          <a:p>
            <a:pPr/>
            <a:r>
              <a:t>流式入库</a:t>
            </a:r>
          </a:p>
        </p:txBody>
      </p:sp>
      <p:sp>
        <p:nvSpPr>
          <p:cNvPr id="1912" name="TextBox 4"/>
          <p:cNvSpPr txBox="1"/>
          <p:nvPr/>
        </p:nvSpPr>
        <p:spPr>
          <a:xfrm>
            <a:off x="1242489" y="1671274"/>
            <a:ext cx="8562325" cy="807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TABLE source (sensorId String, temperature double) </a:t>
            </a:r>
          </a:p>
          <a:p>
            <a:pPr defTabSz="609300">
              <a:defRPr i="1" sz="1600">
                <a:latin typeface="Courier New"/>
                <a:ea typeface="Courier New"/>
                <a:cs typeface="Courier New"/>
                <a:sym typeface="Courier New"/>
              </a:defRPr>
            </a:pPr>
            <a:r>
              <a:t>TBLPROPERTIES (‘format’=‘kafka’,</a:t>
            </a:r>
            <a:r>
              <a:t> </a:t>
            </a:r>
            <a:r>
              <a:t>streaming=‘source’, ‘record_format’=’csv|json’)</a:t>
            </a:r>
          </a:p>
        </p:txBody>
      </p:sp>
      <p:sp>
        <p:nvSpPr>
          <p:cNvPr id="1913" name="文本框 4"/>
          <p:cNvSpPr txBox="1"/>
          <p:nvPr/>
        </p:nvSpPr>
        <p:spPr>
          <a:xfrm>
            <a:off x="1132722" y="1179231"/>
            <a:ext cx="3195560" cy="4393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1800">
                <a:solidFill>
                  <a:srgbClr val="FFFFFF"/>
                </a:solidFill>
              </a:defRPr>
            </a:pPr>
            <a:r>
              <a:rPr>
                <a:latin typeface="微软雅黑"/>
                <a:ea typeface="微软雅黑"/>
                <a:cs typeface="微软雅黑"/>
                <a:sym typeface="微软雅黑"/>
              </a:rPr>
              <a:t>创建流数据源（以</a:t>
            </a:r>
            <a:r>
              <a:t>kafka</a:t>
            </a:r>
            <a:r>
              <a:rPr>
                <a:latin typeface="微软雅黑"/>
                <a:ea typeface="微软雅黑"/>
                <a:cs typeface="微软雅黑"/>
                <a:sym typeface="微软雅黑"/>
              </a:rPr>
              <a:t>为例）</a:t>
            </a:r>
          </a:p>
        </p:txBody>
      </p:sp>
      <p:sp>
        <p:nvSpPr>
          <p:cNvPr id="1914" name="TextBox 4"/>
          <p:cNvSpPr txBox="1"/>
          <p:nvPr/>
        </p:nvSpPr>
        <p:spPr>
          <a:xfrm>
            <a:off x="1242489" y="3074483"/>
            <a:ext cx="8562325" cy="807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TABLE sink (sensorId String, temperature double)</a:t>
            </a:r>
          </a:p>
          <a:p>
            <a:pPr defTabSz="609300">
              <a:defRPr i="1" sz="1600">
                <a:latin typeface="Courier New"/>
                <a:ea typeface="Courier New"/>
                <a:cs typeface="Courier New"/>
                <a:sym typeface="Courier New"/>
              </a:defRPr>
            </a:pPr>
            <a:r>
              <a:t>STOREAD</a:t>
            </a:r>
            <a:r>
              <a:t> </a:t>
            </a:r>
            <a:r>
              <a:t>AS</a:t>
            </a:r>
            <a:r>
              <a:t> </a:t>
            </a:r>
            <a:r>
              <a:t>‘carbondata’ </a:t>
            </a:r>
          </a:p>
          <a:p>
            <a:pPr defTabSz="609300">
              <a:defRPr i="1" sz="1600">
                <a:latin typeface="Courier New"/>
                <a:ea typeface="Courier New"/>
                <a:cs typeface="Courier New"/>
                <a:sym typeface="Courier New"/>
              </a:defRPr>
            </a:pPr>
            <a:r>
              <a:t>TBLPROPERTIES (streaming=‘true’)</a:t>
            </a:r>
          </a:p>
        </p:txBody>
      </p:sp>
      <p:sp>
        <p:nvSpPr>
          <p:cNvPr id="1915" name="文本框 6"/>
          <p:cNvSpPr txBox="1"/>
          <p:nvPr/>
        </p:nvSpPr>
        <p:spPr>
          <a:xfrm>
            <a:off x="1132720" y="2659134"/>
            <a:ext cx="2662347" cy="4393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1800">
                <a:solidFill>
                  <a:srgbClr val="FFFFFF"/>
                </a:solidFill>
              </a:defRPr>
            </a:pPr>
            <a:r>
              <a:rPr>
                <a:latin typeface="微软雅黑"/>
                <a:ea typeface="微软雅黑"/>
                <a:cs typeface="微软雅黑"/>
                <a:sym typeface="微软雅黑"/>
              </a:rPr>
              <a:t>创建目标表（</a:t>
            </a:r>
            <a:r>
              <a:t>carbon</a:t>
            </a:r>
            <a:r>
              <a:rPr>
                <a:latin typeface="微软雅黑"/>
                <a:ea typeface="微软雅黑"/>
                <a:cs typeface="微软雅黑"/>
                <a:sym typeface="微软雅黑"/>
              </a:rPr>
              <a:t>表）</a:t>
            </a:r>
          </a:p>
        </p:txBody>
      </p:sp>
      <p:sp>
        <p:nvSpPr>
          <p:cNvPr id="1916" name="TextBox 4"/>
          <p:cNvSpPr txBox="1"/>
          <p:nvPr/>
        </p:nvSpPr>
        <p:spPr>
          <a:xfrm>
            <a:off x="1242489" y="4497861"/>
            <a:ext cx="8562325" cy="8076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CREATE STREAM stream ON</a:t>
            </a:r>
            <a:r>
              <a:t> </a:t>
            </a:r>
            <a:r>
              <a:t>TABLE</a:t>
            </a:r>
            <a:r>
              <a:t> </a:t>
            </a:r>
            <a:r>
              <a:t>sink </a:t>
            </a:r>
          </a:p>
          <a:p>
            <a:pPr defTabSz="609300">
              <a:defRPr i="1" sz="1600">
                <a:latin typeface="Courier New"/>
                <a:ea typeface="Courier New"/>
                <a:cs typeface="Courier New"/>
                <a:sym typeface="Courier New"/>
              </a:defRPr>
            </a:pPr>
            <a:r>
              <a:t>STMPROPERTIES (‘'trigger'='ProcessingTime', 'interval'=‘10 seconds’)</a:t>
            </a:r>
          </a:p>
          <a:p>
            <a:pPr defTabSz="609300">
              <a:defRPr i="1" sz="1600">
                <a:latin typeface="Courier New"/>
                <a:ea typeface="Courier New"/>
                <a:cs typeface="Courier New"/>
                <a:sym typeface="Courier New"/>
              </a:defRPr>
            </a:pPr>
            <a:r>
              <a:t>AS</a:t>
            </a:r>
            <a:r>
              <a:t> </a:t>
            </a:r>
            <a:r>
              <a:t>SELECT</a:t>
            </a:r>
            <a:r>
              <a:t> * </a:t>
            </a:r>
            <a:r>
              <a:t>FROM</a:t>
            </a:r>
            <a:r>
              <a:t> </a:t>
            </a:r>
            <a:r>
              <a:t>source</a:t>
            </a:r>
            <a:r>
              <a:t> </a:t>
            </a:r>
            <a:r>
              <a:t>WHERE</a:t>
            </a:r>
            <a:r>
              <a:t> </a:t>
            </a:r>
            <a:r>
              <a:t>temperature</a:t>
            </a:r>
            <a:r>
              <a:t> </a:t>
            </a:r>
            <a:r>
              <a:t>&gt;</a:t>
            </a:r>
            <a:r>
              <a:t> </a:t>
            </a:r>
            <a:r>
              <a:t>30.0</a:t>
            </a:r>
          </a:p>
        </p:txBody>
      </p:sp>
      <p:sp>
        <p:nvSpPr>
          <p:cNvPr id="1917" name="文本框 8"/>
          <p:cNvSpPr txBox="1"/>
          <p:nvPr/>
        </p:nvSpPr>
        <p:spPr>
          <a:xfrm>
            <a:off x="1132720" y="4082512"/>
            <a:ext cx="4516820" cy="4393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p>
            <a:pPr defTabSz="609300">
              <a:defRPr sz="1800">
                <a:solidFill>
                  <a:srgbClr val="FFFFFF"/>
                </a:solidFill>
              </a:defRPr>
            </a:pPr>
            <a:r>
              <a:rPr>
                <a:latin typeface="微软雅黑"/>
                <a:ea typeface="微软雅黑"/>
                <a:cs typeface="微软雅黑"/>
                <a:sym typeface="微软雅黑"/>
              </a:rPr>
              <a:t>启动流式入库作业（</a:t>
            </a:r>
            <a:r>
              <a:t>SparkStreaming</a:t>
            </a:r>
            <a:r>
              <a:rPr>
                <a:latin typeface="微软雅黑"/>
                <a:ea typeface="微软雅黑"/>
                <a:cs typeface="微软雅黑"/>
                <a:sym typeface="微软雅黑"/>
              </a:rPr>
              <a:t>作业）</a:t>
            </a:r>
          </a:p>
        </p:txBody>
      </p:sp>
      <p:sp>
        <p:nvSpPr>
          <p:cNvPr id="1918" name="TextBox 4"/>
          <p:cNvSpPr txBox="1"/>
          <p:nvPr/>
        </p:nvSpPr>
        <p:spPr>
          <a:xfrm>
            <a:off x="1242489" y="5969294"/>
            <a:ext cx="8562325" cy="350459"/>
          </a:xfrm>
          <a:prstGeom prst="rect">
            <a:avLst/>
          </a:prstGeom>
          <a:solidFill>
            <a:srgbClr val="D9D9D9"/>
          </a:solidFill>
          <a:ln w="12700">
            <a:miter lim="400000"/>
          </a:ln>
          <a:extLst>
            <a:ext uri="{C572A759-6A51-4108-AA02-DFA0A04FC94B}">
              <ma14:wrappingTextBoxFlag xmlns:ma14="http://schemas.microsoft.com/office/mac/drawingml/2011/main" val="1"/>
            </a:ext>
          </a:extLst>
        </p:spPr>
        <p:txBody>
          <a:bodyPr lIns="60929" tIns="60929" rIns="60929" bIns="60929">
            <a:spAutoFit/>
          </a:bodyPr>
          <a:lstStyle/>
          <a:p>
            <a:pPr defTabSz="609300">
              <a:defRPr i="1" sz="1600">
                <a:latin typeface="Courier New"/>
                <a:ea typeface="Courier New"/>
                <a:cs typeface="Courier New"/>
                <a:sym typeface="Courier New"/>
              </a:defRPr>
            </a:pPr>
            <a:r>
              <a:t>STOP STREAMS</a:t>
            </a:r>
            <a:r>
              <a:t> </a:t>
            </a:r>
            <a:r>
              <a:t>ON</a:t>
            </a:r>
            <a:r>
              <a:t> </a:t>
            </a:r>
            <a:r>
              <a:t>TABLE</a:t>
            </a:r>
            <a:r>
              <a:t> </a:t>
            </a:r>
            <a:r>
              <a:t>sink</a:t>
            </a:r>
          </a:p>
        </p:txBody>
      </p:sp>
      <p:sp>
        <p:nvSpPr>
          <p:cNvPr id="1919" name="文本框 10"/>
          <p:cNvSpPr txBox="1"/>
          <p:nvPr/>
        </p:nvSpPr>
        <p:spPr>
          <a:xfrm>
            <a:off x="1132720" y="5561395"/>
            <a:ext cx="1048975" cy="439375"/>
          </a:xfrm>
          <a:prstGeom prst="rect">
            <a:avLst/>
          </a:prstGeom>
          <a:ln w="12700">
            <a:miter lim="400000"/>
          </a:ln>
          <a:extLst>
            <a:ext uri="{C572A759-6A51-4108-AA02-DFA0A04FC94B}">
              <ma14:wrappingTextBoxFlag xmlns:ma14="http://schemas.microsoft.com/office/mac/drawingml/2011/main" val="1"/>
            </a:ext>
          </a:extLst>
        </p:spPr>
        <p:txBody>
          <a:bodyPr wrap="none" lIns="60937" tIns="60937" rIns="60937" bIns="60937">
            <a:spAutoFit/>
          </a:bodyPr>
          <a:lstStyle>
            <a:lvl1pPr defTabSz="609300">
              <a:defRPr sz="18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停止作业</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1" name="标题 1"/>
          <p:cNvSpPr txBox="1"/>
          <p:nvPr>
            <p:ph type="title"/>
          </p:nvPr>
        </p:nvSpPr>
        <p:spPr>
          <a:xfrm>
            <a:off x="781254" y="275230"/>
            <a:ext cx="10975658" cy="1143266"/>
          </a:xfrm>
          <a:prstGeom prst="rect">
            <a:avLst/>
          </a:prstGeom>
        </p:spPr>
        <p:txBody>
          <a:bodyPr/>
          <a:lstStyle/>
          <a:p>
            <a:pPr/>
            <a:r>
              <a:t>Demo</a:t>
            </a:r>
          </a:p>
        </p:txBody>
      </p:sp>
      <p:sp>
        <p:nvSpPr>
          <p:cNvPr id="1922" name="内容占位符 2"/>
          <p:cNvSpPr txBox="1"/>
          <p:nvPr>
            <p:ph type="body" idx="1"/>
          </p:nvPr>
        </p:nvSpPr>
        <p:spPr>
          <a:xfrm>
            <a:off x="781254" y="1600601"/>
            <a:ext cx="10975658" cy="4526482"/>
          </a:xfrm>
          <a:prstGeom prst="rect">
            <a:avLst/>
          </a:prstGeom>
        </p:spPr>
        <p:txBody>
          <a:bodyPr/>
          <a:lstStyle/>
          <a:p>
            <a:pPr>
              <a:spcBef>
                <a:spcPts val="800"/>
              </a:spcBef>
              <a:defRPr sz="3600"/>
            </a:pPr>
            <a:r>
              <a:rPr>
                <a:latin typeface="微软雅黑"/>
                <a:ea typeface="微软雅黑"/>
                <a:cs typeface="微软雅黑"/>
                <a:sym typeface="微软雅黑"/>
              </a:rPr>
              <a:t>演示</a:t>
            </a:r>
            <a:r>
              <a:rPr sz="3000"/>
              <a:t>Kafka</a:t>
            </a:r>
            <a:r>
              <a:rPr sz="3000">
                <a:latin typeface="微软雅黑"/>
                <a:ea typeface="微软雅黑"/>
                <a:cs typeface="微软雅黑"/>
                <a:sym typeface="微软雅黑"/>
              </a:rPr>
              <a:t>流式入库，边入库边查询</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4" name="标题 1"/>
          <p:cNvSpPr txBox="1"/>
          <p:nvPr>
            <p:ph type="title"/>
          </p:nvPr>
        </p:nvSpPr>
        <p:spPr>
          <a:xfrm>
            <a:off x="744182" y="2536517"/>
            <a:ext cx="10648747" cy="1143266"/>
          </a:xfrm>
          <a:prstGeom prst="rect">
            <a:avLst/>
          </a:prstGeom>
        </p:spPr>
        <p:txBody>
          <a:bodyPr/>
          <a:lstStyle/>
          <a:p>
            <a:pPr>
              <a:defRPr sz="4800">
                <a:solidFill>
                  <a:srgbClr val="FFC000"/>
                </a:solidFill>
                <a:latin typeface="Arial"/>
                <a:ea typeface="Arial"/>
                <a:cs typeface="Arial"/>
                <a:sym typeface="Arial"/>
              </a:defRPr>
            </a:pPr>
            <a:r>
              <a:t>CarbonData</a:t>
            </a:r>
            <a:r>
              <a:rPr>
                <a:latin typeface="微软雅黑"/>
                <a:ea typeface="微软雅黑"/>
                <a:cs typeface="微软雅黑"/>
                <a:sym typeface="微软雅黑"/>
              </a:rPr>
              <a:t>成功案例</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6" name="标题 1"/>
          <p:cNvSpPr txBox="1"/>
          <p:nvPr>
            <p:ph type="title"/>
          </p:nvPr>
        </p:nvSpPr>
        <p:spPr>
          <a:xfrm>
            <a:off x="838419" y="365210"/>
            <a:ext cx="10518338" cy="870465"/>
          </a:xfrm>
          <a:prstGeom prst="rect">
            <a:avLst/>
          </a:prstGeom>
        </p:spPr>
        <p:txBody>
          <a:bodyPr/>
          <a:lstStyle/>
          <a:p>
            <a:pPr algn="l">
              <a:defRPr b="1" sz="3600"/>
            </a:pPr>
            <a:r>
              <a:rPr>
                <a:latin typeface="微软雅黑"/>
                <a:ea typeface="微软雅黑"/>
                <a:cs typeface="微软雅黑"/>
                <a:sym typeface="微软雅黑"/>
              </a:rPr>
              <a:t>电信详单分析场景，</a:t>
            </a:r>
            <a:r>
              <a:t>CarbonData</a:t>
            </a:r>
            <a:r>
              <a:rPr>
                <a:latin typeface="微软雅黑"/>
                <a:ea typeface="微软雅黑"/>
                <a:cs typeface="微软雅黑"/>
                <a:sym typeface="微软雅黑"/>
              </a:rPr>
              <a:t>替换</a:t>
            </a:r>
            <a:r>
              <a:t>Impala</a:t>
            </a:r>
          </a:p>
        </p:txBody>
      </p:sp>
      <p:sp>
        <p:nvSpPr>
          <p:cNvPr id="1927" name="文本框 2"/>
          <p:cNvSpPr txBox="1"/>
          <p:nvPr/>
        </p:nvSpPr>
        <p:spPr>
          <a:xfrm>
            <a:off x="838419" y="1774544"/>
            <a:ext cx="10405844" cy="46543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a:solidFill>
                  <a:srgbClr val="FFFFFF"/>
                </a:solidFill>
              </a:defRPr>
            </a:pPr>
            <a:r>
              <a:t>5</a:t>
            </a:r>
            <a:r>
              <a:rPr>
                <a:latin typeface="微软雅黑"/>
                <a:ea typeface="微软雅黑"/>
                <a:cs typeface="微软雅黑"/>
                <a:sym typeface="微软雅黑"/>
              </a:rPr>
              <a:t>分钟入库，</a:t>
            </a:r>
            <a:r>
              <a:t>5</a:t>
            </a:r>
            <a:r>
              <a:rPr>
                <a:latin typeface="微软雅黑"/>
                <a:ea typeface="微软雅黑"/>
                <a:cs typeface="微软雅黑"/>
                <a:sym typeface="微软雅黑"/>
              </a:rPr>
              <a:t>分钟新增</a:t>
            </a:r>
            <a:r>
              <a:t>150GB</a:t>
            </a:r>
            <a:r>
              <a:rPr>
                <a:latin typeface="微软雅黑"/>
                <a:ea typeface="微软雅黑"/>
                <a:cs typeface="微软雅黑"/>
                <a:sym typeface="微软雅黑"/>
              </a:rPr>
              <a:t>原始数据，</a:t>
            </a:r>
            <a:r>
              <a:t>70</a:t>
            </a:r>
            <a:r>
              <a:rPr>
                <a:latin typeface="微软雅黑"/>
                <a:ea typeface="微软雅黑"/>
                <a:cs typeface="微软雅黑"/>
                <a:sym typeface="微软雅黑"/>
              </a:rPr>
              <a:t>张表</a:t>
            </a:r>
          </a:p>
          <a:p>
            <a:pPr marL="342900" indent="-342900">
              <a:buSzPct val="100000"/>
              <a:buFont typeface="Arial"/>
              <a:buChar char="•"/>
              <a:defRPr>
                <a:solidFill>
                  <a:srgbClr val="FFFFFF"/>
                </a:solidFill>
              </a:defRPr>
            </a:pPr>
            <a:r>
              <a:t>6</a:t>
            </a:r>
            <a:r>
              <a:rPr>
                <a:latin typeface="微软雅黑"/>
                <a:ea typeface="微软雅黑"/>
                <a:cs typeface="微软雅黑"/>
                <a:sym typeface="微软雅黑"/>
              </a:rPr>
              <a:t>个</a:t>
            </a:r>
            <a:r>
              <a:t>worker</a:t>
            </a:r>
            <a:r>
              <a:rPr>
                <a:latin typeface="微软雅黑"/>
                <a:ea typeface="微软雅黑"/>
                <a:cs typeface="微软雅黑"/>
                <a:sym typeface="微软雅黑"/>
              </a:rPr>
              <a:t>，共</a:t>
            </a:r>
            <a:r>
              <a:t>28</a:t>
            </a:r>
            <a:r>
              <a:t>*</a:t>
            </a:r>
            <a:r>
              <a:t>6core</a:t>
            </a:r>
            <a:r>
              <a:rPr>
                <a:latin typeface="微软雅黑"/>
                <a:ea typeface="微软雅黑"/>
                <a:cs typeface="微软雅黑"/>
                <a:sym typeface="微软雅黑"/>
              </a:rPr>
              <a:t>，一半做入库一半做查询（</a:t>
            </a:r>
            <a:r>
              <a:t>84core</a:t>
            </a:r>
            <a:r>
              <a:rPr>
                <a:latin typeface="微软雅黑"/>
                <a:ea typeface="微软雅黑"/>
                <a:cs typeface="微软雅黑"/>
                <a:sym typeface="微软雅黑"/>
              </a:rPr>
              <a:t>）</a:t>
            </a:r>
          </a:p>
          <a:p>
            <a:pPr marL="342900" indent="-342900">
              <a:buSzPct val="100000"/>
              <a:buFont typeface="Arial"/>
              <a:buChar char="•"/>
              <a:defRPr>
                <a:solidFill>
                  <a:srgbClr val="FFFFFF"/>
                </a:solidFill>
              </a:defRPr>
            </a:pPr>
            <a:r>
              <a:rPr>
                <a:latin typeface="微软雅黑"/>
                <a:ea typeface="微软雅黑"/>
                <a:cs typeface="微软雅黑"/>
                <a:sym typeface="微软雅黑"/>
              </a:rPr>
              <a:t>每天平均每张表新增</a:t>
            </a:r>
            <a:r>
              <a:t>600GB</a:t>
            </a:r>
            <a:r>
              <a:rPr>
                <a:latin typeface="微软雅黑"/>
                <a:ea typeface="微软雅黑"/>
                <a:cs typeface="微软雅黑"/>
                <a:sym typeface="微软雅黑"/>
              </a:rPr>
              <a:t>，所有表共新增</a:t>
            </a:r>
            <a:r>
              <a:t>42TB</a:t>
            </a:r>
          </a:p>
          <a:p>
            <a:pPr marL="342900" indent="-342900">
              <a:buSzPct val="100000"/>
              <a:buFont typeface="Arial"/>
              <a:buChar char="•"/>
              <a:defRPr>
                <a:solidFill>
                  <a:srgbClr val="FFFFFF"/>
                </a:solidFill>
              </a:defRPr>
            </a:pPr>
            <a:r>
              <a:rPr>
                <a:latin typeface="微软雅黑"/>
                <a:ea typeface="微软雅黑"/>
                <a:cs typeface="微软雅黑"/>
                <a:sym typeface="微软雅黑"/>
              </a:rPr>
              <a:t>最大的表一天新增</a:t>
            </a:r>
            <a:r>
              <a:t>1.5TB</a:t>
            </a:r>
            <a:r>
              <a:rPr>
                <a:latin typeface="微软雅黑"/>
                <a:ea typeface="微软雅黑"/>
                <a:cs typeface="微软雅黑"/>
                <a:sym typeface="微软雅黑"/>
              </a:rPr>
              <a:t>，</a:t>
            </a:r>
            <a:r>
              <a:t>80</a:t>
            </a:r>
            <a:r>
              <a:rPr>
                <a:latin typeface="微软雅黑"/>
                <a:ea typeface="微软雅黑"/>
                <a:cs typeface="微软雅黑"/>
                <a:sym typeface="微软雅黑"/>
              </a:rPr>
              <a:t>亿记录</a:t>
            </a:r>
          </a:p>
          <a:p>
            <a:pPr>
              <a:defRPr>
                <a:solidFill>
                  <a:srgbClr val="FFFFFF"/>
                </a:solidFill>
              </a:defRPr>
            </a:pPr>
          </a:p>
          <a:p>
            <a:pPr>
              <a:defRPr>
                <a:solidFill>
                  <a:srgbClr val="FFFFFF"/>
                </a:solidFill>
              </a:defRPr>
            </a:pPr>
            <a:r>
              <a:rPr>
                <a:latin typeface="微软雅黑"/>
                <a:ea typeface="微软雅黑"/>
                <a:cs typeface="微软雅黑"/>
                <a:sym typeface="微软雅黑"/>
              </a:rPr>
              <a:t>加载：</a:t>
            </a:r>
            <a:r>
              <a:t>90MB</a:t>
            </a:r>
            <a:r>
              <a:rPr>
                <a:latin typeface="微软雅黑"/>
                <a:ea typeface="微软雅黑"/>
                <a:cs typeface="微软雅黑"/>
                <a:sym typeface="微软雅黑"/>
              </a:rPr>
              <a:t>每秒每</a:t>
            </a:r>
            <a:r>
              <a:t>worker</a:t>
            </a:r>
            <a:r>
              <a:rPr>
                <a:latin typeface="微软雅黑"/>
                <a:ea typeface="微软雅黑"/>
                <a:cs typeface="微软雅黑"/>
                <a:sym typeface="微软雅黑"/>
              </a:rPr>
              <a:t>，半小时一次</a:t>
            </a:r>
            <a:r>
              <a:t>compaction</a:t>
            </a:r>
            <a:r>
              <a:rPr>
                <a:latin typeface="微软雅黑"/>
                <a:ea typeface="微软雅黑"/>
                <a:cs typeface="微软雅黑"/>
                <a:sym typeface="微软雅黑"/>
              </a:rPr>
              <a:t>，平均</a:t>
            </a:r>
            <a:r>
              <a:t>2</a:t>
            </a:r>
            <a:r>
              <a:rPr>
                <a:latin typeface="微软雅黑"/>
                <a:ea typeface="微软雅黑"/>
                <a:cs typeface="微软雅黑"/>
                <a:sym typeface="微软雅黑"/>
              </a:rPr>
              <a:t>分钟入完</a:t>
            </a:r>
          </a:p>
          <a:p>
            <a:pPr>
              <a:defRPr>
                <a:solidFill>
                  <a:srgbClr val="FFFFFF"/>
                </a:solidFill>
              </a:defRPr>
            </a:pPr>
          </a:p>
          <a:p>
            <a:pPr>
              <a:defRPr>
                <a:solidFill>
                  <a:srgbClr val="FFFFFF"/>
                </a:solidFill>
              </a:defRPr>
            </a:pPr>
            <a:r>
              <a:t>CarbonData</a:t>
            </a:r>
            <a:r>
              <a:rPr>
                <a:latin typeface="微软雅黑"/>
                <a:ea typeface="微软雅黑"/>
                <a:cs typeface="微软雅黑"/>
                <a:sym typeface="微软雅黑"/>
              </a:rPr>
              <a:t>替换</a:t>
            </a:r>
            <a:r>
              <a:t>Impala</a:t>
            </a:r>
            <a:r>
              <a:rPr>
                <a:latin typeface="微软雅黑"/>
                <a:ea typeface="微软雅黑"/>
                <a:cs typeface="微软雅黑"/>
                <a:sym typeface="微软雅黑"/>
              </a:rPr>
              <a:t>后效果：</a:t>
            </a:r>
          </a:p>
          <a:p>
            <a:pPr lvl="1" marL="952581" indent="-342900">
              <a:buSzPct val="100000"/>
              <a:buFont typeface="Arial"/>
              <a:buChar char="•"/>
              <a:defRPr>
                <a:solidFill>
                  <a:srgbClr val="FFFFFF"/>
                </a:solidFill>
              </a:defRPr>
            </a:pPr>
            <a:r>
              <a:rPr>
                <a:latin typeface="微软雅黑"/>
                <a:ea typeface="微软雅黑"/>
                <a:cs typeface="微软雅黑"/>
                <a:sym typeface="微软雅黑"/>
              </a:rPr>
              <a:t>指定号码查并</a:t>
            </a:r>
            <a:r>
              <a:t>join</a:t>
            </a:r>
            <a:r>
              <a:rPr>
                <a:latin typeface="微软雅黑"/>
                <a:ea typeface="微软雅黑"/>
                <a:cs typeface="微软雅黑"/>
                <a:sym typeface="微软雅黑"/>
              </a:rPr>
              <a:t>维表，</a:t>
            </a:r>
            <a:r>
              <a:t>38</a:t>
            </a:r>
            <a:r>
              <a:rPr>
                <a:latin typeface="微软雅黑"/>
                <a:ea typeface="微软雅黑"/>
                <a:cs typeface="微软雅黑"/>
                <a:sym typeface="微软雅黑"/>
              </a:rPr>
              <a:t>亿记录，</a:t>
            </a:r>
            <a:r>
              <a:t>Carbon10</a:t>
            </a:r>
            <a:r>
              <a:rPr>
                <a:latin typeface="微软雅黑"/>
                <a:ea typeface="微软雅黑"/>
                <a:cs typeface="微软雅黑"/>
                <a:sym typeface="微软雅黑"/>
              </a:rPr>
              <a:t>秒。</a:t>
            </a:r>
            <a:r>
              <a:t>Impala 60</a:t>
            </a:r>
            <a:r>
              <a:rPr>
                <a:latin typeface="微软雅黑"/>
                <a:ea typeface="微软雅黑"/>
                <a:cs typeface="微软雅黑"/>
                <a:sym typeface="微软雅黑"/>
              </a:rPr>
              <a:t>秒 </a:t>
            </a:r>
            <a:r>
              <a:t>(6X)</a:t>
            </a:r>
          </a:p>
          <a:p>
            <a:pPr lvl="1" marL="952581" indent="-342900">
              <a:buSzPct val="100000"/>
              <a:buFont typeface="Arial"/>
              <a:buChar char="•"/>
              <a:defRPr>
                <a:solidFill>
                  <a:srgbClr val="FFFFFF"/>
                </a:solidFill>
              </a:defRPr>
            </a:pPr>
            <a:r>
              <a:t>20</a:t>
            </a:r>
            <a:r>
              <a:rPr>
                <a:latin typeface="微软雅黑"/>
                <a:ea typeface="微软雅黑"/>
                <a:cs typeface="微软雅黑"/>
                <a:sym typeface="微软雅黑"/>
              </a:rPr>
              <a:t>并发：</a:t>
            </a:r>
            <a:r>
              <a:t>Carbon 55</a:t>
            </a:r>
            <a:r>
              <a:rPr>
                <a:latin typeface="微软雅黑"/>
                <a:ea typeface="微软雅黑"/>
                <a:cs typeface="微软雅黑"/>
                <a:sym typeface="微软雅黑"/>
              </a:rPr>
              <a:t>秒，</a:t>
            </a:r>
            <a:r>
              <a:t>Impala 450</a:t>
            </a:r>
            <a:r>
              <a:rPr>
                <a:latin typeface="微软雅黑"/>
                <a:ea typeface="微软雅黑"/>
                <a:cs typeface="微软雅黑"/>
                <a:sym typeface="微软雅黑"/>
              </a:rPr>
              <a:t>秒 </a:t>
            </a:r>
            <a:r>
              <a:t>(8X)</a:t>
            </a:r>
          </a:p>
          <a:p>
            <a:pPr lvl="1" marL="952581" indent="-342900">
              <a:buSzPct val="100000"/>
              <a:buFont typeface="Arial"/>
              <a:buChar char="•"/>
              <a:defRPr>
                <a:solidFill>
                  <a:srgbClr val="FFFFFF"/>
                </a:solidFill>
              </a:defRPr>
            </a:pPr>
            <a:r>
              <a:rPr>
                <a:latin typeface="微软雅黑"/>
                <a:ea typeface="微软雅黑"/>
                <a:cs typeface="微软雅黑"/>
                <a:sym typeface="微软雅黑"/>
              </a:rPr>
              <a:t>复杂</a:t>
            </a:r>
            <a:r>
              <a:t>join</a:t>
            </a:r>
            <a:r>
              <a:rPr>
                <a:latin typeface="微软雅黑"/>
                <a:ea typeface="微软雅黑"/>
                <a:cs typeface="微软雅黑"/>
                <a:sym typeface="微软雅黑"/>
              </a:rPr>
              <a:t>查询：</a:t>
            </a:r>
            <a:r>
              <a:t>11</a:t>
            </a:r>
            <a:r>
              <a:rPr>
                <a:latin typeface="微软雅黑"/>
                <a:ea typeface="微软雅黑"/>
                <a:cs typeface="微软雅黑"/>
                <a:sym typeface="微软雅黑"/>
              </a:rPr>
              <a:t>亿记录，</a:t>
            </a:r>
            <a:r>
              <a:t>26</a:t>
            </a:r>
            <a:r>
              <a:rPr>
                <a:latin typeface="微软雅黑"/>
                <a:ea typeface="微软雅黑"/>
                <a:cs typeface="微软雅黑"/>
                <a:sym typeface="微软雅黑"/>
              </a:rPr>
              <a:t>秒，</a:t>
            </a:r>
            <a:r>
              <a:t>50</a:t>
            </a:r>
            <a:r>
              <a:rPr>
                <a:latin typeface="微软雅黑"/>
                <a:ea typeface="微软雅黑"/>
                <a:cs typeface="微软雅黑"/>
                <a:sym typeface="微软雅黑"/>
              </a:rPr>
              <a:t>秒。</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34" name="组 3"/>
          <p:cNvGrpSpPr/>
          <p:nvPr/>
        </p:nvGrpSpPr>
        <p:grpSpPr>
          <a:xfrm>
            <a:off x="1453172" y="4602594"/>
            <a:ext cx="9491946" cy="1782233"/>
            <a:chOff x="0" y="0"/>
            <a:chExt cx="9491944" cy="1782231"/>
          </a:xfrm>
        </p:grpSpPr>
        <p:sp>
          <p:nvSpPr>
            <p:cNvPr id="1929" name="矩形 8"/>
            <p:cNvSpPr/>
            <p:nvPr/>
          </p:nvSpPr>
          <p:spPr>
            <a:xfrm>
              <a:off x="14262" y="92723"/>
              <a:ext cx="9444165" cy="1689509"/>
            </a:xfrm>
            <a:prstGeom prst="rect">
              <a:avLst/>
            </a:prstGeom>
            <a:solidFill>
              <a:srgbClr val="BFBFBF"/>
            </a:solidFill>
            <a:ln w="12700" cap="flat">
              <a:noFill/>
              <a:miter lim="400000"/>
            </a:ln>
            <a:effectLst>
              <a:outerShdw sx="100000" sy="100000" kx="0" ky="0" algn="b" rotWithShape="0" blurRad="63500" dist="0" dir="0">
                <a:srgbClr val="000000">
                  <a:alpha val="60000"/>
                </a:srgbClr>
              </a:outerShdw>
            </a:effectLst>
          </p:spPr>
          <p:txBody>
            <a:bodyPr wrap="square" lIns="45719" tIns="45719" rIns="45719" bIns="45719" numCol="1" anchor="ctr">
              <a:noAutofit/>
            </a:bodyPr>
            <a:lstStyle/>
            <a:p>
              <a:pPr algn="ctr" defTabSz="782773">
                <a:defRPr b="1" sz="1600">
                  <a:solidFill>
                    <a:srgbClr val="FFFFFF"/>
                  </a:solidFill>
                  <a:latin typeface="微软雅黑"/>
                  <a:ea typeface="微软雅黑"/>
                  <a:cs typeface="微软雅黑"/>
                  <a:sym typeface="微软雅黑"/>
                </a:defRPr>
              </a:pPr>
            </a:p>
          </p:txBody>
        </p:sp>
        <p:grpSp>
          <p:nvGrpSpPr>
            <p:cNvPr id="1932" name="Rectangle 179"/>
            <p:cNvGrpSpPr/>
            <p:nvPr/>
          </p:nvGrpSpPr>
          <p:grpSpPr>
            <a:xfrm>
              <a:off x="-1" y="0"/>
              <a:ext cx="9470068" cy="419100"/>
              <a:chOff x="0" y="0"/>
              <a:chExt cx="9470066" cy="419100"/>
            </a:xfrm>
          </p:grpSpPr>
          <p:sp>
            <p:nvSpPr>
              <p:cNvPr id="1930" name="Shape"/>
              <p:cNvSpPr/>
              <p:nvPr/>
            </p:nvSpPr>
            <p:spPr>
              <a:xfrm>
                <a:off x="0" y="20698"/>
                <a:ext cx="9470067" cy="360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 y="0"/>
                    </a:moveTo>
                    <a:lnTo>
                      <a:pt x="21463" y="0"/>
                    </a:lnTo>
                    <a:cubicBezTo>
                      <a:pt x="21539" y="0"/>
                      <a:pt x="21600" y="1612"/>
                      <a:pt x="21600" y="3600"/>
                    </a:cubicBezTo>
                    <a:lnTo>
                      <a:pt x="21600" y="21600"/>
                    </a:lnTo>
                    <a:lnTo>
                      <a:pt x="0" y="21600"/>
                    </a:lnTo>
                    <a:lnTo>
                      <a:pt x="0" y="3600"/>
                    </a:lnTo>
                    <a:cubicBezTo>
                      <a:pt x="0" y="1612"/>
                      <a:pt x="61" y="0"/>
                      <a:pt x="137" y="0"/>
                    </a:cubicBezTo>
                    <a:close/>
                  </a:path>
                </a:pathLst>
              </a:custGeom>
              <a:solidFill>
                <a:srgbClr val="558ED5"/>
              </a:solidFill>
              <a:ln w="9525"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defTabSz="1065714"/>
              </a:p>
            </p:txBody>
          </p:sp>
          <p:sp>
            <p:nvSpPr>
              <p:cNvPr id="1931" name="结果"/>
              <p:cNvSpPr txBox="1"/>
              <p:nvPr/>
            </p:nvSpPr>
            <p:spPr>
              <a:xfrm>
                <a:off x="17579" y="0"/>
                <a:ext cx="9434908" cy="41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1065714">
                  <a:defRPr b="1">
                    <a:solidFill>
                      <a:srgbClr val="FFFFFF"/>
                    </a:solidFill>
                    <a:latin typeface="微软雅黑"/>
                    <a:ea typeface="微软雅黑"/>
                    <a:cs typeface="微软雅黑"/>
                    <a:sym typeface="微软雅黑"/>
                  </a:defRPr>
                </a:lvl1pPr>
              </a:lstStyle>
              <a:p>
                <a:pPr/>
                <a:r>
                  <a:t>结果</a:t>
                </a:r>
              </a:p>
            </p:txBody>
          </p:sp>
        </p:grpSp>
        <p:sp>
          <p:nvSpPr>
            <p:cNvPr id="1933" name="矩形 8"/>
            <p:cNvSpPr txBox="1"/>
            <p:nvPr/>
          </p:nvSpPr>
          <p:spPr>
            <a:xfrm>
              <a:off x="42939" y="441110"/>
              <a:ext cx="9449006" cy="1300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72" tIns="45672" rIns="45672" bIns="45672" numCol="1" anchor="t">
              <a:spAutoFit/>
            </a:bodyPr>
            <a:lstStyle/>
            <a:p>
              <a:pPr marL="180746" indent="-180746" defTabSz="800475">
                <a:lnSpc>
                  <a:spcPct val="120000"/>
                </a:lnSpc>
                <a:buClr>
                  <a:srgbClr val="990000"/>
                </a:buClr>
                <a:buSzPct val="60000"/>
                <a:buChar char="●"/>
                <a:defRPr sz="2000">
                  <a:latin typeface="微软雅黑"/>
                  <a:ea typeface="微软雅黑"/>
                  <a:cs typeface="微软雅黑"/>
                  <a:sym typeface="微软雅黑"/>
                </a:defRPr>
              </a:pPr>
              <a:r>
                <a:t>过滤查询：</a:t>
              </a:r>
              <a:r>
                <a:t>5</a:t>
              </a:r>
              <a:r>
                <a:t>倍数据量，时间增加</a:t>
              </a:r>
              <a:r>
                <a:t>&lt;1</a:t>
              </a:r>
              <a:r>
                <a:t>倍。</a:t>
              </a:r>
            </a:p>
            <a:p>
              <a:pPr lvl="1" marL="790428" indent="-180745" defTabSz="800475">
                <a:lnSpc>
                  <a:spcPct val="120000"/>
                </a:lnSpc>
                <a:buClr>
                  <a:srgbClr val="990000"/>
                </a:buClr>
                <a:buSzPct val="60000"/>
                <a:buChar char="●"/>
                <a:defRPr sz="2000">
                  <a:latin typeface="微软雅黑"/>
                  <a:ea typeface="微软雅黑"/>
                  <a:cs typeface="微软雅黑"/>
                  <a:sym typeface="微软雅黑"/>
                </a:defRPr>
              </a:pPr>
              <a:r>
                <a:t>通过指定</a:t>
              </a:r>
              <a:r>
                <a:t>Segment</a:t>
              </a:r>
              <a:r>
                <a:t>查询实现分页，</a:t>
              </a:r>
              <a:r>
                <a:t>3</a:t>
              </a:r>
              <a:r>
                <a:t>秒返回首批数据。</a:t>
              </a:r>
            </a:p>
            <a:p>
              <a:pPr marL="180746" indent="-180746" defTabSz="800475">
                <a:lnSpc>
                  <a:spcPct val="120000"/>
                </a:lnSpc>
                <a:buClr>
                  <a:srgbClr val="990000"/>
                </a:buClr>
                <a:buSzPct val="60000"/>
                <a:buChar char="●"/>
                <a:defRPr sz="2000">
                  <a:latin typeface="微软雅黑"/>
                  <a:ea typeface="微软雅黑"/>
                  <a:cs typeface="微软雅黑"/>
                  <a:sym typeface="微软雅黑"/>
                </a:defRPr>
              </a:pPr>
              <a:r>
                <a:t>汇总分析：有效利用计算资源，可线性扩展</a:t>
              </a:r>
            </a:p>
          </p:txBody>
        </p:sp>
      </p:grpSp>
      <p:sp>
        <p:nvSpPr>
          <p:cNvPr id="1935" name="文本框 2"/>
          <p:cNvSpPr txBox="1"/>
          <p:nvPr/>
        </p:nvSpPr>
        <p:spPr>
          <a:xfrm>
            <a:off x="506627" y="1347424"/>
            <a:ext cx="5019141" cy="2665789"/>
          </a:xfrm>
          <a:prstGeom prst="rect">
            <a:avLst/>
          </a:prstGeom>
          <a:ln w="12700">
            <a:miter lim="400000"/>
          </a:ln>
          <a:extLst>
            <a:ext uri="{C572A759-6A51-4108-AA02-DFA0A04FC94B}">
              <ma14:wrappingTextBoxFlag xmlns:ma14="http://schemas.microsoft.com/office/mac/drawingml/2011/main" val="1"/>
            </a:ext>
          </a:extLst>
        </p:spPr>
        <p:txBody>
          <a:bodyPr lIns="60933" tIns="60933" rIns="60933" bIns="60933">
            <a:spAutoFit/>
          </a:bodyPr>
          <a:lstStyle/>
          <a:p>
            <a:pPr defTabSz="609300">
              <a:defRPr sz="2000">
                <a:solidFill>
                  <a:srgbClr val="F2F2F2"/>
                </a:solidFill>
              </a:defRPr>
            </a:pPr>
            <a:r>
              <a:rPr>
                <a:latin typeface="微软雅黑"/>
                <a:ea typeface="微软雅黑"/>
                <a:cs typeface="微软雅黑"/>
                <a:sym typeface="微软雅黑"/>
              </a:rPr>
              <a:t>数据：</a:t>
            </a:r>
            <a:r>
              <a:t>2000</a:t>
            </a:r>
            <a:r>
              <a:rPr>
                <a:latin typeface="微软雅黑"/>
                <a:ea typeface="微软雅黑"/>
                <a:cs typeface="微软雅黑"/>
                <a:sym typeface="微软雅黑"/>
              </a:rPr>
              <a:t>亿到</a:t>
            </a:r>
            <a:r>
              <a:t>1</a:t>
            </a:r>
            <a:r>
              <a:rPr>
                <a:latin typeface="微软雅黑"/>
                <a:ea typeface="微软雅黑"/>
                <a:cs typeface="微软雅黑"/>
                <a:sym typeface="微软雅黑"/>
              </a:rPr>
              <a:t>万亿数据</a:t>
            </a:r>
            <a:r>
              <a:t> </a:t>
            </a:r>
          </a:p>
          <a:p>
            <a:pPr defTabSz="609300">
              <a:defRPr sz="2000">
                <a:solidFill>
                  <a:srgbClr val="F2F2F2"/>
                </a:solidFill>
              </a:defRPr>
            </a:pPr>
          </a:p>
          <a:p>
            <a:pPr defTabSz="609300">
              <a:defRPr sz="2000">
                <a:solidFill>
                  <a:srgbClr val="F2F2F2"/>
                </a:solidFill>
              </a:defRPr>
            </a:pPr>
            <a:r>
              <a:rPr>
                <a:latin typeface="微软雅黑"/>
                <a:ea typeface="微软雅黑"/>
                <a:cs typeface="微软雅黑"/>
                <a:sym typeface="微软雅黑"/>
              </a:rPr>
              <a:t>集群</a:t>
            </a:r>
            <a:r>
              <a:t>:</a:t>
            </a:r>
            <a:r>
              <a:t> </a:t>
            </a:r>
            <a:r>
              <a:t>&gt;300</a:t>
            </a:r>
            <a:r>
              <a:t> </a:t>
            </a:r>
            <a:r>
              <a:t>nodes,</a:t>
            </a:r>
            <a:r>
              <a:t> </a:t>
            </a:r>
            <a:r>
              <a:t>&gt;10000</a:t>
            </a:r>
            <a:r>
              <a:t> </a:t>
            </a:r>
            <a:r>
              <a:t>cores</a:t>
            </a:r>
          </a:p>
          <a:p>
            <a:pPr defTabSz="609300">
              <a:defRPr sz="2000">
                <a:solidFill>
                  <a:srgbClr val="F2F2F2"/>
                </a:solidFill>
              </a:defRPr>
            </a:pPr>
          </a:p>
          <a:p>
            <a:pPr defTabSz="609300">
              <a:defRPr sz="2000">
                <a:solidFill>
                  <a:srgbClr val="F2F2F2"/>
                </a:solidFill>
              </a:defRPr>
            </a:pPr>
            <a:r>
              <a:rPr>
                <a:latin typeface="微软雅黑"/>
                <a:ea typeface="微软雅黑"/>
                <a:cs typeface="微软雅黑"/>
                <a:sym typeface="微软雅黑"/>
              </a:rPr>
              <a:t>查询</a:t>
            </a:r>
            <a:r>
              <a:t>:</a:t>
            </a:r>
          </a:p>
          <a:p>
            <a:pPr defTabSz="609300">
              <a:defRPr sz="2000">
                <a:solidFill>
                  <a:srgbClr val="F2F2F2"/>
                </a:solidFill>
              </a:defRPr>
            </a:pPr>
            <a:r>
              <a:t>	Q1:</a:t>
            </a:r>
            <a:r>
              <a:t> </a:t>
            </a:r>
            <a:r>
              <a:t>filter</a:t>
            </a:r>
            <a:r>
              <a:t> </a:t>
            </a:r>
            <a:r>
              <a:t>(c1~c4),</a:t>
            </a:r>
            <a:r>
              <a:t> </a:t>
            </a:r>
            <a:r>
              <a:t>select</a:t>
            </a:r>
            <a:r>
              <a:t> *</a:t>
            </a:r>
            <a:r>
              <a:t>	</a:t>
            </a:r>
          </a:p>
          <a:p>
            <a:pPr defTabSz="609300">
              <a:defRPr sz="2000">
                <a:solidFill>
                  <a:srgbClr val="F2F2F2"/>
                </a:solidFill>
              </a:defRPr>
            </a:pPr>
            <a:r>
              <a:t>	Q2:</a:t>
            </a:r>
            <a:r>
              <a:t> </a:t>
            </a:r>
            <a:r>
              <a:t>filter</a:t>
            </a:r>
            <a:r>
              <a:t> </a:t>
            </a:r>
            <a:r>
              <a:t>(c10),</a:t>
            </a:r>
            <a:r>
              <a:t> </a:t>
            </a:r>
            <a:r>
              <a:t>select</a:t>
            </a:r>
            <a:r>
              <a:t> *</a:t>
            </a:r>
          </a:p>
          <a:p>
            <a:pPr defTabSz="609300">
              <a:defRPr sz="2000">
                <a:solidFill>
                  <a:srgbClr val="F2F2F2"/>
                </a:solidFill>
              </a:defRPr>
            </a:pPr>
            <a:r>
              <a:t> 	Q3:</a:t>
            </a:r>
            <a:r>
              <a:t> </a:t>
            </a:r>
            <a:r>
              <a:t>full</a:t>
            </a:r>
            <a:r>
              <a:t> </a:t>
            </a:r>
            <a:r>
              <a:t>scan</a:t>
            </a:r>
            <a:r>
              <a:t> </a:t>
            </a:r>
            <a:r>
              <a:t>aggregate</a:t>
            </a:r>
          </a:p>
        </p:txBody>
      </p:sp>
      <p:graphicFrame>
        <p:nvGraphicFramePr>
          <p:cNvPr id="1936" name="图表 8"/>
          <p:cNvGraphicFramePr/>
          <p:nvPr/>
        </p:nvGraphicFramePr>
        <p:xfrm>
          <a:off x="5602588" y="1300997"/>
          <a:ext cx="6214283" cy="2958042"/>
        </p:xfrm>
        <a:graphic xmlns:a="http://schemas.openxmlformats.org/drawingml/2006/main">
          <a:graphicData uri="http://schemas.openxmlformats.org/drawingml/2006/chart">
            <c:chart xmlns:c="http://schemas.openxmlformats.org/drawingml/2006/chart" r:id="rId2"/>
          </a:graphicData>
        </a:graphic>
      </p:graphicFrame>
      <p:sp>
        <p:nvSpPr>
          <p:cNvPr id="1937" name="标题 3"/>
          <p:cNvSpPr txBox="1"/>
          <p:nvPr/>
        </p:nvSpPr>
        <p:spPr>
          <a:xfrm>
            <a:off x="506626" y="250850"/>
            <a:ext cx="11044819" cy="726463"/>
          </a:xfrm>
          <a:prstGeom prst="rect">
            <a:avLst/>
          </a:prstGeom>
          <a:ln w="12700">
            <a:miter lim="400000"/>
          </a:ln>
          <a:extLst>
            <a:ext uri="{C572A759-6A51-4108-AA02-DFA0A04FC94B}">
              <ma14:wrappingTextBoxFlag xmlns:ma14="http://schemas.microsoft.com/office/mac/drawingml/2011/main" val="1"/>
            </a:ext>
          </a:extLst>
        </p:spPr>
        <p:txBody>
          <a:bodyPr lIns="45730" tIns="45730" rIns="45730" bIns="45730" anchor="ctr">
            <a:spAutoFit/>
          </a:bodyPr>
          <a:lstStyle>
            <a:lvl1pPr defTabSz="1218345">
              <a:lnSpc>
                <a:spcPct val="90000"/>
              </a:lnSpc>
              <a:defRPr b="1" sz="3600">
                <a:solidFill>
                  <a:srgbClr val="FFFFFF"/>
                </a:solidFill>
                <a:latin typeface="微软雅黑"/>
                <a:ea typeface="微软雅黑"/>
                <a:cs typeface="微软雅黑"/>
                <a:sym typeface="微软雅黑"/>
              </a:defRPr>
            </a:lvl1pPr>
          </a:lstStyle>
          <a:p>
            <a:pPr/>
            <a:r>
              <a:t>安防数据分析：单表万亿数据，秒级返回</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9" name="标题 1"/>
          <p:cNvSpPr txBox="1"/>
          <p:nvPr>
            <p:ph type="title"/>
          </p:nvPr>
        </p:nvSpPr>
        <p:spPr>
          <a:xfrm>
            <a:off x="781254" y="-1"/>
            <a:ext cx="10315114" cy="1084863"/>
          </a:xfrm>
          <a:prstGeom prst="rect">
            <a:avLst/>
          </a:prstGeom>
        </p:spPr>
        <p:txBody>
          <a:bodyPr/>
          <a:lstStyle>
            <a:lvl1pPr>
              <a:defRPr sz="4800"/>
            </a:lvl1pPr>
          </a:lstStyle>
          <a:p>
            <a:pPr/>
            <a:r>
              <a:t>总结</a:t>
            </a:r>
          </a:p>
        </p:txBody>
      </p:sp>
      <p:sp>
        <p:nvSpPr>
          <p:cNvPr id="1940" name="内容占位符 2"/>
          <p:cNvSpPr txBox="1"/>
          <p:nvPr>
            <p:ph type="body" idx="1"/>
          </p:nvPr>
        </p:nvSpPr>
        <p:spPr>
          <a:xfrm>
            <a:off x="781254" y="878122"/>
            <a:ext cx="10975658" cy="4796956"/>
          </a:xfrm>
          <a:prstGeom prst="rect">
            <a:avLst/>
          </a:prstGeom>
        </p:spPr>
        <p:txBody>
          <a:bodyPr/>
          <a:lstStyle/>
          <a:p>
            <a:pPr marL="514350" indent="-514350">
              <a:spcBef>
                <a:spcPts val="600"/>
              </a:spcBef>
              <a:buFontTx/>
              <a:buAutoNum type="arabicPeriod" startAt="1"/>
              <a:defRPr sz="2800"/>
            </a:pPr>
            <a:r>
              <a:rPr>
                <a:latin typeface="微软雅黑"/>
                <a:ea typeface="微软雅黑"/>
                <a:cs typeface="微软雅黑"/>
                <a:sym typeface="微软雅黑"/>
              </a:rPr>
              <a:t>基本能力：</a:t>
            </a:r>
          </a:p>
          <a:p>
            <a:pPr lvl="1" marL="990730" indent="-381050">
              <a:spcBef>
                <a:spcPts val="500"/>
              </a:spcBef>
              <a:defRPr sz="2400"/>
            </a:pPr>
            <a:r>
              <a:rPr>
                <a:latin typeface="微软雅黑"/>
                <a:ea typeface="微软雅黑"/>
                <a:cs typeface="微软雅黑"/>
                <a:sym typeface="微软雅黑"/>
              </a:rPr>
              <a:t>列存</a:t>
            </a:r>
            <a:r>
              <a:t>+</a:t>
            </a:r>
            <a:r>
              <a:rPr>
                <a:latin typeface="微软雅黑"/>
                <a:ea typeface="微软雅黑"/>
                <a:cs typeface="微软雅黑"/>
                <a:sym typeface="微软雅黑"/>
              </a:rPr>
              <a:t>事务管理</a:t>
            </a:r>
            <a:r>
              <a:t>+</a:t>
            </a:r>
            <a:r>
              <a:rPr>
                <a:latin typeface="微软雅黑"/>
                <a:ea typeface="微软雅黑"/>
                <a:cs typeface="微软雅黑"/>
                <a:sym typeface="微软雅黑"/>
              </a:rPr>
              <a:t>更新        </a:t>
            </a:r>
            <a:r>
              <a:t>=&gt;</a:t>
            </a:r>
            <a:r>
              <a:rPr>
                <a:latin typeface="微软雅黑"/>
                <a:ea typeface="微软雅黑"/>
                <a:cs typeface="微软雅黑"/>
                <a:sym typeface="微软雅黑"/>
              </a:rPr>
              <a:t> 性能等同于</a:t>
            </a:r>
            <a:r>
              <a:t>Parquet</a:t>
            </a:r>
            <a:r>
              <a:t> </a:t>
            </a:r>
            <a:r>
              <a:t>+</a:t>
            </a:r>
            <a:r>
              <a:rPr>
                <a:latin typeface="微软雅黑"/>
                <a:ea typeface="微软雅黑"/>
                <a:cs typeface="微软雅黑"/>
                <a:sym typeface="微软雅黑"/>
              </a:rPr>
              <a:t> 多引擎共用一份数据</a:t>
            </a:r>
          </a:p>
          <a:p>
            <a:pPr marL="514350" indent="-514350">
              <a:buFontTx/>
              <a:buAutoNum type="arabicPeriod" startAt="1"/>
              <a:defRPr sz="2800"/>
            </a:pPr>
          </a:p>
          <a:p>
            <a:pPr marL="514350" indent="-514350">
              <a:spcBef>
                <a:spcPts val="600"/>
              </a:spcBef>
              <a:buFontTx/>
              <a:buAutoNum type="arabicPeriod" startAt="2"/>
              <a:defRPr sz="2800"/>
            </a:pPr>
            <a:r>
              <a:rPr>
                <a:latin typeface="微软雅黑"/>
                <a:ea typeface="微软雅黑"/>
                <a:cs typeface="微软雅黑"/>
                <a:sym typeface="微软雅黑"/>
              </a:rPr>
              <a:t>使用索引                          </a:t>
            </a:r>
            <a:r>
              <a:t>=&gt;</a:t>
            </a:r>
            <a:r>
              <a:rPr>
                <a:latin typeface="微软雅黑"/>
                <a:ea typeface="微软雅黑"/>
                <a:cs typeface="微软雅黑"/>
                <a:sym typeface="微软雅黑"/>
              </a:rPr>
              <a:t> 提升海量数据的过滤性能（类搜索）</a:t>
            </a:r>
          </a:p>
          <a:p>
            <a:pPr marL="514350" indent="-514350">
              <a:buFontTx/>
              <a:buAutoNum type="arabicPeriod" startAt="2"/>
              <a:defRPr sz="2800"/>
            </a:pPr>
          </a:p>
          <a:p>
            <a:pPr marL="514350" indent="-514350">
              <a:spcBef>
                <a:spcPts val="600"/>
              </a:spcBef>
              <a:buFontTx/>
              <a:buAutoNum type="arabicPeriod" startAt="3"/>
              <a:defRPr sz="2800"/>
            </a:pPr>
            <a:r>
              <a:rPr>
                <a:latin typeface="微软雅黑"/>
                <a:ea typeface="微软雅黑"/>
                <a:cs typeface="微软雅黑"/>
                <a:sym typeface="微软雅黑"/>
              </a:rPr>
              <a:t>使用预汇聚                      </a:t>
            </a:r>
            <a:r>
              <a:t>=&gt;</a:t>
            </a:r>
            <a:r>
              <a:rPr>
                <a:latin typeface="微软雅黑"/>
                <a:ea typeface="微软雅黑"/>
                <a:cs typeface="微软雅黑"/>
                <a:sym typeface="微软雅黑"/>
              </a:rPr>
              <a:t> 提升复杂汇聚分析性能</a:t>
            </a:r>
          </a:p>
          <a:p>
            <a:pPr marL="514350" indent="-514350">
              <a:buFontTx/>
              <a:buAutoNum type="arabicPeriod" startAt="3"/>
              <a:defRPr sz="2800"/>
            </a:pPr>
          </a:p>
          <a:p>
            <a:pPr marL="514350" indent="-514350">
              <a:spcBef>
                <a:spcPts val="600"/>
              </a:spcBef>
              <a:buFontTx/>
              <a:buAutoNum type="arabicPeriod" startAt="4"/>
              <a:defRPr sz="2800"/>
            </a:pPr>
            <a:r>
              <a:rPr>
                <a:latin typeface="微软雅黑"/>
                <a:ea typeface="微软雅黑"/>
                <a:cs typeface="微软雅黑"/>
                <a:sym typeface="微软雅黑"/>
              </a:rPr>
              <a:t>使用流式入库                  </a:t>
            </a:r>
            <a:r>
              <a:t>=&gt;</a:t>
            </a:r>
            <a:r>
              <a:rPr>
                <a:latin typeface="微软雅黑"/>
                <a:ea typeface="微软雅黑"/>
                <a:cs typeface="微软雅黑"/>
                <a:sym typeface="微软雅黑"/>
              </a:rPr>
              <a:t> 提升实时性，同时避免小文件</a:t>
            </a:r>
          </a:p>
        </p:txBody>
      </p:sp>
      <p:sp>
        <p:nvSpPr>
          <p:cNvPr id="1941" name="文本框 3"/>
          <p:cNvSpPr txBox="1"/>
          <p:nvPr/>
        </p:nvSpPr>
        <p:spPr>
          <a:xfrm>
            <a:off x="5609968" y="3021671"/>
            <a:ext cx="1773099"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C000"/>
                </a:solidFill>
              </a:defRPr>
            </a:pPr>
            <a:r>
              <a:t>1~100X</a:t>
            </a:r>
            <a:r>
              <a:rPr>
                <a:latin typeface="微软雅黑"/>
                <a:ea typeface="微软雅黑"/>
                <a:cs typeface="微软雅黑"/>
                <a:sym typeface="微软雅黑"/>
              </a:rPr>
              <a:t>提升</a:t>
            </a:r>
          </a:p>
        </p:txBody>
      </p:sp>
      <p:sp>
        <p:nvSpPr>
          <p:cNvPr id="1942" name="文本框 4"/>
          <p:cNvSpPr txBox="1"/>
          <p:nvPr/>
        </p:nvSpPr>
        <p:spPr>
          <a:xfrm>
            <a:off x="5609968" y="4164898"/>
            <a:ext cx="160358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C000"/>
                </a:solidFill>
              </a:defRPr>
            </a:pPr>
            <a:r>
              <a:t>1~10X</a:t>
            </a:r>
            <a:r>
              <a:rPr>
                <a:latin typeface="微软雅黑"/>
                <a:ea typeface="微软雅黑"/>
                <a:cs typeface="微软雅黑"/>
                <a:sym typeface="微软雅黑"/>
              </a:rPr>
              <a:t>提升</a:t>
            </a:r>
          </a:p>
        </p:txBody>
      </p:sp>
      <p:sp>
        <p:nvSpPr>
          <p:cNvPr id="1943" name="文本框 5"/>
          <p:cNvSpPr txBox="1"/>
          <p:nvPr/>
        </p:nvSpPr>
        <p:spPr>
          <a:xfrm>
            <a:off x="5622666" y="5323394"/>
            <a:ext cx="3059570"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C000"/>
                </a:solidFill>
              </a:defRPr>
            </a:pPr>
            <a:r>
              <a:t>10</a:t>
            </a:r>
            <a:r>
              <a:rPr>
                <a:latin typeface="微软雅黑"/>
                <a:ea typeface="微软雅黑"/>
                <a:cs typeface="微软雅黑"/>
                <a:sym typeface="微软雅黑"/>
              </a:rPr>
              <a:t>秒</a:t>
            </a:r>
            <a:r>
              <a:t>~</a:t>
            </a:r>
            <a:r>
              <a:rPr>
                <a:latin typeface="微软雅黑"/>
                <a:ea typeface="微软雅黑"/>
                <a:cs typeface="微软雅黑"/>
                <a:sym typeface="微软雅黑"/>
              </a:rPr>
              <a:t>分钟级表格刷新</a:t>
            </a:r>
          </a:p>
        </p:txBody>
      </p:sp>
      <p:sp>
        <p:nvSpPr>
          <p:cNvPr id="1944" name="文本框 6"/>
          <p:cNvSpPr txBox="1"/>
          <p:nvPr/>
        </p:nvSpPr>
        <p:spPr>
          <a:xfrm>
            <a:off x="5622323" y="1983758"/>
            <a:ext cx="3558740"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FFC000"/>
                </a:solidFill>
              </a:defRPr>
            </a:pPr>
            <a:r>
              <a:rPr>
                <a:latin typeface="微软雅黑"/>
                <a:ea typeface="微软雅黑"/>
                <a:cs typeface="微软雅黑"/>
                <a:sym typeface="微软雅黑"/>
              </a:rPr>
              <a:t>计算存储分离的</a:t>
            </a:r>
            <a:r>
              <a:t>PB</a:t>
            </a:r>
            <a:r>
              <a:rPr>
                <a:latin typeface="微软雅黑"/>
                <a:ea typeface="微软雅黑"/>
                <a:cs typeface="微软雅黑"/>
                <a:sym typeface="微软雅黑"/>
              </a:rPr>
              <a:t>级数仓</a:t>
            </a:r>
          </a:p>
        </p:txBody>
      </p:sp>
      <p:sp>
        <p:nvSpPr>
          <p:cNvPr id="1945" name="矩形 7"/>
          <p:cNvSpPr txBox="1"/>
          <p:nvPr/>
        </p:nvSpPr>
        <p:spPr>
          <a:xfrm>
            <a:off x="618085" y="5736242"/>
            <a:ext cx="11079823" cy="10420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600">
                <a:solidFill>
                  <a:srgbClr val="FFC000"/>
                </a:solidFill>
              </a:defRPr>
            </a:pPr>
            <a:r>
              <a:rPr>
                <a:latin typeface="微软雅黑"/>
                <a:ea typeface="微软雅黑"/>
                <a:cs typeface="微软雅黑"/>
                <a:sym typeface="微软雅黑"/>
              </a:rPr>
              <a:t>以</a:t>
            </a:r>
            <a:r>
              <a:t>Hadoop</a:t>
            </a:r>
            <a:r>
              <a:rPr>
                <a:latin typeface="微软雅黑"/>
                <a:ea typeface="微软雅黑"/>
                <a:cs typeface="微软雅黑"/>
                <a:sym typeface="微软雅黑"/>
              </a:rPr>
              <a:t>为基础的新型数仓：海量数据，多租户，多计算引擎访问同一份数据，针对结构化搜索</a:t>
            </a:r>
            <a:r>
              <a:t>/OLAP</a:t>
            </a:r>
            <a:r>
              <a:rPr>
                <a:latin typeface="微软雅黑"/>
                <a:ea typeface="微软雅黑"/>
                <a:cs typeface="微软雅黑"/>
                <a:sym typeface="微软雅黑"/>
              </a:rPr>
              <a:t>优化，实时追加，批量更新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44" name="罐形 5"/>
          <p:cNvGrpSpPr/>
          <p:nvPr/>
        </p:nvGrpSpPr>
        <p:grpSpPr>
          <a:xfrm>
            <a:off x="5995848" y="5405401"/>
            <a:ext cx="1777942" cy="536198"/>
            <a:chOff x="-1" y="0"/>
            <a:chExt cx="1777941" cy="536197"/>
          </a:xfrm>
        </p:grpSpPr>
        <p:sp>
          <p:nvSpPr>
            <p:cNvPr id="740" name="Shape"/>
            <p:cNvSpPr/>
            <p:nvPr/>
          </p:nvSpPr>
          <p:spPr>
            <a:xfrm>
              <a:off x="-2" y="-1"/>
              <a:ext cx="1777942" cy="536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1" name="Oval"/>
            <p:cNvSpPr/>
            <p:nvPr/>
          </p:nvSpPr>
          <p:spPr>
            <a:xfrm>
              <a:off x="-1" y="-1"/>
              <a:ext cx="1777942" cy="134051"/>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2" name="Line"/>
            <p:cNvSpPr/>
            <p:nvPr/>
          </p:nvSpPr>
          <p:spPr>
            <a:xfrm>
              <a:off x="-2" y="-1"/>
              <a:ext cx="1777942" cy="536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3" name="ODS（临时库）"/>
            <p:cNvSpPr txBox="1"/>
            <p:nvPr/>
          </p:nvSpPr>
          <p:spPr>
            <a:xfrm>
              <a:off x="0" y="116190"/>
              <a:ext cx="177793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ODS</a:t>
              </a:r>
              <a:r>
                <a:rPr>
                  <a:latin typeface="微软雅黑"/>
                  <a:ea typeface="微软雅黑"/>
                  <a:cs typeface="微软雅黑"/>
                  <a:sym typeface="微软雅黑"/>
                </a:rPr>
                <a:t>（临时库）</a:t>
              </a:r>
            </a:p>
          </p:txBody>
        </p:sp>
      </p:grpSp>
      <p:grpSp>
        <p:nvGrpSpPr>
          <p:cNvPr id="749" name="罐形 6"/>
          <p:cNvGrpSpPr/>
          <p:nvPr/>
        </p:nvGrpSpPr>
        <p:grpSpPr>
          <a:xfrm>
            <a:off x="2585809" y="4196165"/>
            <a:ext cx="6568456" cy="691049"/>
            <a:chOff x="0" y="0"/>
            <a:chExt cx="6568454" cy="691048"/>
          </a:xfrm>
        </p:grpSpPr>
        <p:sp>
          <p:nvSpPr>
            <p:cNvPr id="745" name="Shape"/>
            <p:cNvSpPr/>
            <p:nvPr/>
          </p:nvSpPr>
          <p:spPr>
            <a:xfrm>
              <a:off x="-1" y="-1"/>
              <a:ext cx="656845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6" name="Oval"/>
            <p:cNvSpPr/>
            <p:nvPr/>
          </p:nvSpPr>
          <p:spPr>
            <a:xfrm>
              <a:off x="-1" y="-1"/>
              <a:ext cx="6568456"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47" name="Line"/>
            <p:cNvSpPr/>
            <p:nvPr/>
          </p:nvSpPr>
          <p:spPr>
            <a:xfrm>
              <a:off x="-1" y="-1"/>
              <a:ext cx="656845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48" name="全量历史库"/>
            <p:cNvSpPr txBox="1"/>
            <p:nvPr/>
          </p:nvSpPr>
          <p:spPr>
            <a:xfrm>
              <a:off x="-1" y="203294"/>
              <a:ext cx="656845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全量历史库</a:t>
              </a:r>
            </a:p>
          </p:txBody>
        </p:sp>
      </p:grpSp>
      <p:grpSp>
        <p:nvGrpSpPr>
          <p:cNvPr id="754" name="罐形 7"/>
          <p:cNvGrpSpPr/>
          <p:nvPr/>
        </p:nvGrpSpPr>
        <p:grpSpPr>
          <a:xfrm>
            <a:off x="4538025" y="3173090"/>
            <a:ext cx="4616240" cy="691049"/>
            <a:chOff x="0" y="0"/>
            <a:chExt cx="4616238" cy="691048"/>
          </a:xfrm>
        </p:grpSpPr>
        <p:sp>
          <p:nvSpPr>
            <p:cNvPr id="750" name="Shape"/>
            <p:cNvSpPr/>
            <p:nvPr/>
          </p:nvSpPr>
          <p:spPr>
            <a:xfrm>
              <a:off x="-1" y="-1"/>
              <a:ext cx="4616239"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1" name="Oval"/>
            <p:cNvSpPr/>
            <p:nvPr/>
          </p:nvSpPr>
          <p:spPr>
            <a:xfrm>
              <a:off x="0" y="-1"/>
              <a:ext cx="4616238"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2" name="Line"/>
            <p:cNvSpPr/>
            <p:nvPr/>
          </p:nvSpPr>
          <p:spPr>
            <a:xfrm>
              <a:off x="-1" y="-1"/>
              <a:ext cx="4616238"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3" name="主题库"/>
            <p:cNvSpPr txBox="1"/>
            <p:nvPr/>
          </p:nvSpPr>
          <p:spPr>
            <a:xfrm>
              <a:off x="0" y="203294"/>
              <a:ext cx="46162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主题库</a:t>
              </a:r>
            </a:p>
          </p:txBody>
        </p:sp>
      </p:grpSp>
      <p:grpSp>
        <p:nvGrpSpPr>
          <p:cNvPr id="759" name="罐形 8"/>
          <p:cNvGrpSpPr/>
          <p:nvPr/>
        </p:nvGrpSpPr>
        <p:grpSpPr>
          <a:xfrm>
            <a:off x="5190563" y="2321498"/>
            <a:ext cx="1325382" cy="519566"/>
            <a:chOff x="-1" y="0"/>
            <a:chExt cx="1325381" cy="519565"/>
          </a:xfrm>
        </p:grpSpPr>
        <p:sp>
          <p:nvSpPr>
            <p:cNvPr id="755" name="Shape"/>
            <p:cNvSpPr/>
            <p:nvPr/>
          </p:nvSpPr>
          <p:spPr>
            <a:xfrm>
              <a:off x="-2" y="0"/>
              <a:ext cx="1325383" cy="519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6" name="Oval"/>
            <p:cNvSpPr/>
            <p:nvPr/>
          </p:nvSpPr>
          <p:spPr>
            <a:xfrm>
              <a:off x="-1" y="-1"/>
              <a:ext cx="1325382" cy="12989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57" name="Line"/>
            <p:cNvSpPr/>
            <p:nvPr/>
          </p:nvSpPr>
          <p:spPr>
            <a:xfrm>
              <a:off x="-2" y="0"/>
              <a:ext cx="1325381" cy="519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58" name="标签画像库"/>
            <p:cNvSpPr txBox="1"/>
            <p:nvPr/>
          </p:nvSpPr>
          <p:spPr>
            <a:xfrm>
              <a:off x="0" y="106835"/>
              <a:ext cx="132537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标签画像库</a:t>
              </a:r>
            </a:p>
          </p:txBody>
        </p:sp>
      </p:grpSp>
      <p:grpSp>
        <p:nvGrpSpPr>
          <p:cNvPr id="764" name="罐形 9"/>
          <p:cNvGrpSpPr/>
          <p:nvPr/>
        </p:nvGrpSpPr>
        <p:grpSpPr>
          <a:xfrm>
            <a:off x="6664100" y="2327349"/>
            <a:ext cx="1176237" cy="482730"/>
            <a:chOff x="0" y="0"/>
            <a:chExt cx="1176235" cy="482729"/>
          </a:xfrm>
        </p:grpSpPr>
        <p:sp>
          <p:nvSpPr>
            <p:cNvPr id="760" name="Shap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1" name="Oval"/>
            <p:cNvSpPr/>
            <p:nvPr/>
          </p:nvSpPr>
          <p:spPr>
            <a:xfrm>
              <a:off x="0" y="-1"/>
              <a:ext cx="1176236" cy="12068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62" name="Lin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3" name="关系库"/>
            <p:cNvSpPr txBox="1"/>
            <p:nvPr/>
          </p:nvSpPr>
          <p:spPr>
            <a:xfrm>
              <a:off x="0" y="86114"/>
              <a:ext cx="117623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关系库</a:t>
              </a:r>
            </a:p>
          </p:txBody>
        </p:sp>
      </p:grpSp>
      <p:grpSp>
        <p:nvGrpSpPr>
          <p:cNvPr id="767" name="矩形 11"/>
          <p:cNvGrpSpPr/>
          <p:nvPr/>
        </p:nvGrpSpPr>
        <p:grpSpPr>
          <a:xfrm>
            <a:off x="10170649" y="2255729"/>
            <a:ext cx="436750" cy="3216817"/>
            <a:chOff x="0" y="0"/>
            <a:chExt cx="436749" cy="3216816"/>
          </a:xfrm>
        </p:grpSpPr>
        <p:sp>
          <p:nvSpPr>
            <p:cNvPr id="765" name="Rectangle"/>
            <p:cNvSpPr/>
            <p:nvPr/>
          </p:nvSpPr>
          <p:spPr>
            <a:xfrm>
              <a:off x="-1" y="-1"/>
              <a:ext cx="436751" cy="3216818"/>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6" name="流水线开发和调度"/>
            <p:cNvSpPr txBox="1"/>
            <p:nvPr/>
          </p:nvSpPr>
          <p:spPr>
            <a:xfrm>
              <a:off x="-1" y="445088"/>
              <a:ext cx="436751" cy="2326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流水线开发和调度</a:t>
              </a:r>
            </a:p>
          </p:txBody>
        </p:sp>
      </p:grpSp>
      <p:pic>
        <p:nvPicPr>
          <p:cNvPr id="768" name="图片 12" descr="图片 12"/>
          <p:cNvPicPr>
            <a:picLocks noChangeAspect="1"/>
          </p:cNvPicPr>
          <p:nvPr/>
        </p:nvPicPr>
        <p:blipFill>
          <a:blip r:embed="rId2">
            <a:extLst/>
          </a:blip>
          <a:stretch>
            <a:fillRect/>
          </a:stretch>
        </p:blipFill>
        <p:spPr>
          <a:xfrm>
            <a:off x="4425136" y="143818"/>
            <a:ext cx="776721" cy="722959"/>
          </a:xfrm>
          <a:prstGeom prst="rect">
            <a:avLst/>
          </a:prstGeom>
          <a:ln w="12700">
            <a:miter lim="400000"/>
          </a:ln>
        </p:spPr>
      </p:pic>
      <p:pic>
        <p:nvPicPr>
          <p:cNvPr id="769" name="图片 14" descr="图片 14"/>
          <p:cNvPicPr>
            <a:picLocks noChangeAspect="1"/>
          </p:cNvPicPr>
          <p:nvPr/>
        </p:nvPicPr>
        <p:blipFill>
          <a:blip r:embed="rId3">
            <a:extLst/>
          </a:blip>
          <a:stretch>
            <a:fillRect/>
          </a:stretch>
        </p:blipFill>
        <p:spPr>
          <a:xfrm>
            <a:off x="10868111" y="3491753"/>
            <a:ext cx="916446" cy="853013"/>
          </a:xfrm>
          <a:prstGeom prst="rect">
            <a:avLst/>
          </a:prstGeom>
          <a:ln w="12700">
            <a:miter lim="400000"/>
          </a:ln>
        </p:spPr>
      </p:pic>
      <p:grpSp>
        <p:nvGrpSpPr>
          <p:cNvPr id="772" name="矩形 15"/>
          <p:cNvGrpSpPr/>
          <p:nvPr/>
        </p:nvGrpSpPr>
        <p:grpSpPr>
          <a:xfrm>
            <a:off x="2585809" y="1355706"/>
            <a:ext cx="1061633" cy="513995"/>
            <a:chOff x="0" y="0"/>
            <a:chExt cx="1061631" cy="513994"/>
          </a:xfrm>
        </p:grpSpPr>
        <p:sp>
          <p:nvSpPr>
            <p:cNvPr id="770" name="Rectangle"/>
            <p:cNvSpPr/>
            <p:nvPr/>
          </p:nvSpPr>
          <p:spPr>
            <a:xfrm>
              <a:off x="-1" y="-1"/>
              <a:ext cx="1061633"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1" name="数据产品B"/>
            <p:cNvSpPr txBox="1"/>
            <p:nvPr/>
          </p:nvSpPr>
          <p:spPr>
            <a:xfrm>
              <a:off x="-1" y="71577"/>
              <a:ext cx="106163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B</a:t>
              </a:r>
            </a:p>
          </p:txBody>
        </p:sp>
      </p:grpSp>
      <p:sp>
        <p:nvSpPr>
          <p:cNvPr id="773" name="上箭头 18"/>
          <p:cNvSpPr/>
          <p:nvPr/>
        </p:nvSpPr>
        <p:spPr>
          <a:xfrm>
            <a:off x="3037245" y="1958486"/>
            <a:ext cx="181719" cy="2237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77"/>
                </a:moveTo>
                <a:lnTo>
                  <a:pt x="10800" y="0"/>
                </a:lnTo>
                <a:lnTo>
                  <a:pt x="21600" y="877"/>
                </a:lnTo>
                <a:lnTo>
                  <a:pt x="16200" y="877"/>
                </a:lnTo>
                <a:lnTo>
                  <a:pt x="16200" y="21600"/>
                </a:lnTo>
                <a:lnTo>
                  <a:pt x="5400" y="21600"/>
                </a:lnTo>
                <a:lnTo>
                  <a:pt x="5400" y="877"/>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774" name="上箭头 20"/>
          <p:cNvSpPr/>
          <p:nvPr/>
        </p:nvSpPr>
        <p:spPr>
          <a:xfrm>
            <a:off x="4594483" y="1958487"/>
            <a:ext cx="157222" cy="1214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8"/>
                </a:moveTo>
                <a:lnTo>
                  <a:pt x="10800" y="0"/>
                </a:lnTo>
                <a:lnTo>
                  <a:pt x="21600" y="1398"/>
                </a:lnTo>
                <a:lnTo>
                  <a:pt x="16200" y="1398"/>
                </a:lnTo>
                <a:lnTo>
                  <a:pt x="16200" y="21600"/>
                </a:lnTo>
                <a:lnTo>
                  <a:pt x="5400" y="21600"/>
                </a:lnTo>
                <a:lnTo>
                  <a:pt x="5400" y="139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775" name="上箭头 22"/>
          <p:cNvSpPr/>
          <p:nvPr/>
        </p:nvSpPr>
        <p:spPr>
          <a:xfrm>
            <a:off x="5792048"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776" name="上箭头 23"/>
          <p:cNvSpPr/>
          <p:nvPr/>
        </p:nvSpPr>
        <p:spPr>
          <a:xfrm>
            <a:off x="7212916"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781" name="罐形 29"/>
          <p:cNvGrpSpPr/>
          <p:nvPr/>
        </p:nvGrpSpPr>
        <p:grpSpPr>
          <a:xfrm>
            <a:off x="3881214" y="6026003"/>
            <a:ext cx="1213396" cy="713835"/>
            <a:chOff x="0" y="0"/>
            <a:chExt cx="1213395" cy="713834"/>
          </a:xfrm>
        </p:grpSpPr>
        <p:sp>
          <p:nvSpPr>
            <p:cNvPr id="777" name="Shape"/>
            <p:cNvSpPr/>
            <p:nvPr/>
          </p:nvSpPr>
          <p:spPr>
            <a:xfrm>
              <a:off x="0" y="0"/>
              <a:ext cx="1213396"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78" name="Oval"/>
            <p:cNvSpPr/>
            <p:nvPr/>
          </p:nvSpPr>
          <p:spPr>
            <a:xfrm>
              <a:off x="1" y="0"/>
              <a:ext cx="1213395" cy="17276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79" name="Line"/>
            <p:cNvSpPr/>
            <p:nvPr/>
          </p:nvSpPr>
          <p:spPr>
            <a:xfrm>
              <a:off x="0" y="0"/>
              <a:ext cx="1213395"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0" name="数据源…"/>
            <p:cNvSpPr txBox="1"/>
            <p:nvPr/>
          </p:nvSpPr>
          <p:spPr>
            <a:xfrm>
              <a:off x="1" y="63594"/>
              <a:ext cx="1213394"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数据源</a:t>
              </a:r>
            </a:p>
            <a:p>
              <a:pPr algn="ctr">
                <a:defRPr sz="1600">
                  <a:solidFill>
                    <a:srgbClr val="FFFFFF"/>
                  </a:solidFill>
                </a:defRPr>
              </a:pPr>
              <a:r>
                <a:rPr>
                  <a:latin typeface="微软雅黑"/>
                  <a:ea typeface="微软雅黑"/>
                  <a:cs typeface="微软雅黑"/>
                  <a:sym typeface="微软雅黑"/>
                </a:rPr>
                <a:t>（生产系统）</a:t>
              </a:r>
            </a:p>
          </p:txBody>
        </p:sp>
      </p:grpSp>
      <p:sp>
        <p:nvSpPr>
          <p:cNvPr id="782" name="上箭头 31"/>
          <p:cNvSpPr/>
          <p:nvPr/>
        </p:nvSpPr>
        <p:spPr>
          <a:xfrm>
            <a:off x="5893849" y="3848646"/>
            <a:ext cx="622095" cy="4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783" name="上箭头 32"/>
          <p:cNvSpPr/>
          <p:nvPr/>
        </p:nvSpPr>
        <p:spPr>
          <a:xfrm>
            <a:off x="5552044" y="2810079"/>
            <a:ext cx="622095" cy="459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784" name="上箭头 33"/>
          <p:cNvSpPr/>
          <p:nvPr/>
        </p:nvSpPr>
        <p:spPr>
          <a:xfrm>
            <a:off x="6974478" y="2841062"/>
            <a:ext cx="555484" cy="42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787" name="矩形 36"/>
          <p:cNvGrpSpPr/>
          <p:nvPr/>
        </p:nvGrpSpPr>
        <p:grpSpPr>
          <a:xfrm>
            <a:off x="4061852" y="1353263"/>
            <a:ext cx="1121747" cy="513996"/>
            <a:chOff x="0" y="0"/>
            <a:chExt cx="1121746" cy="513994"/>
          </a:xfrm>
        </p:grpSpPr>
        <p:sp>
          <p:nvSpPr>
            <p:cNvPr id="785"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6" name="数据产品C"/>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C</a:t>
              </a:r>
            </a:p>
          </p:txBody>
        </p:sp>
      </p:grpSp>
      <p:grpSp>
        <p:nvGrpSpPr>
          <p:cNvPr id="790" name="矩形 37"/>
          <p:cNvGrpSpPr/>
          <p:nvPr/>
        </p:nvGrpSpPr>
        <p:grpSpPr>
          <a:xfrm>
            <a:off x="5356947" y="1353263"/>
            <a:ext cx="1121747" cy="513996"/>
            <a:chOff x="0" y="0"/>
            <a:chExt cx="1121746" cy="513994"/>
          </a:xfrm>
        </p:grpSpPr>
        <p:sp>
          <p:nvSpPr>
            <p:cNvPr id="788"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9" name="数据产品D"/>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D</a:t>
              </a:r>
            </a:p>
          </p:txBody>
        </p:sp>
      </p:grpSp>
      <p:grpSp>
        <p:nvGrpSpPr>
          <p:cNvPr id="793" name="矩形 38"/>
          <p:cNvGrpSpPr/>
          <p:nvPr/>
        </p:nvGrpSpPr>
        <p:grpSpPr>
          <a:xfrm>
            <a:off x="6652042" y="1353263"/>
            <a:ext cx="1121747" cy="513996"/>
            <a:chOff x="0" y="0"/>
            <a:chExt cx="1121746" cy="513994"/>
          </a:xfrm>
        </p:grpSpPr>
        <p:sp>
          <p:nvSpPr>
            <p:cNvPr id="791" name="Rectangle"/>
            <p:cNvSpPr/>
            <p:nvPr/>
          </p:nvSpPr>
          <p:spPr>
            <a:xfrm>
              <a:off x="-1" y="-1"/>
              <a:ext cx="1121748"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2" name="数据产品E"/>
            <p:cNvSpPr txBox="1"/>
            <p:nvPr/>
          </p:nvSpPr>
          <p:spPr>
            <a:xfrm>
              <a:off x="-1" y="71577"/>
              <a:ext cx="112174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E</a:t>
              </a:r>
            </a:p>
          </p:txBody>
        </p:sp>
      </p:grpSp>
      <p:sp>
        <p:nvSpPr>
          <p:cNvPr id="794" name="直线箭头连接符 45"/>
          <p:cNvSpPr/>
          <p:nvPr/>
        </p:nvSpPr>
        <p:spPr>
          <a:xfrm flipH="1" flipV="1">
            <a:off x="9209410" y="3039843"/>
            <a:ext cx="958873" cy="410945"/>
          </a:xfrm>
          <a:prstGeom prst="line">
            <a:avLst/>
          </a:prstGeom>
          <a:ln>
            <a:solidFill>
              <a:srgbClr val="4A7EBB"/>
            </a:solidFill>
            <a:prstDash val="dash"/>
            <a:tailEnd type="triangle"/>
          </a:ln>
        </p:spPr>
        <p:txBody>
          <a:bodyPr lIns="45719" rIns="45719"/>
          <a:lstStyle/>
          <a:p>
            <a:pPr/>
          </a:p>
        </p:txBody>
      </p:sp>
      <p:grpSp>
        <p:nvGrpSpPr>
          <p:cNvPr id="799" name="罐形 49"/>
          <p:cNvGrpSpPr/>
          <p:nvPr/>
        </p:nvGrpSpPr>
        <p:grpSpPr>
          <a:xfrm>
            <a:off x="7978029" y="2339914"/>
            <a:ext cx="1176237" cy="482730"/>
            <a:chOff x="0" y="0"/>
            <a:chExt cx="1176235" cy="482729"/>
          </a:xfrm>
        </p:grpSpPr>
        <p:sp>
          <p:nvSpPr>
            <p:cNvPr id="795" name="Shap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96" name="Oval"/>
            <p:cNvSpPr/>
            <p:nvPr/>
          </p:nvSpPr>
          <p:spPr>
            <a:xfrm>
              <a:off x="0" y="-1"/>
              <a:ext cx="1176236" cy="12068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97" name="Line"/>
            <p:cNvSpPr/>
            <p:nvPr/>
          </p:nvSpPr>
          <p:spPr>
            <a:xfrm>
              <a:off x="0" y="-1"/>
              <a:ext cx="1176236" cy="4827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8" name="XX业务库"/>
            <p:cNvSpPr txBox="1"/>
            <p:nvPr/>
          </p:nvSpPr>
          <p:spPr>
            <a:xfrm>
              <a:off x="0" y="86114"/>
              <a:ext cx="1176236"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t>XX</a:t>
              </a:r>
              <a:r>
                <a:rPr>
                  <a:latin typeface="微软雅黑"/>
                  <a:ea typeface="微软雅黑"/>
                  <a:cs typeface="微软雅黑"/>
                  <a:sym typeface="微软雅黑"/>
                </a:rPr>
                <a:t>业务库</a:t>
              </a:r>
            </a:p>
          </p:txBody>
        </p:sp>
      </p:grpSp>
      <p:grpSp>
        <p:nvGrpSpPr>
          <p:cNvPr id="802" name="矩形 50"/>
          <p:cNvGrpSpPr/>
          <p:nvPr/>
        </p:nvGrpSpPr>
        <p:grpSpPr>
          <a:xfrm>
            <a:off x="7969577" y="1313864"/>
            <a:ext cx="1121747" cy="592794"/>
            <a:chOff x="0" y="0"/>
            <a:chExt cx="1121746" cy="592792"/>
          </a:xfrm>
        </p:grpSpPr>
        <p:sp>
          <p:nvSpPr>
            <p:cNvPr id="800" name="Rectangle"/>
            <p:cNvSpPr/>
            <p:nvPr/>
          </p:nvSpPr>
          <p:spPr>
            <a:xfrm>
              <a:off x="0" y="39399"/>
              <a:ext cx="1121747" cy="513995"/>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01" name="数据产品…"/>
            <p:cNvSpPr txBox="1"/>
            <p:nvPr/>
          </p:nvSpPr>
          <p:spPr>
            <a:xfrm>
              <a:off x="0" y="0"/>
              <a:ext cx="1121747" cy="5927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p>
            <a:p>
              <a:pPr algn="ctr">
                <a:defRPr sz="1600">
                  <a:solidFill>
                    <a:srgbClr val="FFFFFF"/>
                  </a:solidFill>
                </a:defRPr>
              </a:pPr>
              <a:r>
                <a:t>F</a:t>
              </a:r>
            </a:p>
          </p:txBody>
        </p:sp>
      </p:grpSp>
      <p:sp>
        <p:nvSpPr>
          <p:cNvPr id="803" name="上箭头 51"/>
          <p:cNvSpPr/>
          <p:nvPr/>
        </p:nvSpPr>
        <p:spPr>
          <a:xfrm>
            <a:off x="8479548" y="1958487"/>
            <a:ext cx="101804" cy="32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08"/>
                </a:moveTo>
                <a:lnTo>
                  <a:pt x="10800" y="0"/>
                </a:lnTo>
                <a:lnTo>
                  <a:pt x="21600" y="3408"/>
                </a:lnTo>
                <a:lnTo>
                  <a:pt x="16200" y="3408"/>
                </a:lnTo>
                <a:lnTo>
                  <a:pt x="16200" y="21600"/>
                </a:lnTo>
                <a:lnTo>
                  <a:pt x="5400" y="21600"/>
                </a:lnTo>
                <a:lnTo>
                  <a:pt x="5400" y="3408"/>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804" name="上箭头 52"/>
          <p:cNvSpPr/>
          <p:nvPr/>
        </p:nvSpPr>
        <p:spPr>
          <a:xfrm>
            <a:off x="8288404" y="2825569"/>
            <a:ext cx="555484" cy="428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805" name="上箭头 53"/>
          <p:cNvSpPr/>
          <p:nvPr/>
        </p:nvSpPr>
        <p:spPr>
          <a:xfrm>
            <a:off x="6610725" y="4930423"/>
            <a:ext cx="643756" cy="432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808" name="矩形 54"/>
          <p:cNvGrpSpPr/>
          <p:nvPr/>
        </p:nvGrpSpPr>
        <p:grpSpPr>
          <a:xfrm>
            <a:off x="892667" y="3652092"/>
            <a:ext cx="845436" cy="1385346"/>
            <a:chOff x="0" y="0"/>
            <a:chExt cx="845435" cy="1385344"/>
          </a:xfrm>
        </p:grpSpPr>
        <p:sp>
          <p:nvSpPr>
            <p:cNvPr id="806" name="Rectangle"/>
            <p:cNvSpPr/>
            <p:nvPr/>
          </p:nvSpPr>
          <p:spPr>
            <a:xfrm>
              <a:off x="-1" y="0"/>
              <a:ext cx="845437" cy="1385345"/>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807" name="流处理"/>
            <p:cNvSpPr txBox="1"/>
            <p:nvPr/>
          </p:nvSpPr>
          <p:spPr>
            <a:xfrm>
              <a:off x="-1" y="507252"/>
              <a:ext cx="8454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流处理</a:t>
              </a:r>
            </a:p>
          </p:txBody>
        </p:sp>
      </p:grpSp>
      <p:sp>
        <p:nvSpPr>
          <p:cNvPr id="809" name="上箭头 56"/>
          <p:cNvSpPr/>
          <p:nvPr/>
        </p:nvSpPr>
        <p:spPr>
          <a:xfrm rot="5400000">
            <a:off x="1938428" y="4287084"/>
            <a:ext cx="341957" cy="50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53"/>
                </a:moveTo>
                <a:lnTo>
                  <a:pt x="10800" y="0"/>
                </a:lnTo>
                <a:lnTo>
                  <a:pt x="21600" y="7253"/>
                </a:lnTo>
                <a:lnTo>
                  <a:pt x="16200" y="7253"/>
                </a:lnTo>
                <a:lnTo>
                  <a:pt x="16200" y="21600"/>
                </a:lnTo>
                <a:lnTo>
                  <a:pt x="5400" y="21600"/>
                </a:lnTo>
                <a:lnTo>
                  <a:pt x="5400" y="7253"/>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grpSp>
        <p:nvGrpSpPr>
          <p:cNvPr id="812" name="矩形 57"/>
          <p:cNvGrpSpPr/>
          <p:nvPr/>
        </p:nvGrpSpPr>
        <p:grpSpPr>
          <a:xfrm>
            <a:off x="824137" y="1362636"/>
            <a:ext cx="1061632" cy="513995"/>
            <a:chOff x="0" y="0"/>
            <a:chExt cx="1061631" cy="513994"/>
          </a:xfrm>
        </p:grpSpPr>
        <p:sp>
          <p:nvSpPr>
            <p:cNvPr id="810" name="Rectangle"/>
            <p:cNvSpPr/>
            <p:nvPr/>
          </p:nvSpPr>
          <p:spPr>
            <a:xfrm>
              <a:off x="-1" y="-1"/>
              <a:ext cx="1061633" cy="51399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11" name="数据产品A"/>
            <p:cNvSpPr txBox="1"/>
            <p:nvPr/>
          </p:nvSpPr>
          <p:spPr>
            <a:xfrm>
              <a:off x="-1" y="71577"/>
              <a:ext cx="106163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数据产品</a:t>
              </a:r>
              <a:r>
                <a:t>A</a:t>
              </a:r>
            </a:p>
          </p:txBody>
        </p:sp>
      </p:grpSp>
      <p:sp>
        <p:nvSpPr>
          <p:cNvPr id="813" name="上箭头 58"/>
          <p:cNvSpPr/>
          <p:nvPr/>
        </p:nvSpPr>
        <p:spPr>
          <a:xfrm>
            <a:off x="1225119" y="1959083"/>
            <a:ext cx="187823" cy="1590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76"/>
                </a:moveTo>
                <a:lnTo>
                  <a:pt x="10800" y="0"/>
                </a:lnTo>
                <a:lnTo>
                  <a:pt x="21600" y="1276"/>
                </a:lnTo>
                <a:lnTo>
                  <a:pt x="16200" y="1276"/>
                </a:lnTo>
                <a:lnTo>
                  <a:pt x="16200" y="21600"/>
                </a:lnTo>
                <a:lnTo>
                  <a:pt x="5400" y="21600"/>
                </a:lnTo>
                <a:lnTo>
                  <a:pt x="5400" y="1276"/>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814" name="直线箭头连接符 63"/>
          <p:cNvSpPr/>
          <p:nvPr/>
        </p:nvSpPr>
        <p:spPr>
          <a:xfrm flipH="1">
            <a:off x="9209409" y="3746370"/>
            <a:ext cx="1020519" cy="286367"/>
          </a:xfrm>
          <a:prstGeom prst="line">
            <a:avLst/>
          </a:prstGeom>
          <a:ln>
            <a:solidFill>
              <a:srgbClr val="4A7EBB"/>
            </a:solidFill>
            <a:prstDash val="dash"/>
            <a:tailEnd type="triangle"/>
          </a:ln>
        </p:spPr>
        <p:txBody>
          <a:bodyPr lIns="45719" rIns="45719"/>
          <a:lstStyle/>
          <a:p>
            <a:pPr/>
          </a:p>
        </p:txBody>
      </p:sp>
      <p:sp>
        <p:nvSpPr>
          <p:cNvPr id="815" name="直线箭头连接符 65"/>
          <p:cNvSpPr/>
          <p:nvPr/>
        </p:nvSpPr>
        <p:spPr>
          <a:xfrm flipH="1">
            <a:off x="9087463" y="4078411"/>
            <a:ext cx="1142465" cy="1172139"/>
          </a:xfrm>
          <a:prstGeom prst="line">
            <a:avLst/>
          </a:prstGeom>
          <a:ln>
            <a:solidFill>
              <a:srgbClr val="4A7EBB"/>
            </a:solidFill>
            <a:prstDash val="dash"/>
            <a:tailEnd type="triangle"/>
          </a:ln>
        </p:spPr>
        <p:txBody>
          <a:bodyPr lIns="45719" rIns="45719"/>
          <a:lstStyle/>
          <a:p>
            <a:pPr/>
          </a:p>
        </p:txBody>
      </p:sp>
      <p:sp>
        <p:nvSpPr>
          <p:cNvPr id="816" name="直角上箭头 68"/>
          <p:cNvSpPr/>
          <p:nvPr/>
        </p:nvSpPr>
        <p:spPr>
          <a:xfrm>
            <a:off x="5190566" y="5984437"/>
            <a:ext cx="1902963" cy="457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643"/>
                </a:moveTo>
                <a:lnTo>
                  <a:pt x="19367" y="16643"/>
                </a:lnTo>
                <a:lnTo>
                  <a:pt x="19367" y="8861"/>
                </a:lnTo>
                <a:lnTo>
                  <a:pt x="18326" y="8861"/>
                </a:lnTo>
                <a:lnTo>
                  <a:pt x="19963" y="0"/>
                </a:lnTo>
                <a:lnTo>
                  <a:pt x="21600" y="8861"/>
                </a:lnTo>
                <a:lnTo>
                  <a:pt x="20559" y="8861"/>
                </a:lnTo>
                <a:lnTo>
                  <a:pt x="20559" y="21600"/>
                </a:lnTo>
                <a:lnTo>
                  <a:pt x="0" y="21600"/>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817" name="直角上箭头 69"/>
          <p:cNvSpPr/>
          <p:nvPr/>
        </p:nvSpPr>
        <p:spPr>
          <a:xfrm flipH="1">
            <a:off x="1122217" y="5140404"/>
            <a:ext cx="2663044" cy="1308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845"/>
                </a:moveTo>
                <a:lnTo>
                  <a:pt x="19848" y="19845"/>
                </a:lnTo>
                <a:lnTo>
                  <a:pt x="19848" y="3828"/>
                </a:lnTo>
                <a:lnTo>
                  <a:pt x="18958" y="3828"/>
                </a:lnTo>
                <a:lnTo>
                  <a:pt x="20279" y="0"/>
                </a:lnTo>
                <a:lnTo>
                  <a:pt x="21600" y="3828"/>
                </a:lnTo>
                <a:lnTo>
                  <a:pt x="20710" y="3828"/>
                </a:lnTo>
                <a:lnTo>
                  <a:pt x="20710" y="21600"/>
                </a:lnTo>
                <a:lnTo>
                  <a:pt x="0" y="21600"/>
                </a:lnTo>
                <a:close/>
              </a:path>
            </a:pathLst>
          </a:custGeom>
          <a:solidFill>
            <a:schemeClr val="accent1"/>
          </a:solidFill>
          <a:ln w="25400">
            <a:solidFill>
              <a:srgbClr val="3A5E8A"/>
            </a:solidFill>
          </a:ln>
        </p:spPr>
        <p:txBody>
          <a:bodyPr lIns="45719" rIns="45719" anchor="ctr"/>
          <a:lstStyle/>
          <a:p>
            <a:pPr algn="ctr">
              <a:defRPr>
                <a:solidFill>
                  <a:srgbClr val="FFFFFF"/>
                </a:solidFill>
              </a:defRPr>
            </a:pPr>
          </a:p>
        </p:txBody>
      </p:sp>
      <p:sp>
        <p:nvSpPr>
          <p:cNvPr id="818" name="上箭头 72"/>
          <p:cNvSpPr/>
          <p:nvPr/>
        </p:nvSpPr>
        <p:spPr>
          <a:xfrm rot="4297334">
            <a:off x="6490375" y="1693280"/>
            <a:ext cx="86461" cy="840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0"/>
                </a:moveTo>
                <a:lnTo>
                  <a:pt x="10800" y="0"/>
                </a:lnTo>
                <a:lnTo>
                  <a:pt x="21600" y="1110"/>
                </a:lnTo>
                <a:lnTo>
                  <a:pt x="16200" y="1110"/>
                </a:lnTo>
                <a:lnTo>
                  <a:pt x="16200" y="21600"/>
                </a:lnTo>
                <a:lnTo>
                  <a:pt x="5400" y="21600"/>
                </a:lnTo>
                <a:lnTo>
                  <a:pt x="5400" y="111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819" name="上箭头 73"/>
          <p:cNvSpPr/>
          <p:nvPr/>
        </p:nvSpPr>
        <p:spPr>
          <a:xfrm rot="4297334">
            <a:off x="7818734" y="1693279"/>
            <a:ext cx="86461" cy="840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0"/>
                </a:moveTo>
                <a:lnTo>
                  <a:pt x="10800" y="0"/>
                </a:lnTo>
                <a:lnTo>
                  <a:pt x="21600" y="1110"/>
                </a:lnTo>
                <a:lnTo>
                  <a:pt x="16200" y="1110"/>
                </a:lnTo>
                <a:lnTo>
                  <a:pt x="16200" y="21600"/>
                </a:lnTo>
                <a:lnTo>
                  <a:pt x="5400" y="21600"/>
                </a:lnTo>
                <a:lnTo>
                  <a:pt x="5400" y="1110"/>
                </a:lnTo>
                <a:close/>
              </a:path>
            </a:pathLst>
          </a:custGeom>
          <a:solidFill>
            <a:schemeClr val="accent1"/>
          </a:solidFill>
          <a:ln w="25400">
            <a:solidFill>
              <a:srgbClr val="3A5E8A"/>
            </a:solidFill>
          </a:ln>
        </p:spPr>
        <p:txBody>
          <a:bodyPr lIns="45719" rIns="45719" anchor="ctr"/>
          <a:lstStyle/>
          <a:p>
            <a:pPr algn="ctr">
              <a:defRPr sz="1600">
                <a:solidFill>
                  <a:srgbClr val="FFFFFF"/>
                </a:solidFill>
              </a:defRPr>
            </a:pPr>
          </a:p>
        </p:txBody>
      </p:sp>
      <p:sp>
        <p:nvSpPr>
          <p:cNvPr id="820" name="文本框 1"/>
          <p:cNvSpPr txBox="1"/>
          <p:nvPr/>
        </p:nvSpPr>
        <p:spPr>
          <a:xfrm>
            <a:off x="677268" y="774375"/>
            <a:ext cx="1471348"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实时应用</a:t>
            </a:r>
          </a:p>
        </p:txBody>
      </p:sp>
      <p:sp>
        <p:nvSpPr>
          <p:cNvPr id="821" name="文本框 39"/>
          <p:cNvSpPr txBox="1"/>
          <p:nvPr/>
        </p:nvSpPr>
        <p:spPr>
          <a:xfrm>
            <a:off x="2211329" y="787097"/>
            <a:ext cx="2015266"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明细数据分析</a:t>
            </a:r>
          </a:p>
        </p:txBody>
      </p:sp>
      <p:sp>
        <p:nvSpPr>
          <p:cNvPr id="822" name="文本框 40"/>
          <p:cNvSpPr txBox="1"/>
          <p:nvPr/>
        </p:nvSpPr>
        <p:spPr>
          <a:xfrm>
            <a:off x="5620815" y="774375"/>
            <a:ext cx="1979820"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C000"/>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交互式分析</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1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7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749"/>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8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782"/>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7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783"/>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804"/>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9" fill="hold">
                                  <p:stCondLst>
                                    <p:cond delay="0"/>
                                  </p:stCondLst>
                                  <p:iterate type="el" backwards="0">
                                    <p:tmAbs val="0"/>
                                  </p:iterate>
                                  <p:childTnLst>
                                    <p:set>
                                      <p:cBhvr>
                                        <p:cTn id="33" fill="hold"/>
                                        <p:tgtEl>
                                          <p:spTgt spid="799"/>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0" fill="hold">
                                  <p:stCondLst>
                                    <p:cond delay="0"/>
                                  </p:stCondLst>
                                  <p:iterate type="el" backwards="0">
                                    <p:tmAbs val="0"/>
                                  </p:iterate>
                                  <p:childTnLst>
                                    <p:set>
                                      <p:cBhvr>
                                        <p:cTn id="36" fill="hold"/>
                                        <p:tgtEl>
                                          <p:spTgt spid="764"/>
                                        </p:tgtEl>
                                        <p:attrNameLst>
                                          <p:attrName>style.visibility</p:attrName>
                                        </p:attrNameLst>
                                      </p:cBhvr>
                                      <p:to>
                                        <p:strVal val="visible"/>
                                      </p:to>
                                    </p:set>
                                  </p:childTnLst>
                                </p:cTn>
                              </p:par>
                            </p:childTnLst>
                          </p:cTn>
                        </p:par>
                        <p:par>
                          <p:cTn id="37" fill="hold">
                            <p:stCondLst>
                              <p:cond delay="0"/>
                            </p:stCondLst>
                            <p:childTnLst>
                              <p:par>
                                <p:cTn id="38" presetClass="entr" nodeType="afterEffect" presetSubtype="0" presetID="1" grpId="11" fill="hold">
                                  <p:stCondLst>
                                    <p:cond delay="0"/>
                                  </p:stCondLst>
                                  <p:iterate type="el" backwards="0">
                                    <p:tmAbs val="0"/>
                                  </p:iterate>
                                  <p:childTnLst>
                                    <p:set>
                                      <p:cBhvr>
                                        <p:cTn id="39" fill="hold"/>
                                        <p:tgtEl>
                                          <p:spTgt spid="784"/>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2" fill="hold">
                                  <p:stCondLst>
                                    <p:cond delay="0"/>
                                  </p:stCondLst>
                                  <p:iterate type="el" backwards="0">
                                    <p:tmAbs val="0"/>
                                  </p:iterate>
                                  <p:childTnLst>
                                    <p:set>
                                      <p:cBhvr>
                                        <p:cTn id="42" fill="hold"/>
                                        <p:tgtEl>
                                          <p:spTgt spid="7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3" fill="hold">
                                  <p:stCondLst>
                                    <p:cond delay="0"/>
                                  </p:stCondLst>
                                  <p:iterate type="el" backwards="0">
                                    <p:tmAbs val="0"/>
                                  </p:iterate>
                                  <p:childTnLst>
                                    <p:set>
                                      <p:cBhvr>
                                        <p:cTn id="46" fill="hold"/>
                                        <p:tgtEl>
                                          <p:spTgt spid="787"/>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4" fill="hold">
                                  <p:stCondLst>
                                    <p:cond delay="0"/>
                                  </p:stCondLst>
                                  <p:iterate type="el" backwards="0">
                                    <p:tmAbs val="0"/>
                                  </p:iterate>
                                  <p:childTnLst>
                                    <p:set>
                                      <p:cBhvr>
                                        <p:cTn id="49" fill="hold"/>
                                        <p:tgtEl>
                                          <p:spTgt spid="774"/>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5" fill="hold">
                                  <p:stCondLst>
                                    <p:cond delay="0"/>
                                  </p:stCondLst>
                                  <p:iterate type="el" backwards="0">
                                    <p:tmAbs val="0"/>
                                  </p:iterate>
                                  <p:childTnLst>
                                    <p:set>
                                      <p:cBhvr>
                                        <p:cTn id="52" fill="hold"/>
                                        <p:tgtEl>
                                          <p:spTgt spid="790"/>
                                        </p:tgtEl>
                                        <p:attrNameLst>
                                          <p:attrName>style.visibility</p:attrName>
                                        </p:attrNameLst>
                                      </p:cBhvr>
                                      <p:to>
                                        <p:strVal val="visible"/>
                                      </p:to>
                                    </p:set>
                                  </p:childTnLst>
                                </p:cTn>
                              </p:par>
                            </p:childTnLst>
                          </p:cTn>
                        </p:par>
                        <p:par>
                          <p:cTn id="53" fill="hold">
                            <p:stCondLst>
                              <p:cond delay="0"/>
                            </p:stCondLst>
                            <p:childTnLst>
                              <p:par>
                                <p:cTn id="54" presetClass="entr" nodeType="afterEffect" presetSubtype="0" presetID="1" grpId="16" fill="hold">
                                  <p:stCondLst>
                                    <p:cond delay="0"/>
                                  </p:stCondLst>
                                  <p:iterate type="el" backwards="0">
                                    <p:tmAbs val="0"/>
                                  </p:iterate>
                                  <p:childTnLst>
                                    <p:set>
                                      <p:cBhvr>
                                        <p:cTn id="55" fill="hold"/>
                                        <p:tgtEl>
                                          <p:spTgt spid="775"/>
                                        </p:tgtEl>
                                        <p:attrNameLst>
                                          <p:attrName>style.visibility</p:attrName>
                                        </p:attrNameLst>
                                      </p:cBhvr>
                                      <p:to>
                                        <p:strVal val="visible"/>
                                      </p:to>
                                    </p:set>
                                  </p:childTnLst>
                                </p:cTn>
                              </p:par>
                            </p:childTnLst>
                          </p:cTn>
                        </p:par>
                        <p:par>
                          <p:cTn id="56" fill="hold">
                            <p:stCondLst>
                              <p:cond delay="0"/>
                            </p:stCondLst>
                            <p:childTnLst>
                              <p:par>
                                <p:cTn id="57" presetClass="entr" nodeType="afterEffect" presetSubtype="0" presetID="1" grpId="17" fill="hold">
                                  <p:stCondLst>
                                    <p:cond delay="0"/>
                                  </p:stCondLst>
                                  <p:iterate type="el" backwards="0">
                                    <p:tmAbs val="0"/>
                                  </p:iterate>
                                  <p:childTnLst>
                                    <p:set>
                                      <p:cBhvr>
                                        <p:cTn id="58" fill="hold"/>
                                        <p:tgtEl>
                                          <p:spTgt spid="818"/>
                                        </p:tgtEl>
                                        <p:attrNameLst>
                                          <p:attrName>style.visibility</p:attrName>
                                        </p:attrNameLst>
                                      </p:cBhvr>
                                      <p:to>
                                        <p:strVal val="visible"/>
                                      </p:to>
                                    </p:set>
                                  </p:childTnLst>
                                </p:cTn>
                              </p:par>
                            </p:childTnLst>
                          </p:cTn>
                        </p:par>
                        <p:par>
                          <p:cTn id="59" fill="hold">
                            <p:stCondLst>
                              <p:cond delay="0"/>
                            </p:stCondLst>
                            <p:childTnLst>
                              <p:par>
                                <p:cTn id="60" presetClass="entr" nodeType="afterEffect" presetSubtype="0" presetID="1" grpId="18" fill="hold">
                                  <p:stCondLst>
                                    <p:cond delay="0"/>
                                  </p:stCondLst>
                                  <p:iterate type="el" backwards="0">
                                    <p:tmAbs val="0"/>
                                  </p:iterate>
                                  <p:childTnLst>
                                    <p:set>
                                      <p:cBhvr>
                                        <p:cTn id="61" fill="hold"/>
                                        <p:tgtEl>
                                          <p:spTgt spid="776"/>
                                        </p:tgtEl>
                                        <p:attrNameLst>
                                          <p:attrName>style.visibility</p:attrName>
                                        </p:attrNameLst>
                                      </p:cBhvr>
                                      <p:to>
                                        <p:strVal val="visible"/>
                                      </p:to>
                                    </p:set>
                                  </p:childTnLst>
                                </p:cTn>
                              </p:par>
                            </p:childTnLst>
                          </p:cTn>
                        </p:par>
                        <p:par>
                          <p:cTn id="62" fill="hold">
                            <p:stCondLst>
                              <p:cond delay="0"/>
                            </p:stCondLst>
                            <p:childTnLst>
                              <p:par>
                                <p:cTn id="63" presetClass="entr" nodeType="afterEffect" presetSubtype="0" presetID="1" grpId="19" fill="hold">
                                  <p:stCondLst>
                                    <p:cond delay="0"/>
                                  </p:stCondLst>
                                  <p:iterate type="el" backwards="0">
                                    <p:tmAbs val="0"/>
                                  </p:iterate>
                                  <p:childTnLst>
                                    <p:set>
                                      <p:cBhvr>
                                        <p:cTn id="64" fill="hold"/>
                                        <p:tgtEl>
                                          <p:spTgt spid="793"/>
                                        </p:tgtEl>
                                        <p:attrNameLst>
                                          <p:attrName>style.visibility</p:attrName>
                                        </p:attrNameLst>
                                      </p:cBhvr>
                                      <p:to>
                                        <p:strVal val="visible"/>
                                      </p:to>
                                    </p:set>
                                  </p:childTnLst>
                                </p:cTn>
                              </p:par>
                            </p:childTnLst>
                          </p:cTn>
                        </p:par>
                        <p:par>
                          <p:cTn id="65" fill="hold">
                            <p:stCondLst>
                              <p:cond delay="0"/>
                            </p:stCondLst>
                            <p:childTnLst>
                              <p:par>
                                <p:cTn id="66" presetClass="entr" nodeType="afterEffect" presetSubtype="0" presetID="1" grpId="20" fill="hold">
                                  <p:stCondLst>
                                    <p:cond delay="0"/>
                                  </p:stCondLst>
                                  <p:iterate type="el" backwards="0">
                                    <p:tmAbs val="0"/>
                                  </p:iterate>
                                  <p:childTnLst>
                                    <p:set>
                                      <p:cBhvr>
                                        <p:cTn id="67" fill="hold"/>
                                        <p:tgtEl>
                                          <p:spTgt spid="802"/>
                                        </p:tgtEl>
                                        <p:attrNameLst>
                                          <p:attrName>style.visibility</p:attrName>
                                        </p:attrNameLst>
                                      </p:cBhvr>
                                      <p:to>
                                        <p:strVal val="visible"/>
                                      </p:to>
                                    </p:set>
                                  </p:childTnLst>
                                </p:cTn>
                              </p:par>
                            </p:childTnLst>
                          </p:cTn>
                        </p:par>
                        <p:par>
                          <p:cTn id="68" fill="hold">
                            <p:stCondLst>
                              <p:cond delay="0"/>
                            </p:stCondLst>
                            <p:childTnLst>
                              <p:par>
                                <p:cTn id="69" presetClass="entr" nodeType="afterEffect" presetSubtype="0" presetID="1" grpId="21" fill="hold">
                                  <p:stCondLst>
                                    <p:cond delay="0"/>
                                  </p:stCondLst>
                                  <p:iterate type="el" backwards="0">
                                    <p:tmAbs val="0"/>
                                  </p:iterate>
                                  <p:childTnLst>
                                    <p:set>
                                      <p:cBhvr>
                                        <p:cTn id="70" fill="hold"/>
                                        <p:tgtEl>
                                          <p:spTgt spid="803"/>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2" fill="hold">
                                  <p:stCondLst>
                                    <p:cond delay="0"/>
                                  </p:stCondLst>
                                  <p:iterate type="el" backwards="0">
                                    <p:tmAbs val="0"/>
                                  </p:iterate>
                                  <p:childTnLst>
                                    <p:set>
                                      <p:cBhvr>
                                        <p:cTn id="73" fill="hold"/>
                                        <p:tgtEl>
                                          <p:spTgt spid="819"/>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3" fill="hold">
                                  <p:stCondLst>
                                    <p:cond delay="0"/>
                                  </p:stCondLst>
                                  <p:iterate type="el" backwards="0">
                                    <p:tmAbs val="0"/>
                                  </p:iterate>
                                  <p:childTnLst>
                                    <p:set>
                                      <p:cBhvr>
                                        <p:cTn id="76" fill="hold"/>
                                        <p:tgtEl>
                                          <p:spTgt spid="8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0" presetID="1" grpId="24" fill="hold">
                                  <p:stCondLst>
                                    <p:cond delay="0"/>
                                  </p:stCondLst>
                                  <p:iterate type="el" backwards="0">
                                    <p:tmAbs val="0"/>
                                  </p:iterate>
                                  <p:childTnLst>
                                    <p:set>
                                      <p:cBhvr>
                                        <p:cTn id="80" fill="hold"/>
                                        <p:tgtEl>
                                          <p:spTgt spid="772"/>
                                        </p:tgtEl>
                                        <p:attrNameLst>
                                          <p:attrName>style.visibility</p:attrName>
                                        </p:attrNameLst>
                                      </p:cBhvr>
                                      <p:to>
                                        <p:strVal val="visible"/>
                                      </p:to>
                                    </p:set>
                                  </p:childTnLst>
                                </p:cTn>
                              </p:par>
                            </p:childTnLst>
                          </p:cTn>
                        </p:par>
                        <p:par>
                          <p:cTn id="81" fill="hold">
                            <p:stCondLst>
                              <p:cond delay="0"/>
                            </p:stCondLst>
                            <p:childTnLst>
                              <p:par>
                                <p:cTn id="82" presetClass="entr" nodeType="afterEffect" presetSubtype="0" presetID="1" grpId="25" fill="hold">
                                  <p:stCondLst>
                                    <p:cond delay="0"/>
                                  </p:stCondLst>
                                  <p:iterate type="el" backwards="0">
                                    <p:tmAbs val="0"/>
                                  </p:iterate>
                                  <p:childTnLst>
                                    <p:set>
                                      <p:cBhvr>
                                        <p:cTn id="83" fill="hold"/>
                                        <p:tgtEl>
                                          <p:spTgt spid="773"/>
                                        </p:tgtEl>
                                        <p:attrNameLst>
                                          <p:attrName>style.visibility</p:attrName>
                                        </p:attrNameLst>
                                      </p:cBhvr>
                                      <p:to>
                                        <p:strVal val="visible"/>
                                      </p:to>
                                    </p:set>
                                  </p:childTnLst>
                                </p:cTn>
                              </p:par>
                            </p:childTnLst>
                          </p:cTn>
                        </p:par>
                        <p:par>
                          <p:cTn id="84" fill="hold">
                            <p:stCondLst>
                              <p:cond delay="0"/>
                            </p:stCondLst>
                            <p:childTnLst>
                              <p:par>
                                <p:cTn id="85" presetClass="entr" nodeType="afterEffect" presetSubtype="0" presetID="1" grpId="26" fill="hold">
                                  <p:stCondLst>
                                    <p:cond delay="0"/>
                                  </p:stCondLst>
                                  <p:iterate type="el" backwards="0">
                                    <p:tmAbs val="0"/>
                                  </p:iterate>
                                  <p:childTnLst>
                                    <p:set>
                                      <p:cBhvr>
                                        <p:cTn id="86" fill="hold"/>
                                        <p:tgtEl>
                                          <p:spTgt spid="8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0" presetID="1" grpId="27" fill="hold">
                                  <p:stCondLst>
                                    <p:cond delay="0"/>
                                  </p:stCondLst>
                                  <p:iterate type="el" backwards="0">
                                    <p:tmAbs val="0"/>
                                  </p:iterate>
                                  <p:childTnLst>
                                    <p:set>
                                      <p:cBhvr>
                                        <p:cTn id="90" fill="hold"/>
                                        <p:tgtEl>
                                          <p:spTgt spid="808"/>
                                        </p:tgtEl>
                                        <p:attrNameLst>
                                          <p:attrName>style.visibility</p:attrName>
                                        </p:attrNameLst>
                                      </p:cBhvr>
                                      <p:to>
                                        <p:strVal val="visible"/>
                                      </p:to>
                                    </p:set>
                                  </p:childTnLst>
                                </p:cTn>
                              </p:par>
                            </p:childTnLst>
                          </p:cTn>
                        </p:par>
                        <p:par>
                          <p:cTn id="91" fill="hold">
                            <p:stCondLst>
                              <p:cond delay="0"/>
                            </p:stCondLst>
                            <p:childTnLst>
                              <p:par>
                                <p:cTn id="92" presetClass="entr" nodeType="afterEffect" presetSubtype="0" presetID="1" grpId="28" fill="hold">
                                  <p:stCondLst>
                                    <p:cond delay="0"/>
                                  </p:stCondLst>
                                  <p:iterate type="el" backwards="0">
                                    <p:tmAbs val="0"/>
                                  </p:iterate>
                                  <p:childTnLst>
                                    <p:set>
                                      <p:cBhvr>
                                        <p:cTn id="93" fill="hold"/>
                                        <p:tgtEl>
                                          <p:spTgt spid="809"/>
                                        </p:tgtEl>
                                        <p:attrNameLst>
                                          <p:attrName>style.visibility</p:attrName>
                                        </p:attrNameLst>
                                      </p:cBhvr>
                                      <p:to>
                                        <p:strVal val="visible"/>
                                      </p:to>
                                    </p:set>
                                  </p:childTnLst>
                                </p:cTn>
                              </p:par>
                            </p:childTnLst>
                          </p:cTn>
                        </p:par>
                        <p:par>
                          <p:cTn id="94" fill="hold">
                            <p:stCondLst>
                              <p:cond delay="0"/>
                            </p:stCondLst>
                            <p:childTnLst>
                              <p:par>
                                <p:cTn id="95" presetClass="entr" nodeType="afterEffect" presetSubtype="0" presetID="1" grpId="29" fill="hold">
                                  <p:stCondLst>
                                    <p:cond delay="0"/>
                                  </p:stCondLst>
                                  <p:iterate type="el" backwards="0">
                                    <p:tmAbs val="0"/>
                                  </p:iterate>
                                  <p:childTnLst>
                                    <p:set>
                                      <p:cBhvr>
                                        <p:cTn id="96" fill="hold"/>
                                        <p:tgtEl>
                                          <p:spTgt spid="812"/>
                                        </p:tgtEl>
                                        <p:attrNameLst>
                                          <p:attrName>style.visibility</p:attrName>
                                        </p:attrNameLst>
                                      </p:cBhvr>
                                      <p:to>
                                        <p:strVal val="visible"/>
                                      </p:to>
                                    </p:set>
                                  </p:childTnLst>
                                </p:cTn>
                              </p:par>
                            </p:childTnLst>
                          </p:cTn>
                        </p:par>
                        <p:par>
                          <p:cTn id="97" fill="hold">
                            <p:stCondLst>
                              <p:cond delay="0"/>
                            </p:stCondLst>
                            <p:childTnLst>
                              <p:par>
                                <p:cTn id="98" presetClass="entr" nodeType="afterEffect" presetSubtype="0" presetID="1" grpId="30" fill="hold">
                                  <p:stCondLst>
                                    <p:cond delay="0"/>
                                  </p:stCondLst>
                                  <p:iterate type="el" backwards="0">
                                    <p:tmAbs val="0"/>
                                  </p:iterate>
                                  <p:childTnLst>
                                    <p:set>
                                      <p:cBhvr>
                                        <p:cTn id="99" fill="hold"/>
                                        <p:tgtEl>
                                          <p:spTgt spid="813"/>
                                        </p:tgtEl>
                                        <p:attrNameLst>
                                          <p:attrName>style.visibility</p:attrName>
                                        </p:attrNameLst>
                                      </p:cBhvr>
                                      <p:to>
                                        <p:strVal val="visible"/>
                                      </p:to>
                                    </p:set>
                                  </p:childTnLst>
                                </p:cTn>
                              </p:par>
                            </p:childTnLst>
                          </p:cTn>
                        </p:par>
                        <p:par>
                          <p:cTn id="100" fill="hold">
                            <p:stCondLst>
                              <p:cond delay="0"/>
                            </p:stCondLst>
                            <p:childTnLst>
                              <p:par>
                                <p:cTn id="101" presetClass="entr" nodeType="afterEffect" presetSubtype="0" presetID="1" grpId="31" fill="hold">
                                  <p:stCondLst>
                                    <p:cond delay="0"/>
                                  </p:stCondLst>
                                  <p:iterate type="el" backwards="0">
                                    <p:tmAbs val="0"/>
                                  </p:iterate>
                                  <p:childTnLst>
                                    <p:set>
                                      <p:cBhvr>
                                        <p:cTn id="102" fill="hold"/>
                                        <p:tgtEl>
                                          <p:spTgt spid="820"/>
                                        </p:tgtEl>
                                        <p:attrNameLst>
                                          <p:attrName>style.visibility</p:attrName>
                                        </p:attrNameLst>
                                      </p:cBhvr>
                                      <p:to>
                                        <p:strVal val="visible"/>
                                      </p:to>
                                    </p:set>
                                  </p:childTnLst>
                                </p:cTn>
                              </p:par>
                            </p:childTnLst>
                          </p:cTn>
                        </p:par>
                        <p:par>
                          <p:cTn id="103" fill="hold">
                            <p:stCondLst>
                              <p:cond delay="0"/>
                            </p:stCondLst>
                            <p:childTnLst>
                              <p:par>
                                <p:cTn id="104" presetClass="entr" nodeType="afterEffect" presetSubtype="0" presetID="1" grpId="32" fill="hold">
                                  <p:stCondLst>
                                    <p:cond delay="0"/>
                                  </p:stCondLst>
                                  <p:iterate type="el" backwards="0">
                                    <p:tmAbs val="0"/>
                                  </p:iterate>
                                  <p:childTnLst>
                                    <p:set>
                                      <p:cBhvr>
                                        <p:cTn id="105" fill="hold"/>
                                        <p:tgtEl>
                                          <p:spTgt spid="8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0" presetID="1" grpId="33" fill="hold">
                                  <p:stCondLst>
                                    <p:cond delay="0"/>
                                  </p:stCondLst>
                                  <p:iterate type="el" backwards="0">
                                    <p:tmAbs val="0"/>
                                  </p:iterate>
                                  <p:childTnLst>
                                    <p:set>
                                      <p:cBhvr>
                                        <p:cTn id="109" fill="hold"/>
                                        <p:tgtEl>
                                          <p:spTgt spid="767"/>
                                        </p:tgtEl>
                                        <p:attrNameLst>
                                          <p:attrName>style.visibility</p:attrName>
                                        </p:attrNameLst>
                                      </p:cBhvr>
                                      <p:to>
                                        <p:strVal val="visible"/>
                                      </p:to>
                                    </p:set>
                                  </p:childTnLst>
                                </p:cTn>
                              </p:par>
                            </p:childTnLst>
                          </p:cTn>
                        </p:par>
                        <p:par>
                          <p:cTn id="110" fill="hold">
                            <p:stCondLst>
                              <p:cond delay="0"/>
                            </p:stCondLst>
                            <p:childTnLst>
                              <p:par>
                                <p:cTn id="111" presetClass="entr" nodeType="afterEffect" presetSubtype="0" presetID="1" grpId="34" fill="hold">
                                  <p:stCondLst>
                                    <p:cond delay="0"/>
                                  </p:stCondLst>
                                  <p:iterate type="el" backwards="0">
                                    <p:tmAbs val="0"/>
                                  </p:iterate>
                                  <p:childTnLst>
                                    <p:set>
                                      <p:cBhvr>
                                        <p:cTn id="112" fill="hold"/>
                                        <p:tgtEl>
                                          <p:spTgt spid="769"/>
                                        </p:tgtEl>
                                        <p:attrNameLst>
                                          <p:attrName>style.visibility</p:attrName>
                                        </p:attrNameLst>
                                      </p:cBhvr>
                                      <p:to>
                                        <p:strVal val="visible"/>
                                      </p:to>
                                    </p:set>
                                  </p:childTnLst>
                                </p:cTn>
                              </p:par>
                            </p:childTnLst>
                          </p:cTn>
                        </p:par>
                        <p:par>
                          <p:cTn id="113" fill="hold">
                            <p:stCondLst>
                              <p:cond delay="0"/>
                            </p:stCondLst>
                            <p:childTnLst>
                              <p:par>
                                <p:cTn id="114" presetClass="entr" nodeType="afterEffect" presetSubtype="0" presetID="1" grpId="35" fill="hold">
                                  <p:stCondLst>
                                    <p:cond delay="0"/>
                                  </p:stCondLst>
                                  <p:iterate type="el" backwards="0">
                                    <p:tmAbs val="0"/>
                                  </p:iterate>
                                  <p:childTnLst>
                                    <p:set>
                                      <p:cBhvr>
                                        <p:cTn id="115" fill="hold"/>
                                        <p:tgtEl>
                                          <p:spTgt spid="794"/>
                                        </p:tgtEl>
                                        <p:attrNameLst>
                                          <p:attrName>style.visibility</p:attrName>
                                        </p:attrNameLst>
                                      </p:cBhvr>
                                      <p:to>
                                        <p:strVal val="visible"/>
                                      </p:to>
                                    </p:set>
                                  </p:childTnLst>
                                </p:cTn>
                              </p:par>
                            </p:childTnLst>
                          </p:cTn>
                        </p:par>
                        <p:par>
                          <p:cTn id="116" fill="hold">
                            <p:stCondLst>
                              <p:cond delay="0"/>
                            </p:stCondLst>
                            <p:childTnLst>
                              <p:par>
                                <p:cTn id="117" presetClass="entr" nodeType="afterEffect" presetSubtype="0" presetID="1" grpId="36" fill="hold">
                                  <p:stCondLst>
                                    <p:cond delay="0"/>
                                  </p:stCondLst>
                                  <p:iterate type="el" backwards="0">
                                    <p:tmAbs val="0"/>
                                  </p:iterate>
                                  <p:childTnLst>
                                    <p:set>
                                      <p:cBhvr>
                                        <p:cTn id="118" fill="hold"/>
                                        <p:tgtEl>
                                          <p:spTgt spid="814"/>
                                        </p:tgtEl>
                                        <p:attrNameLst>
                                          <p:attrName>style.visibility</p:attrName>
                                        </p:attrNameLst>
                                      </p:cBhvr>
                                      <p:to>
                                        <p:strVal val="visible"/>
                                      </p:to>
                                    </p:set>
                                  </p:childTnLst>
                                </p:cTn>
                              </p:par>
                            </p:childTnLst>
                          </p:cTn>
                        </p:par>
                        <p:par>
                          <p:cTn id="119" fill="hold">
                            <p:stCondLst>
                              <p:cond delay="0"/>
                            </p:stCondLst>
                            <p:childTnLst>
                              <p:par>
                                <p:cTn id="120" presetClass="entr" nodeType="afterEffect" presetSubtype="0" presetID="1" grpId="37" fill="hold">
                                  <p:stCondLst>
                                    <p:cond delay="0"/>
                                  </p:stCondLst>
                                  <p:iterate type="el" backwards="0">
                                    <p:tmAbs val="0"/>
                                  </p:iterate>
                                  <p:childTnLst>
                                    <p:set>
                                      <p:cBhvr>
                                        <p:cTn id="121" fill="hold"/>
                                        <p:tgtEl>
                                          <p:spTgt spid="8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7" grpId="33"/>
      <p:bldP build="whole" bldLvl="1" animBg="1" rev="0" advAuto="0" spid="818" grpId="17"/>
      <p:bldP build="whole" bldLvl="1" animBg="1" rev="0" advAuto="0" spid="804" grpId="8"/>
      <p:bldP build="whole" bldLvl="1" animBg="1" rev="0" advAuto="0" spid="820" grpId="31"/>
      <p:bldP build="whole" bldLvl="1" animBg="1" rev="0" advAuto="0" spid="754" grpId="6"/>
      <p:bldP build="whole" bldLvl="1" animBg="1" rev="0" advAuto="0" spid="794" grpId="35"/>
      <p:bldP build="whole" bldLvl="1" animBg="1" rev="0" advAuto="0" spid="759" grpId="12"/>
      <p:bldP build="whole" bldLvl="1" animBg="1" rev="0" advAuto="0" spid="821" grpId="26"/>
      <p:bldP build="whole" bldLvl="1" animBg="1" rev="0" advAuto="0" spid="772" grpId="24"/>
      <p:bldP build="whole" bldLvl="1" animBg="1" rev="0" advAuto="0" spid="774" grpId="14"/>
      <p:bldP build="whole" bldLvl="1" animBg="1" rev="0" advAuto="0" spid="769" grpId="34"/>
      <p:bldP build="whole" bldLvl="1" animBg="1" rev="0" advAuto="0" spid="764" grpId="10"/>
      <p:bldP build="whole" bldLvl="1" animBg="1" rev="0" advAuto="0" spid="784" grpId="11"/>
      <p:bldP build="whole" bldLvl="1" animBg="1" rev="0" advAuto="0" spid="816" grpId="1"/>
      <p:bldP build="whole" bldLvl="1" animBg="1" rev="0" advAuto="0" spid="783" grpId="7"/>
      <p:bldP build="whole" bldLvl="1" animBg="1" rev="0" advAuto="0" spid="773" grpId="25"/>
      <p:bldP build="whole" bldLvl="1" animBg="1" rev="0" advAuto="0" spid="817" grpId="32"/>
      <p:bldP build="whole" bldLvl="1" animBg="1" rev="0" advAuto="0" spid="787" grpId="13"/>
      <p:bldP build="whole" bldLvl="1" animBg="1" rev="0" advAuto="0" spid="813" grpId="30"/>
      <p:bldP build="whole" bldLvl="1" animBg="1" rev="0" advAuto="0" spid="803" grpId="21"/>
      <p:bldP build="whole" bldLvl="1" animBg="1" rev="0" advAuto="0" spid="782" grpId="5"/>
      <p:bldP build="whole" bldLvl="1" animBg="1" rev="0" advAuto="0" spid="809" grpId="28"/>
      <p:bldP build="whole" bldLvl="1" animBg="1" rev="0" advAuto="0" spid="776" grpId="18"/>
      <p:bldP build="whole" bldLvl="1" animBg="1" rev="0" advAuto="0" spid="749" grpId="3"/>
      <p:bldP build="whole" bldLvl="1" animBg="1" rev="0" advAuto="0" spid="805" grpId="4"/>
      <p:bldP build="whole" bldLvl="1" animBg="1" rev="0" advAuto="0" spid="744" grpId="2"/>
      <p:bldP build="whole" bldLvl="1" animBg="1" rev="0" advAuto="0" spid="812" grpId="29"/>
      <p:bldP build="whole" bldLvl="1" animBg="1" rev="0" advAuto="0" spid="814" grpId="36"/>
      <p:bldP build="whole" bldLvl="1" animBg="1" rev="0" advAuto="0" spid="799" grpId="9"/>
      <p:bldP build="whole" bldLvl="1" animBg="1" rev="0" advAuto="0" spid="775" grpId="16"/>
      <p:bldP build="whole" bldLvl="1" animBg="1" rev="0" advAuto="0" spid="822" grpId="23"/>
      <p:bldP build="whole" bldLvl="1" animBg="1" rev="0" advAuto="0" spid="815" grpId="37"/>
      <p:bldP build="whole" bldLvl="1" animBg="1" rev="0" advAuto="0" spid="819" grpId="22"/>
      <p:bldP build="whole" bldLvl="1" animBg="1" rev="0" advAuto="0" spid="790" grpId="15"/>
      <p:bldP build="whole" bldLvl="1" animBg="1" rev="0" advAuto="0" spid="808" grpId="27"/>
      <p:bldP build="whole" bldLvl="1" animBg="1" rev="0" advAuto="0" spid="802" grpId="20"/>
      <p:bldP build="whole" bldLvl="1" animBg="1" rev="0" advAuto="0" spid="793" grpId="19"/>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7" name="TextBox 13"/>
          <p:cNvSpPr txBox="1"/>
          <p:nvPr/>
        </p:nvSpPr>
        <p:spPr>
          <a:xfrm>
            <a:off x="518336" y="1581972"/>
            <a:ext cx="11234164" cy="2931026"/>
          </a:xfrm>
          <a:prstGeom prst="rect">
            <a:avLst/>
          </a:prstGeom>
          <a:ln w="12700">
            <a:miter lim="400000"/>
          </a:ln>
          <a:extLst>
            <a:ext uri="{C572A759-6A51-4108-AA02-DFA0A04FC94B}">
              <ma14:wrappingTextBoxFlag xmlns:ma14="http://schemas.microsoft.com/office/mac/drawingml/2011/main" val="1"/>
            </a:ext>
          </a:extLst>
        </p:spPr>
        <p:txBody>
          <a:bodyPr lIns="60892" tIns="60892" rIns="60892" bIns="60892">
            <a:spAutoFit/>
          </a:bodyPr>
          <a:lstStyle/>
          <a:p>
            <a:pPr marL="236384" indent="-241115" defTabSz="911908">
              <a:lnSpc>
                <a:spcPct val="120000"/>
              </a:lnSpc>
              <a:spcBef>
                <a:spcPts val="800"/>
              </a:spcBef>
              <a:buSzPct val="75000"/>
              <a:buFont typeface="Arial"/>
              <a:buChar char="•"/>
              <a:defRPr sz="2800">
                <a:solidFill>
                  <a:srgbClr val="FFFFFF"/>
                </a:solidFill>
                <a:latin typeface="微软雅黑"/>
                <a:ea typeface="微软雅黑"/>
                <a:cs typeface="微软雅黑"/>
                <a:sym typeface="微软雅黑"/>
              </a:defRPr>
            </a:pPr>
            <a:r>
              <a:t>website: </a:t>
            </a:r>
            <a:r>
              <a:rPr u="sng">
                <a:solidFill>
                  <a:srgbClr val="0000FF"/>
                </a:solidFill>
                <a:uFill>
                  <a:solidFill>
                    <a:srgbClr val="0000FF"/>
                  </a:solidFill>
                </a:uFill>
                <a:hlinkClick r:id="rId2" invalidUrl="" action="" tgtFrame="" tooltip="" history="1" highlightClick="0" endSnd="0"/>
              </a:rPr>
              <a:t>http://carbondata.apache.org</a:t>
            </a:r>
          </a:p>
          <a:p>
            <a:pPr marL="236384" indent="-241115" defTabSz="911908">
              <a:lnSpc>
                <a:spcPct val="120000"/>
              </a:lnSpc>
              <a:spcBef>
                <a:spcPts val="800"/>
              </a:spcBef>
              <a:buSzPct val="75000"/>
              <a:buFont typeface="Arial"/>
              <a:buChar char="•"/>
              <a:defRPr sz="2800">
                <a:solidFill>
                  <a:srgbClr val="FFFFFF"/>
                </a:solidFill>
                <a:latin typeface="微软雅黑"/>
                <a:ea typeface="微软雅黑"/>
                <a:cs typeface="微软雅黑"/>
                <a:sym typeface="微软雅黑"/>
              </a:defRPr>
            </a:pPr>
            <a:r>
              <a:t>Code: </a:t>
            </a:r>
            <a:r>
              <a:rPr u="sng">
                <a:solidFill>
                  <a:srgbClr val="0000FF"/>
                </a:solidFill>
                <a:uFill>
                  <a:solidFill>
                    <a:srgbClr val="0000FF"/>
                  </a:solidFill>
                </a:uFill>
                <a:hlinkClick r:id="rId2" invalidUrl="" action="" tgtFrame="" tooltip="" history="1" highlightClick="0" endSnd="0"/>
              </a:rPr>
              <a:t>https://github.com/apache/carbondata</a:t>
            </a:r>
          </a:p>
          <a:p>
            <a:pPr marL="236384" indent="-241115" defTabSz="911908">
              <a:lnSpc>
                <a:spcPct val="120000"/>
              </a:lnSpc>
              <a:spcBef>
                <a:spcPts val="800"/>
              </a:spcBef>
              <a:buSzPct val="75000"/>
              <a:buFont typeface="Arial"/>
              <a:buChar char="•"/>
              <a:defRPr sz="2800">
                <a:solidFill>
                  <a:srgbClr val="FFFFFF"/>
                </a:solidFill>
                <a:latin typeface="微软雅黑"/>
                <a:ea typeface="微软雅黑"/>
                <a:cs typeface="微软雅黑"/>
                <a:sym typeface="微软雅黑"/>
              </a:defRPr>
            </a:pPr>
            <a:r>
              <a:t>JIRA: </a:t>
            </a:r>
            <a:r>
              <a:rPr u="sng">
                <a:solidFill>
                  <a:srgbClr val="0000FF"/>
                </a:solidFill>
                <a:uFill>
                  <a:solidFill>
                    <a:srgbClr val="0000FF"/>
                  </a:solidFill>
                </a:uFill>
                <a:hlinkClick r:id="rId3" invalidUrl="" action="" tgtFrame="" tooltip="" history="1" highlightClick="0" endSnd="0"/>
              </a:rPr>
              <a:t>https://issues.apache.org/jira/browse/CARBONDATA</a:t>
            </a:r>
          </a:p>
          <a:p>
            <a:pPr marL="236384" indent="-241115" defTabSz="911908">
              <a:lnSpc>
                <a:spcPct val="120000"/>
              </a:lnSpc>
              <a:spcBef>
                <a:spcPts val="800"/>
              </a:spcBef>
              <a:buSzPct val="75000"/>
              <a:buFont typeface="Arial"/>
              <a:buChar char="•"/>
              <a:defRPr sz="2800">
                <a:solidFill>
                  <a:srgbClr val="FFFFFF"/>
                </a:solidFill>
                <a:latin typeface="微软雅黑"/>
                <a:ea typeface="微软雅黑"/>
                <a:cs typeface="微软雅黑"/>
                <a:sym typeface="微软雅黑"/>
              </a:defRPr>
            </a:pPr>
            <a:r>
              <a:t>Mail list: </a:t>
            </a:r>
            <a:r>
              <a:rPr u="sng">
                <a:solidFill>
                  <a:srgbClr val="0000FF"/>
                </a:solidFill>
                <a:uFill>
                  <a:solidFill>
                    <a:srgbClr val="0000FF"/>
                  </a:solidFill>
                </a:uFill>
                <a:hlinkClick r:id="rId4" invalidUrl="" action="" tgtFrame="" tooltip="" history="1" highlightClick="0" endSnd="0"/>
              </a:rPr>
              <a:t>dev@carbondata.apache.org</a:t>
            </a:r>
            <a:r>
              <a:t>,</a:t>
            </a:r>
            <a:r>
              <a:t> </a:t>
            </a:r>
            <a:r>
              <a:rPr u="sng">
                <a:solidFill>
                  <a:srgbClr val="0000FF"/>
                </a:solidFill>
                <a:uFill>
                  <a:solidFill>
                    <a:srgbClr val="0000FF"/>
                  </a:solidFill>
                </a:uFill>
                <a:hlinkClick r:id="rId5" invalidUrl="" action="" tgtFrame="" tooltip="" history="1" highlightClick="0" endSnd="0"/>
              </a:rPr>
              <a:t>user@carbondata.apache.org</a:t>
            </a:r>
          </a:p>
        </p:txBody>
      </p:sp>
      <p:sp>
        <p:nvSpPr>
          <p:cNvPr id="1948" name="标题 3"/>
          <p:cNvSpPr txBox="1"/>
          <p:nvPr/>
        </p:nvSpPr>
        <p:spPr>
          <a:xfrm>
            <a:off x="518337" y="360668"/>
            <a:ext cx="11086477" cy="802663"/>
          </a:xfrm>
          <a:prstGeom prst="rect">
            <a:avLst/>
          </a:prstGeom>
          <a:ln w="12700">
            <a:miter lim="400000"/>
          </a:ln>
          <a:extLst>
            <a:ext uri="{C572A759-6A51-4108-AA02-DFA0A04FC94B}">
              <ma14:wrappingTextBoxFlag xmlns:ma14="http://schemas.microsoft.com/office/mac/drawingml/2011/main" val="1"/>
            </a:ext>
          </a:extLst>
        </p:spPr>
        <p:txBody>
          <a:bodyPr lIns="45730" tIns="45730" rIns="45730" bIns="45730" anchor="ctr">
            <a:spAutoFit/>
          </a:bodyPr>
          <a:lstStyle/>
          <a:p>
            <a:pPr algn="ctr" defTabSz="1218345">
              <a:lnSpc>
                <a:spcPct val="90000"/>
              </a:lnSpc>
              <a:defRPr b="1" sz="4000">
                <a:solidFill>
                  <a:srgbClr val="FFFFFF"/>
                </a:solidFill>
                <a:latin typeface="微软雅黑"/>
                <a:ea typeface="微软雅黑"/>
                <a:cs typeface="微软雅黑"/>
                <a:sym typeface="微软雅黑"/>
              </a:defRPr>
            </a:pPr>
            <a:r>
              <a:t>欢迎参与</a:t>
            </a:r>
            <a:r>
              <a:t>Apache CarbonData</a:t>
            </a:r>
            <a:r>
              <a:t>社区</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4" name="标题 1"/>
          <p:cNvSpPr txBox="1"/>
          <p:nvPr>
            <p:ph type="title"/>
          </p:nvPr>
        </p:nvSpPr>
        <p:spPr>
          <a:xfrm>
            <a:off x="781253" y="275230"/>
            <a:ext cx="10343937" cy="1143266"/>
          </a:xfrm>
          <a:prstGeom prst="rect">
            <a:avLst/>
          </a:prstGeom>
        </p:spPr>
        <p:txBody>
          <a:bodyPr/>
          <a:lstStyle/>
          <a:p>
            <a:pPr/>
            <a:r>
              <a:t>典型诉求</a:t>
            </a:r>
          </a:p>
        </p:txBody>
      </p:sp>
      <p:sp>
        <p:nvSpPr>
          <p:cNvPr id="825" name="文本框 19"/>
          <p:cNvSpPr txBox="1"/>
          <p:nvPr/>
        </p:nvSpPr>
        <p:spPr>
          <a:xfrm>
            <a:off x="985627" y="4637309"/>
            <a:ext cx="5438847" cy="169389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800">
                <a:solidFill>
                  <a:srgbClr val="FFFFFF"/>
                </a:solidFill>
              </a:defRPr>
            </a:pPr>
            <a:r>
              <a:rPr>
                <a:latin typeface="微软雅黑"/>
                <a:ea typeface="微软雅黑"/>
                <a:cs typeface="微软雅黑"/>
                <a:sym typeface="微软雅黑"/>
              </a:rPr>
              <a:t>核心诉求：</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能稳定承载海量数据，</a:t>
            </a:r>
            <a:r>
              <a:t>PB</a:t>
            </a:r>
            <a:r>
              <a:rPr>
                <a:latin typeface="微软雅黑"/>
                <a:ea typeface="微软雅黑"/>
                <a:cs typeface="微软雅黑"/>
                <a:sym typeface="微软雅黑"/>
              </a:rPr>
              <a:t>级</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支持多种</a:t>
            </a:r>
            <a:r>
              <a:t>workload</a:t>
            </a:r>
            <a:r>
              <a:rPr>
                <a:latin typeface="微软雅黑"/>
                <a:ea typeface="微软雅黑"/>
                <a:cs typeface="微软雅黑"/>
                <a:sym typeface="微软雅黑"/>
              </a:rPr>
              <a:t>：增量，更新，编程，</a:t>
            </a:r>
            <a:r>
              <a:t>SQL,</a:t>
            </a:r>
            <a:r>
              <a:t> </a:t>
            </a:r>
            <a:r>
              <a:t>…</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性能：快速入库，快速分析</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数据源对接：开源生态，传统</a:t>
            </a:r>
            <a:r>
              <a:t>DB</a:t>
            </a:r>
            <a:r>
              <a:rPr>
                <a:latin typeface="微软雅黑"/>
                <a:ea typeface="微软雅黑"/>
                <a:cs typeface="微软雅黑"/>
                <a:sym typeface="微软雅黑"/>
              </a:rPr>
              <a:t>，</a:t>
            </a:r>
            <a:r>
              <a:t>…</a:t>
            </a:r>
          </a:p>
        </p:txBody>
      </p:sp>
      <p:sp>
        <p:nvSpPr>
          <p:cNvPr id="826" name="文本框 20"/>
          <p:cNvSpPr txBox="1"/>
          <p:nvPr/>
        </p:nvSpPr>
        <p:spPr>
          <a:xfrm>
            <a:off x="7605042" y="4637309"/>
            <a:ext cx="4151870" cy="16356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rPr>
                <a:latin typeface="微软雅黑"/>
                <a:ea typeface="微软雅黑"/>
                <a:cs typeface="微软雅黑"/>
                <a:sym typeface="微软雅黑"/>
              </a:rPr>
              <a:t>核心诉求：</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高性能：复杂</a:t>
            </a:r>
            <a:r>
              <a:t>SQL</a:t>
            </a:r>
            <a:r>
              <a:rPr>
                <a:latin typeface="微软雅黑"/>
                <a:ea typeface="微软雅黑"/>
                <a:cs typeface="微软雅黑"/>
                <a:sym typeface="微软雅黑"/>
              </a:rPr>
              <a:t>优化</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高性能：特殊索引，全文，图，</a:t>
            </a:r>
            <a:r>
              <a:t>bitmap,</a:t>
            </a:r>
            <a:r>
              <a:t> </a:t>
            </a:r>
            <a:r>
              <a:t>…</a:t>
            </a:r>
          </a:p>
          <a:p>
            <a:pPr marL="342900" indent="-342900">
              <a:buSzPct val="100000"/>
              <a:buAutoNum type="arabicPeriod" startAt="1"/>
              <a:defRPr sz="1800">
                <a:solidFill>
                  <a:srgbClr val="FFFFFF"/>
                </a:solidFill>
              </a:defRPr>
            </a:pPr>
            <a:r>
              <a:rPr>
                <a:latin typeface="微软雅黑"/>
                <a:ea typeface="微软雅黑"/>
                <a:cs typeface="微软雅黑"/>
                <a:sym typeface="微软雅黑"/>
              </a:rPr>
              <a:t>易开发，标准</a:t>
            </a:r>
            <a:r>
              <a:t>SQL</a:t>
            </a:r>
          </a:p>
        </p:txBody>
      </p:sp>
      <p:grpSp>
        <p:nvGrpSpPr>
          <p:cNvPr id="831" name="罐形 23"/>
          <p:cNvGrpSpPr/>
          <p:nvPr/>
        </p:nvGrpSpPr>
        <p:grpSpPr>
          <a:xfrm>
            <a:off x="104050" y="3670499"/>
            <a:ext cx="7635411" cy="691049"/>
            <a:chOff x="-1" y="0"/>
            <a:chExt cx="7635409" cy="691048"/>
          </a:xfrm>
        </p:grpSpPr>
        <p:sp>
          <p:nvSpPr>
            <p:cNvPr id="827" name="Shape"/>
            <p:cNvSpPr/>
            <p:nvPr/>
          </p:nvSpPr>
          <p:spPr>
            <a:xfrm>
              <a:off x="-2" y="-1"/>
              <a:ext cx="7635411"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28" name="Oval"/>
            <p:cNvSpPr/>
            <p:nvPr/>
          </p:nvSpPr>
          <p:spPr>
            <a:xfrm>
              <a:off x="-1" y="-1"/>
              <a:ext cx="7635410"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29" name="Line"/>
            <p:cNvSpPr/>
            <p:nvPr/>
          </p:nvSpPr>
          <p:spPr>
            <a:xfrm>
              <a:off x="-2" y="-1"/>
              <a:ext cx="7635409"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0" name="全量历史库"/>
            <p:cNvSpPr txBox="1"/>
            <p:nvPr/>
          </p:nvSpPr>
          <p:spPr>
            <a:xfrm>
              <a:off x="0" y="203294"/>
              <a:ext cx="763540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全量历史库</a:t>
              </a:r>
            </a:p>
          </p:txBody>
        </p:sp>
      </p:grpSp>
      <p:grpSp>
        <p:nvGrpSpPr>
          <p:cNvPr id="834" name="圆角矩形 24"/>
          <p:cNvGrpSpPr/>
          <p:nvPr/>
        </p:nvGrpSpPr>
        <p:grpSpPr>
          <a:xfrm>
            <a:off x="1193338" y="2552052"/>
            <a:ext cx="735224" cy="667266"/>
            <a:chOff x="0" y="0"/>
            <a:chExt cx="735223" cy="667264"/>
          </a:xfrm>
        </p:grpSpPr>
        <p:sp>
          <p:nvSpPr>
            <p:cNvPr id="832" name="Rounded Rectangle"/>
            <p:cNvSpPr/>
            <p:nvPr/>
          </p:nvSpPr>
          <p:spPr>
            <a:xfrm>
              <a:off x="0" y="0"/>
              <a:ext cx="735224"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3" name="批量写入"/>
            <p:cNvSpPr txBox="1"/>
            <p:nvPr/>
          </p:nvSpPr>
          <p:spPr>
            <a:xfrm>
              <a:off x="32572" y="8512"/>
              <a:ext cx="67007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批量写入</a:t>
              </a:r>
            </a:p>
          </p:txBody>
        </p:sp>
      </p:grpSp>
      <p:grpSp>
        <p:nvGrpSpPr>
          <p:cNvPr id="837" name="圆角矩形 25"/>
          <p:cNvGrpSpPr/>
          <p:nvPr/>
        </p:nvGrpSpPr>
        <p:grpSpPr>
          <a:xfrm>
            <a:off x="345831" y="2539699"/>
            <a:ext cx="768183" cy="667266"/>
            <a:chOff x="0" y="0"/>
            <a:chExt cx="768181" cy="667264"/>
          </a:xfrm>
        </p:grpSpPr>
        <p:sp>
          <p:nvSpPr>
            <p:cNvPr id="835" name="Rounded Rectangle"/>
            <p:cNvSpPr/>
            <p:nvPr/>
          </p:nvSpPr>
          <p:spPr>
            <a:xfrm>
              <a:off x="0" y="0"/>
              <a:ext cx="76818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6" name="流写入"/>
            <p:cNvSpPr txBox="1"/>
            <p:nvPr/>
          </p:nvSpPr>
          <p:spPr>
            <a:xfrm>
              <a:off x="32573" y="148212"/>
              <a:ext cx="70303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流写入</a:t>
              </a:r>
            </a:p>
          </p:txBody>
        </p:sp>
      </p:grpSp>
      <p:grpSp>
        <p:nvGrpSpPr>
          <p:cNvPr id="840" name="圆角矩形 26"/>
          <p:cNvGrpSpPr/>
          <p:nvPr/>
        </p:nvGrpSpPr>
        <p:grpSpPr>
          <a:xfrm>
            <a:off x="2020162" y="2552055"/>
            <a:ext cx="745525" cy="667266"/>
            <a:chOff x="0" y="0"/>
            <a:chExt cx="745524" cy="667264"/>
          </a:xfrm>
        </p:grpSpPr>
        <p:sp>
          <p:nvSpPr>
            <p:cNvPr id="838" name="Rounded Rectangle"/>
            <p:cNvSpPr/>
            <p:nvPr/>
          </p:nvSpPr>
          <p:spPr>
            <a:xfrm>
              <a:off x="0" y="0"/>
              <a:ext cx="745525"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39" name="批量更新"/>
            <p:cNvSpPr txBox="1"/>
            <p:nvPr/>
          </p:nvSpPr>
          <p:spPr>
            <a:xfrm>
              <a:off x="32573" y="8512"/>
              <a:ext cx="68037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批量更新</a:t>
              </a:r>
            </a:p>
          </p:txBody>
        </p:sp>
      </p:grpSp>
      <p:grpSp>
        <p:nvGrpSpPr>
          <p:cNvPr id="843" name="圆角矩形 27"/>
          <p:cNvGrpSpPr/>
          <p:nvPr/>
        </p:nvGrpSpPr>
        <p:grpSpPr>
          <a:xfrm>
            <a:off x="2856303" y="2552055"/>
            <a:ext cx="745525" cy="667266"/>
            <a:chOff x="0" y="0"/>
            <a:chExt cx="745524" cy="667264"/>
          </a:xfrm>
        </p:grpSpPr>
        <p:sp>
          <p:nvSpPr>
            <p:cNvPr id="841" name="Rounded Rectangle"/>
            <p:cNvSpPr/>
            <p:nvPr/>
          </p:nvSpPr>
          <p:spPr>
            <a:xfrm>
              <a:off x="0" y="0"/>
              <a:ext cx="745525"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42" name="实时更新"/>
            <p:cNvSpPr txBox="1"/>
            <p:nvPr/>
          </p:nvSpPr>
          <p:spPr>
            <a:xfrm>
              <a:off x="32573" y="8512"/>
              <a:ext cx="68037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实时更新</a:t>
              </a:r>
            </a:p>
          </p:txBody>
        </p:sp>
      </p:grpSp>
      <p:grpSp>
        <p:nvGrpSpPr>
          <p:cNvPr id="848" name="罐形 28"/>
          <p:cNvGrpSpPr/>
          <p:nvPr/>
        </p:nvGrpSpPr>
        <p:grpSpPr>
          <a:xfrm>
            <a:off x="7961785" y="3670499"/>
            <a:ext cx="4047859" cy="691049"/>
            <a:chOff x="0" y="0"/>
            <a:chExt cx="4047858" cy="691048"/>
          </a:xfrm>
        </p:grpSpPr>
        <p:sp>
          <p:nvSpPr>
            <p:cNvPr id="844" name="Shape"/>
            <p:cNvSpPr/>
            <p:nvPr/>
          </p:nvSpPr>
          <p:spPr>
            <a:xfrm>
              <a:off x="0" y="-1"/>
              <a:ext cx="4047859"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45" name="Oval"/>
            <p:cNvSpPr/>
            <p:nvPr/>
          </p:nvSpPr>
          <p:spPr>
            <a:xfrm>
              <a:off x="0" y="-1"/>
              <a:ext cx="4047858" cy="172764"/>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46" name="Line"/>
            <p:cNvSpPr/>
            <p:nvPr/>
          </p:nvSpPr>
          <p:spPr>
            <a:xfrm>
              <a:off x="0" y="-1"/>
              <a:ext cx="4047859" cy="6910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47" name="主题库/业务库"/>
            <p:cNvSpPr txBox="1"/>
            <p:nvPr/>
          </p:nvSpPr>
          <p:spPr>
            <a:xfrm>
              <a:off x="0" y="203294"/>
              <a:ext cx="404785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主题库</a:t>
              </a:r>
              <a:r>
                <a:t>/</a:t>
              </a:r>
              <a:r>
                <a:rPr>
                  <a:latin typeface="微软雅黑"/>
                  <a:ea typeface="微软雅黑"/>
                  <a:cs typeface="微软雅黑"/>
                  <a:sym typeface="微软雅黑"/>
                </a:rPr>
                <a:t>业务库</a:t>
              </a:r>
            </a:p>
          </p:txBody>
        </p:sp>
      </p:grpSp>
      <p:grpSp>
        <p:nvGrpSpPr>
          <p:cNvPr id="851" name="圆角矩形 29"/>
          <p:cNvGrpSpPr/>
          <p:nvPr/>
        </p:nvGrpSpPr>
        <p:grpSpPr>
          <a:xfrm>
            <a:off x="3686274" y="2552055"/>
            <a:ext cx="864974" cy="667266"/>
            <a:chOff x="0" y="0"/>
            <a:chExt cx="864972" cy="667264"/>
          </a:xfrm>
        </p:grpSpPr>
        <p:sp>
          <p:nvSpPr>
            <p:cNvPr id="849" name="Rounded Rectangle"/>
            <p:cNvSpPr/>
            <p:nvPr/>
          </p:nvSpPr>
          <p:spPr>
            <a:xfrm>
              <a:off x="0" y="0"/>
              <a:ext cx="864973"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0" name="明细数据查询"/>
            <p:cNvSpPr txBox="1"/>
            <p:nvPr/>
          </p:nvSpPr>
          <p:spPr>
            <a:xfrm>
              <a:off x="32572" y="8512"/>
              <a:ext cx="79982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明细数据查询</a:t>
              </a:r>
            </a:p>
          </p:txBody>
        </p:sp>
      </p:grpSp>
      <p:grpSp>
        <p:nvGrpSpPr>
          <p:cNvPr id="854" name="圆角矩形 30"/>
          <p:cNvGrpSpPr/>
          <p:nvPr/>
        </p:nvGrpSpPr>
        <p:grpSpPr>
          <a:xfrm>
            <a:off x="4659350" y="2552055"/>
            <a:ext cx="694043" cy="667266"/>
            <a:chOff x="0" y="0"/>
            <a:chExt cx="694041" cy="667264"/>
          </a:xfrm>
        </p:grpSpPr>
        <p:sp>
          <p:nvSpPr>
            <p:cNvPr id="852" name="Rounded Rectangle"/>
            <p:cNvSpPr/>
            <p:nvPr/>
          </p:nvSpPr>
          <p:spPr>
            <a:xfrm>
              <a:off x="0" y="0"/>
              <a:ext cx="69404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3" name="批量计算"/>
            <p:cNvSpPr txBox="1"/>
            <p:nvPr/>
          </p:nvSpPr>
          <p:spPr>
            <a:xfrm>
              <a:off x="32572" y="8512"/>
              <a:ext cx="6288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批量计算</a:t>
              </a:r>
            </a:p>
          </p:txBody>
        </p:sp>
      </p:grpSp>
      <p:grpSp>
        <p:nvGrpSpPr>
          <p:cNvPr id="857" name="圆角矩形 31"/>
          <p:cNvGrpSpPr/>
          <p:nvPr/>
        </p:nvGrpSpPr>
        <p:grpSpPr>
          <a:xfrm>
            <a:off x="5473872" y="2552053"/>
            <a:ext cx="694043" cy="667266"/>
            <a:chOff x="0" y="0"/>
            <a:chExt cx="694041" cy="667264"/>
          </a:xfrm>
        </p:grpSpPr>
        <p:sp>
          <p:nvSpPr>
            <p:cNvPr id="855" name="Rounded Rectangle"/>
            <p:cNvSpPr/>
            <p:nvPr/>
          </p:nvSpPr>
          <p:spPr>
            <a:xfrm>
              <a:off x="0" y="0"/>
              <a:ext cx="69404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6" name="机器学习"/>
            <p:cNvSpPr txBox="1"/>
            <p:nvPr/>
          </p:nvSpPr>
          <p:spPr>
            <a:xfrm>
              <a:off x="32572" y="8512"/>
              <a:ext cx="6288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机器学习</a:t>
              </a:r>
            </a:p>
          </p:txBody>
        </p:sp>
      </p:grpSp>
      <p:grpSp>
        <p:nvGrpSpPr>
          <p:cNvPr id="860" name="圆角矩形 32"/>
          <p:cNvGrpSpPr/>
          <p:nvPr/>
        </p:nvGrpSpPr>
        <p:grpSpPr>
          <a:xfrm>
            <a:off x="8762917" y="2547296"/>
            <a:ext cx="694043" cy="667266"/>
            <a:chOff x="0" y="0"/>
            <a:chExt cx="694041" cy="667264"/>
          </a:xfrm>
        </p:grpSpPr>
        <p:sp>
          <p:nvSpPr>
            <p:cNvPr id="858" name="Rounded Rectangle"/>
            <p:cNvSpPr/>
            <p:nvPr/>
          </p:nvSpPr>
          <p:spPr>
            <a:xfrm>
              <a:off x="0" y="0"/>
              <a:ext cx="69404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59" name="汇总统计"/>
            <p:cNvSpPr txBox="1"/>
            <p:nvPr/>
          </p:nvSpPr>
          <p:spPr>
            <a:xfrm>
              <a:off x="32572" y="8512"/>
              <a:ext cx="6288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汇总统计</a:t>
              </a:r>
            </a:p>
          </p:txBody>
        </p:sp>
      </p:grpSp>
      <p:grpSp>
        <p:nvGrpSpPr>
          <p:cNvPr id="863" name="圆角矩形 33"/>
          <p:cNvGrpSpPr/>
          <p:nvPr/>
        </p:nvGrpSpPr>
        <p:grpSpPr>
          <a:xfrm>
            <a:off x="7961785" y="2547296"/>
            <a:ext cx="694043" cy="667266"/>
            <a:chOff x="0" y="0"/>
            <a:chExt cx="694041" cy="667264"/>
          </a:xfrm>
        </p:grpSpPr>
        <p:sp>
          <p:nvSpPr>
            <p:cNvPr id="861" name="Rounded Rectangle"/>
            <p:cNvSpPr/>
            <p:nvPr/>
          </p:nvSpPr>
          <p:spPr>
            <a:xfrm>
              <a:off x="0" y="0"/>
              <a:ext cx="69404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62" name="批量写入"/>
            <p:cNvSpPr txBox="1"/>
            <p:nvPr/>
          </p:nvSpPr>
          <p:spPr>
            <a:xfrm>
              <a:off x="32572" y="8512"/>
              <a:ext cx="6288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批量写入</a:t>
              </a:r>
            </a:p>
          </p:txBody>
        </p:sp>
      </p:grpSp>
      <p:grpSp>
        <p:nvGrpSpPr>
          <p:cNvPr id="866" name="圆角矩形 34"/>
          <p:cNvGrpSpPr/>
          <p:nvPr/>
        </p:nvGrpSpPr>
        <p:grpSpPr>
          <a:xfrm>
            <a:off x="11212755" y="2549732"/>
            <a:ext cx="694043" cy="667266"/>
            <a:chOff x="0" y="0"/>
            <a:chExt cx="694041" cy="667264"/>
          </a:xfrm>
        </p:grpSpPr>
        <p:sp>
          <p:nvSpPr>
            <p:cNvPr id="864" name="Rounded Rectangle"/>
            <p:cNvSpPr/>
            <p:nvPr/>
          </p:nvSpPr>
          <p:spPr>
            <a:xfrm>
              <a:off x="0" y="0"/>
              <a:ext cx="69404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65" name="机器学习"/>
            <p:cNvSpPr txBox="1"/>
            <p:nvPr/>
          </p:nvSpPr>
          <p:spPr>
            <a:xfrm>
              <a:off x="32572" y="8512"/>
              <a:ext cx="6288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机器学习</a:t>
              </a:r>
            </a:p>
          </p:txBody>
        </p:sp>
      </p:grpSp>
      <p:grpSp>
        <p:nvGrpSpPr>
          <p:cNvPr id="869" name="圆角矩形 36"/>
          <p:cNvGrpSpPr/>
          <p:nvPr/>
        </p:nvGrpSpPr>
        <p:grpSpPr>
          <a:xfrm>
            <a:off x="9577507" y="2547289"/>
            <a:ext cx="713567" cy="667266"/>
            <a:chOff x="0" y="0"/>
            <a:chExt cx="713565" cy="667264"/>
          </a:xfrm>
        </p:grpSpPr>
        <p:sp>
          <p:nvSpPr>
            <p:cNvPr id="867" name="Rounded Rectangle"/>
            <p:cNvSpPr/>
            <p:nvPr/>
          </p:nvSpPr>
          <p:spPr>
            <a:xfrm>
              <a:off x="0" y="0"/>
              <a:ext cx="71356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68" name="特殊索引"/>
            <p:cNvSpPr txBox="1"/>
            <p:nvPr/>
          </p:nvSpPr>
          <p:spPr>
            <a:xfrm>
              <a:off x="32572" y="8512"/>
              <a:ext cx="648422"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特殊索引</a:t>
              </a:r>
            </a:p>
          </p:txBody>
        </p:sp>
      </p:grpSp>
      <p:grpSp>
        <p:nvGrpSpPr>
          <p:cNvPr id="872" name="圆角矩形 37"/>
          <p:cNvGrpSpPr/>
          <p:nvPr/>
        </p:nvGrpSpPr>
        <p:grpSpPr>
          <a:xfrm>
            <a:off x="6264149" y="2552053"/>
            <a:ext cx="515911" cy="667266"/>
            <a:chOff x="0" y="0"/>
            <a:chExt cx="515909" cy="667264"/>
          </a:xfrm>
        </p:grpSpPr>
        <p:sp>
          <p:nvSpPr>
            <p:cNvPr id="870" name="Rounded Rectangle"/>
            <p:cNvSpPr/>
            <p:nvPr/>
          </p:nvSpPr>
          <p:spPr>
            <a:xfrm>
              <a:off x="0" y="0"/>
              <a:ext cx="515910"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71" name="海量"/>
            <p:cNvSpPr txBox="1"/>
            <p:nvPr/>
          </p:nvSpPr>
          <p:spPr>
            <a:xfrm>
              <a:off x="25184" y="8512"/>
              <a:ext cx="4655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海量</a:t>
              </a:r>
            </a:p>
          </p:txBody>
        </p:sp>
      </p:grpSp>
      <p:grpSp>
        <p:nvGrpSpPr>
          <p:cNvPr id="875" name="圆角矩形 38"/>
          <p:cNvGrpSpPr/>
          <p:nvPr/>
        </p:nvGrpSpPr>
        <p:grpSpPr>
          <a:xfrm>
            <a:off x="6855200" y="2552052"/>
            <a:ext cx="515911" cy="667266"/>
            <a:chOff x="0" y="0"/>
            <a:chExt cx="515909" cy="667264"/>
          </a:xfrm>
        </p:grpSpPr>
        <p:sp>
          <p:nvSpPr>
            <p:cNvPr id="873" name="Rounded Rectangle"/>
            <p:cNvSpPr/>
            <p:nvPr/>
          </p:nvSpPr>
          <p:spPr>
            <a:xfrm>
              <a:off x="0" y="0"/>
              <a:ext cx="515910"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74" name="多租"/>
            <p:cNvSpPr txBox="1"/>
            <p:nvPr/>
          </p:nvSpPr>
          <p:spPr>
            <a:xfrm>
              <a:off x="25184" y="8512"/>
              <a:ext cx="465541"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多租</a:t>
              </a:r>
            </a:p>
          </p:txBody>
        </p:sp>
      </p:grpSp>
      <p:grpSp>
        <p:nvGrpSpPr>
          <p:cNvPr id="878" name="圆角矩形 40"/>
          <p:cNvGrpSpPr/>
          <p:nvPr/>
        </p:nvGrpSpPr>
        <p:grpSpPr>
          <a:xfrm>
            <a:off x="10411622" y="2547289"/>
            <a:ext cx="713567" cy="667266"/>
            <a:chOff x="0" y="0"/>
            <a:chExt cx="713565" cy="667264"/>
          </a:xfrm>
        </p:grpSpPr>
        <p:sp>
          <p:nvSpPr>
            <p:cNvPr id="876" name="Rounded Rectangle"/>
            <p:cNvSpPr/>
            <p:nvPr/>
          </p:nvSpPr>
          <p:spPr>
            <a:xfrm>
              <a:off x="0" y="0"/>
              <a:ext cx="71356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877" name="标准SQL"/>
            <p:cNvSpPr txBox="1"/>
            <p:nvPr/>
          </p:nvSpPr>
          <p:spPr>
            <a:xfrm>
              <a:off x="32572" y="37236"/>
              <a:ext cx="648422" cy="5927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标准</a:t>
              </a:r>
              <a:r>
                <a:t>SQL</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0" name="Oval 19"/>
          <p:cNvSpPr/>
          <p:nvPr/>
        </p:nvSpPr>
        <p:spPr>
          <a:xfrm>
            <a:off x="9362706" y="3320355"/>
            <a:ext cx="1344461" cy="1344423"/>
          </a:xfrm>
          <a:prstGeom prst="ellipse">
            <a:avLst/>
          </a:prstGeom>
          <a:solidFill>
            <a:srgbClr val="67CEE1">
              <a:alpha val="80000"/>
            </a:srgbClr>
          </a:solidFill>
          <a:ln w="12700">
            <a:miter lim="400000"/>
          </a:ln>
        </p:spPr>
        <p:txBody>
          <a:bodyPr lIns="45719" rIns="45719" anchor="ctr"/>
          <a:lstStyle/>
          <a:p>
            <a:pPr algn="ctr" defTabSz="1218345">
              <a:defRPr b="1" sz="2000"/>
            </a:pPr>
          </a:p>
        </p:txBody>
      </p:sp>
      <p:sp>
        <p:nvSpPr>
          <p:cNvPr id="881" name="Oval 13"/>
          <p:cNvSpPr/>
          <p:nvPr/>
        </p:nvSpPr>
        <p:spPr>
          <a:xfrm>
            <a:off x="8402379" y="3320355"/>
            <a:ext cx="1344461" cy="1344423"/>
          </a:xfrm>
          <a:prstGeom prst="ellipse">
            <a:avLst/>
          </a:prstGeom>
          <a:solidFill>
            <a:srgbClr val="FDD563">
              <a:alpha val="80000"/>
            </a:srgbClr>
          </a:solidFill>
          <a:ln w="12700">
            <a:miter lim="400000"/>
          </a:ln>
        </p:spPr>
        <p:txBody>
          <a:bodyPr lIns="45719" rIns="45719" anchor="ctr"/>
          <a:lstStyle/>
          <a:p>
            <a:pPr algn="ctr" defTabSz="1218345">
              <a:defRPr b="1" sz="2000"/>
            </a:pPr>
          </a:p>
        </p:txBody>
      </p:sp>
      <p:sp>
        <p:nvSpPr>
          <p:cNvPr id="882" name="Oval 14"/>
          <p:cNvSpPr/>
          <p:nvPr/>
        </p:nvSpPr>
        <p:spPr>
          <a:xfrm>
            <a:off x="8856032" y="2552113"/>
            <a:ext cx="1344461" cy="1344423"/>
          </a:xfrm>
          <a:prstGeom prst="ellipse">
            <a:avLst/>
          </a:prstGeom>
          <a:solidFill>
            <a:srgbClr val="FFA093">
              <a:alpha val="80000"/>
            </a:srgbClr>
          </a:solidFill>
          <a:ln w="12700">
            <a:miter lim="400000"/>
          </a:ln>
        </p:spPr>
        <p:txBody>
          <a:bodyPr lIns="45719" rIns="45719" anchor="ctr"/>
          <a:lstStyle/>
          <a:p>
            <a:pPr algn="ctr" defTabSz="1218345">
              <a:defRPr b="1" sz="2000"/>
            </a:pPr>
          </a:p>
        </p:txBody>
      </p:sp>
      <p:sp>
        <p:nvSpPr>
          <p:cNvPr id="883" name="TextBox 50"/>
          <p:cNvSpPr txBox="1"/>
          <p:nvPr/>
        </p:nvSpPr>
        <p:spPr>
          <a:xfrm>
            <a:off x="7704449" y="1868993"/>
            <a:ext cx="3553217" cy="381058"/>
          </a:xfrm>
          <a:prstGeom prst="rect">
            <a:avLst/>
          </a:prstGeom>
          <a:ln w="12700">
            <a:miter lim="400000"/>
          </a:ln>
          <a:extLst>
            <a:ext uri="{C572A759-6A51-4108-AA02-DFA0A04FC94B}">
              <ma14:wrappingTextBoxFlag xmlns:ma14="http://schemas.microsoft.com/office/mac/drawingml/2011/main" val="1"/>
            </a:ext>
          </a:extLst>
        </p:spPr>
        <p:txBody>
          <a:bodyPr lIns="60917" tIns="60917" rIns="60917" bIns="60917">
            <a:spAutoFit/>
          </a:bodyPr>
          <a:lstStyle>
            <a:lvl1pPr algn="ctr" defTabSz="1218345">
              <a:defRPr b="1" sz="1800">
                <a:solidFill>
                  <a:srgbClr val="FFFFFF"/>
                </a:solidFill>
              </a:defRPr>
            </a:lvl1pPr>
          </a:lstStyle>
          <a:p>
            <a:pPr/>
            <a:r>
              <a:t>CarbonData: Unified Storage</a:t>
            </a:r>
          </a:p>
        </p:txBody>
      </p:sp>
      <p:sp>
        <p:nvSpPr>
          <p:cNvPr id="884" name="Striped Right Arrow 43"/>
          <p:cNvSpPr/>
          <p:nvPr/>
        </p:nvSpPr>
        <p:spPr>
          <a:xfrm>
            <a:off x="6287516" y="3279068"/>
            <a:ext cx="962467" cy="624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438" y="5400"/>
                </a:lnTo>
                <a:lnTo>
                  <a:pt x="438" y="16200"/>
                </a:lnTo>
                <a:lnTo>
                  <a:pt x="0" y="16200"/>
                </a:lnTo>
                <a:close/>
                <a:moveTo>
                  <a:pt x="876" y="5400"/>
                </a:moveTo>
                <a:lnTo>
                  <a:pt x="1753" y="5400"/>
                </a:lnTo>
                <a:lnTo>
                  <a:pt x="1753" y="16200"/>
                </a:lnTo>
                <a:lnTo>
                  <a:pt x="876" y="16200"/>
                </a:lnTo>
                <a:close/>
                <a:moveTo>
                  <a:pt x="2191" y="5400"/>
                </a:moveTo>
                <a:lnTo>
                  <a:pt x="14589" y="5400"/>
                </a:lnTo>
                <a:lnTo>
                  <a:pt x="14589" y="0"/>
                </a:lnTo>
                <a:lnTo>
                  <a:pt x="21600" y="10800"/>
                </a:lnTo>
                <a:lnTo>
                  <a:pt x="14589" y="21600"/>
                </a:lnTo>
                <a:lnTo>
                  <a:pt x="14589" y="16200"/>
                </a:lnTo>
                <a:lnTo>
                  <a:pt x="2191" y="16200"/>
                </a:lnTo>
                <a:close/>
              </a:path>
            </a:pathLst>
          </a:custGeom>
          <a:solidFill>
            <a:srgbClr val="9AD7F0"/>
          </a:solidFill>
          <a:ln w="12700">
            <a:miter lim="400000"/>
          </a:ln>
        </p:spPr>
        <p:txBody>
          <a:bodyPr lIns="45719" rIns="45719" anchor="ctr"/>
          <a:lstStyle/>
          <a:p>
            <a:pPr algn="ctr" defTabSz="1218345">
              <a:defRPr b="1" sz="3700">
                <a:latin typeface="+mn-lt"/>
                <a:ea typeface="+mn-ea"/>
                <a:cs typeface="+mn-cs"/>
                <a:sym typeface="Calibri"/>
              </a:defRPr>
            </a:pPr>
          </a:p>
        </p:txBody>
      </p:sp>
      <p:sp>
        <p:nvSpPr>
          <p:cNvPr id="885" name="Rectangle 7"/>
          <p:cNvSpPr txBox="1"/>
          <p:nvPr/>
        </p:nvSpPr>
        <p:spPr>
          <a:xfrm>
            <a:off x="3513894" y="4813355"/>
            <a:ext cx="2736261" cy="381059"/>
          </a:xfrm>
          <a:prstGeom prst="rect">
            <a:avLst/>
          </a:prstGeom>
          <a:ln w="12700">
            <a:miter lim="400000"/>
          </a:ln>
          <a:extLst>
            <a:ext uri="{C572A759-6A51-4108-AA02-DFA0A04FC94B}">
              <ma14:wrappingTextBoxFlag xmlns:ma14="http://schemas.microsoft.com/office/mac/drawingml/2011/main" val="1"/>
            </a:ext>
          </a:extLst>
        </p:spPr>
        <p:txBody>
          <a:bodyPr lIns="60917" tIns="60917" rIns="60917" bIns="60917">
            <a:spAutoFit/>
          </a:bodyPr>
          <a:lstStyle>
            <a:lvl1pPr algn="ctr" defTabSz="1218345">
              <a:defRPr b="1" sz="1800">
                <a:solidFill>
                  <a:srgbClr val="FFFFFF"/>
                </a:solidFill>
              </a:defRPr>
            </a:lvl1pPr>
          </a:lstStyle>
          <a:p>
            <a:pPr/>
            <a:r>
              <a:t>Small Scan Query</a:t>
            </a:r>
          </a:p>
        </p:txBody>
      </p:sp>
      <p:sp>
        <p:nvSpPr>
          <p:cNvPr id="886" name="Rectangle 8"/>
          <p:cNvSpPr txBox="1"/>
          <p:nvPr/>
        </p:nvSpPr>
        <p:spPr>
          <a:xfrm>
            <a:off x="1081191" y="4813358"/>
            <a:ext cx="1874933" cy="381059"/>
          </a:xfrm>
          <a:prstGeom prst="rect">
            <a:avLst/>
          </a:prstGeom>
          <a:ln w="12700">
            <a:miter lim="400000"/>
          </a:ln>
          <a:extLst>
            <a:ext uri="{C572A759-6A51-4108-AA02-DFA0A04FC94B}">
              <ma14:wrappingTextBoxFlag xmlns:ma14="http://schemas.microsoft.com/office/mac/drawingml/2011/main" val="1"/>
            </a:ext>
          </a:extLst>
        </p:spPr>
        <p:txBody>
          <a:bodyPr wrap="none" lIns="60917" tIns="60917" rIns="60917" bIns="60917">
            <a:spAutoFit/>
          </a:bodyPr>
          <a:lstStyle>
            <a:lvl1pPr algn="ctr" defTabSz="1218345">
              <a:defRPr b="1" sz="1800">
                <a:solidFill>
                  <a:srgbClr val="FFFFFF"/>
                </a:solidFill>
              </a:defRPr>
            </a:lvl1pPr>
          </a:lstStyle>
          <a:p>
            <a:pPr/>
            <a:r>
              <a:t>Full Scan Query</a:t>
            </a:r>
          </a:p>
        </p:txBody>
      </p:sp>
      <p:sp>
        <p:nvSpPr>
          <p:cNvPr id="887" name="Rectangle 9"/>
          <p:cNvSpPr txBox="1"/>
          <p:nvPr/>
        </p:nvSpPr>
        <p:spPr>
          <a:xfrm>
            <a:off x="1633144" y="1836423"/>
            <a:ext cx="3496229" cy="381059"/>
          </a:xfrm>
          <a:prstGeom prst="rect">
            <a:avLst/>
          </a:prstGeom>
          <a:ln w="12700">
            <a:miter lim="400000"/>
          </a:ln>
          <a:extLst>
            <a:ext uri="{C572A759-6A51-4108-AA02-DFA0A04FC94B}">
              <ma14:wrappingTextBoxFlag xmlns:ma14="http://schemas.microsoft.com/office/mac/drawingml/2011/main" val="1"/>
            </a:ext>
          </a:extLst>
        </p:spPr>
        <p:txBody>
          <a:bodyPr wrap="none" lIns="60917" tIns="60917" rIns="60917" bIns="60917">
            <a:spAutoFit/>
          </a:bodyPr>
          <a:lstStyle>
            <a:lvl1pPr algn="ctr" defTabSz="1218345">
              <a:defRPr b="1" sz="1800">
                <a:solidFill>
                  <a:srgbClr val="FFFFFF"/>
                </a:solidFill>
              </a:defRPr>
            </a:lvl1pPr>
          </a:lstStyle>
          <a:p>
            <a:pPr/>
            <a:r>
              <a:t>Multi-dimensional OLAP Query</a:t>
            </a:r>
          </a:p>
        </p:txBody>
      </p:sp>
      <p:grpSp>
        <p:nvGrpSpPr>
          <p:cNvPr id="891" name="组合 19"/>
          <p:cNvGrpSpPr/>
          <p:nvPr/>
        </p:nvGrpSpPr>
        <p:grpSpPr>
          <a:xfrm>
            <a:off x="1977363" y="2412601"/>
            <a:ext cx="2592889" cy="2304725"/>
            <a:chOff x="0" y="0"/>
            <a:chExt cx="2592887" cy="2304723"/>
          </a:xfrm>
        </p:grpSpPr>
        <p:sp>
          <p:nvSpPr>
            <p:cNvPr id="888" name="Oval 19"/>
            <p:cNvSpPr/>
            <p:nvPr/>
          </p:nvSpPr>
          <p:spPr>
            <a:xfrm>
              <a:off x="1382873" y="1109681"/>
              <a:ext cx="1210015" cy="1195043"/>
            </a:xfrm>
            <a:prstGeom prst="ellipse">
              <a:avLst/>
            </a:prstGeom>
            <a:solidFill>
              <a:srgbClr val="67CEE1"/>
            </a:solidFill>
            <a:ln w="12700" cap="flat">
              <a:noFill/>
              <a:miter lim="400000"/>
            </a:ln>
            <a:effectLst/>
          </p:spPr>
          <p:txBody>
            <a:bodyPr wrap="square" lIns="45719" tIns="45719" rIns="45719" bIns="45719" numCol="1" anchor="ctr">
              <a:noAutofit/>
            </a:bodyPr>
            <a:lstStyle/>
            <a:p>
              <a:pPr algn="ctr" defTabSz="1218345">
                <a:defRPr b="1" sz="2000"/>
              </a:pPr>
            </a:p>
          </p:txBody>
        </p:sp>
        <p:sp>
          <p:nvSpPr>
            <p:cNvPr id="889" name="Oval 13"/>
            <p:cNvSpPr/>
            <p:nvPr/>
          </p:nvSpPr>
          <p:spPr>
            <a:xfrm>
              <a:off x="-1" y="1109681"/>
              <a:ext cx="1210016" cy="1195043"/>
            </a:xfrm>
            <a:prstGeom prst="ellipse">
              <a:avLst/>
            </a:prstGeom>
            <a:solidFill>
              <a:srgbClr val="FDD563"/>
            </a:solidFill>
            <a:ln w="12700" cap="flat">
              <a:noFill/>
              <a:miter lim="400000"/>
            </a:ln>
            <a:effectLst/>
          </p:spPr>
          <p:txBody>
            <a:bodyPr wrap="square" lIns="45719" tIns="45719" rIns="45719" bIns="45719" numCol="1" anchor="ctr">
              <a:noAutofit/>
            </a:bodyPr>
            <a:lstStyle/>
            <a:p>
              <a:pPr algn="ctr" defTabSz="1218345">
                <a:defRPr b="1" sz="2000"/>
              </a:pPr>
            </a:p>
          </p:txBody>
        </p:sp>
        <p:sp>
          <p:nvSpPr>
            <p:cNvPr id="890" name="Oval 14"/>
            <p:cNvSpPr/>
            <p:nvPr/>
          </p:nvSpPr>
          <p:spPr>
            <a:xfrm>
              <a:off x="691436" y="0"/>
              <a:ext cx="1210015" cy="1195043"/>
            </a:xfrm>
            <a:prstGeom prst="ellipse">
              <a:avLst/>
            </a:prstGeom>
            <a:solidFill>
              <a:srgbClr val="FFA093"/>
            </a:solidFill>
            <a:ln w="12700" cap="flat">
              <a:noFill/>
              <a:miter lim="400000"/>
            </a:ln>
            <a:effectLst/>
          </p:spPr>
          <p:txBody>
            <a:bodyPr wrap="square" lIns="45719" tIns="45719" rIns="45719" bIns="45719" numCol="1" anchor="ctr">
              <a:noAutofit/>
            </a:bodyPr>
            <a:lstStyle/>
            <a:p>
              <a:pPr algn="ctr" defTabSz="1218345">
                <a:defRPr b="1" sz="2000"/>
              </a:pPr>
            </a:p>
          </p:txBody>
        </p:sp>
      </p:grpSp>
      <p:sp>
        <p:nvSpPr>
          <p:cNvPr id="892" name="标题 3"/>
          <p:cNvSpPr txBox="1"/>
          <p:nvPr/>
        </p:nvSpPr>
        <p:spPr>
          <a:xfrm>
            <a:off x="348160" y="211609"/>
            <a:ext cx="11504477" cy="1297963"/>
          </a:xfrm>
          <a:prstGeom prst="rect">
            <a:avLst/>
          </a:prstGeom>
          <a:ln w="12700">
            <a:miter lim="400000"/>
          </a:ln>
          <a:extLst>
            <a:ext uri="{C572A759-6A51-4108-AA02-DFA0A04FC94B}">
              <ma14:wrappingTextBoxFlag xmlns:ma14="http://schemas.microsoft.com/office/mac/drawingml/2011/main" val="1"/>
            </a:ext>
          </a:extLst>
        </p:spPr>
        <p:txBody>
          <a:bodyPr lIns="45730" tIns="45730" rIns="45730" bIns="45730" anchor="ctr">
            <a:spAutoFit/>
          </a:bodyPr>
          <a:lstStyle/>
          <a:p>
            <a:pPr defTabSz="1218345">
              <a:lnSpc>
                <a:spcPct val="90000"/>
              </a:lnSpc>
              <a:defRPr b="1" sz="3600">
                <a:solidFill>
                  <a:srgbClr val="FFFFFF"/>
                </a:solidFill>
                <a:latin typeface="微软雅黑"/>
                <a:ea typeface="微软雅黑"/>
                <a:cs typeface="微软雅黑"/>
                <a:sym typeface="微软雅黑"/>
              </a:defRPr>
            </a:pPr>
            <a:r>
              <a:t>CarbonData</a:t>
            </a:r>
            <a:r>
              <a:t>目标：</a:t>
            </a:r>
          </a:p>
          <a:p>
            <a:pPr defTabSz="1218345">
              <a:lnSpc>
                <a:spcPct val="90000"/>
              </a:lnSpc>
              <a:defRPr b="1" sz="3600">
                <a:solidFill>
                  <a:srgbClr val="FFFFFF"/>
                </a:solidFill>
                <a:latin typeface="微软雅黑"/>
                <a:ea typeface="微软雅黑"/>
                <a:cs typeface="微软雅黑"/>
                <a:sym typeface="微软雅黑"/>
              </a:defRPr>
            </a:pPr>
            <a:r>
              <a:t>一份数据满足多种业务需求，与大数据生态无缝集成</a:t>
            </a:r>
          </a:p>
        </p:txBody>
      </p:sp>
      <p:sp>
        <p:nvSpPr>
          <p:cNvPr id="893" name="TextBox 18"/>
          <p:cNvSpPr txBox="1"/>
          <p:nvPr/>
        </p:nvSpPr>
        <p:spPr>
          <a:xfrm>
            <a:off x="6988461" y="4992225"/>
            <a:ext cx="4980941"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a:solidFill>
                  <a:srgbClr val="FFC000"/>
                </a:solidFill>
              </a:defRPr>
            </a:pPr>
            <a:r>
              <a:rPr>
                <a:latin typeface="微软雅黑"/>
                <a:ea typeface="微软雅黑"/>
                <a:cs typeface="微软雅黑"/>
                <a:sym typeface="微软雅黑"/>
              </a:rPr>
              <a:t>一份数据满足多种分析场景</a:t>
            </a:r>
          </a:p>
          <a:p>
            <a:pPr>
              <a:defRPr b="1">
                <a:solidFill>
                  <a:srgbClr val="FFC000"/>
                </a:solidFill>
              </a:defRPr>
            </a:pPr>
            <a:r>
              <a:rPr>
                <a:latin typeface="微软雅黑"/>
                <a:ea typeface="微软雅黑"/>
                <a:cs typeface="微软雅黑"/>
                <a:sym typeface="微软雅黑"/>
              </a:rPr>
              <a:t>详单过滤，海量数仓，数据集市，</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标题 1"/>
          <p:cNvSpPr txBox="1"/>
          <p:nvPr>
            <p:ph type="title"/>
          </p:nvPr>
        </p:nvSpPr>
        <p:spPr>
          <a:xfrm>
            <a:off x="692155" y="179293"/>
            <a:ext cx="10975342" cy="849750"/>
          </a:xfrm>
          <a:prstGeom prst="rect">
            <a:avLst/>
          </a:prstGeom>
        </p:spPr>
        <p:txBody>
          <a:bodyPr/>
          <a:lstStyle/>
          <a:p>
            <a:pPr>
              <a:defRPr b="1" sz="4800"/>
            </a:pPr>
            <a:r>
              <a:t>Apache</a:t>
            </a:r>
            <a:r>
              <a:rPr b="0" sz="3700"/>
              <a:t> </a:t>
            </a:r>
          </a:p>
        </p:txBody>
      </p:sp>
      <p:sp>
        <p:nvSpPr>
          <p:cNvPr id="896" name="TextBox 13"/>
          <p:cNvSpPr txBox="1"/>
          <p:nvPr/>
        </p:nvSpPr>
        <p:spPr>
          <a:xfrm>
            <a:off x="692156" y="1553973"/>
            <a:ext cx="7594914" cy="4165556"/>
          </a:xfrm>
          <a:prstGeom prst="rect">
            <a:avLst/>
          </a:prstGeom>
          <a:ln w="12700">
            <a:miter lim="400000"/>
          </a:ln>
          <a:extLst>
            <a:ext uri="{C572A759-6A51-4108-AA02-DFA0A04FC94B}">
              <ma14:wrappingTextBoxFlag xmlns:ma14="http://schemas.microsoft.com/office/mac/drawingml/2011/main" val="1"/>
            </a:ext>
          </a:extLst>
        </p:spPr>
        <p:txBody>
          <a:bodyPr lIns="60937" tIns="60937" rIns="60937" bIns="60937">
            <a:spAutoFit/>
          </a:bodyPr>
          <a:lstStyle/>
          <a:p>
            <a:pPr marL="241300" indent="-241300" defTabSz="912604">
              <a:lnSpc>
                <a:spcPct val="120000"/>
              </a:lnSpc>
              <a:spcBef>
                <a:spcPts val="800"/>
              </a:spcBef>
              <a:buSzPct val="75000"/>
              <a:buFont typeface="Arial"/>
              <a:buChar char="•"/>
              <a:defRPr sz="2000">
                <a:latin typeface="等线"/>
                <a:ea typeface="等线"/>
                <a:cs typeface="等线"/>
                <a:sym typeface="等线"/>
              </a:defRPr>
            </a:pPr>
            <a:r>
              <a:t>Apache Incubator Project since June, 2016</a:t>
            </a:r>
          </a:p>
          <a:p>
            <a:pPr marL="241300" indent="-241300" defTabSz="912604">
              <a:lnSpc>
                <a:spcPct val="120000"/>
              </a:lnSpc>
              <a:spcBef>
                <a:spcPts val="800"/>
              </a:spcBef>
              <a:buSzPct val="75000"/>
              <a:buFont typeface="Arial"/>
              <a:buChar char="•"/>
              <a:defRPr sz="2000">
                <a:latin typeface="等线"/>
                <a:ea typeface="等线"/>
                <a:cs typeface="等线"/>
                <a:sym typeface="等线"/>
              </a:defRPr>
            </a:pPr>
            <a:r>
              <a:t>Apache releases </a:t>
            </a:r>
          </a:p>
          <a:p>
            <a:pPr lvl="1" marL="851021" indent="-241300" defTabSz="912604">
              <a:lnSpc>
                <a:spcPct val="120000"/>
              </a:lnSpc>
              <a:spcBef>
                <a:spcPts val="800"/>
              </a:spcBef>
              <a:buSzPct val="75000"/>
              <a:buFont typeface="Arial"/>
              <a:buChar char="•"/>
              <a:defRPr sz="2000">
                <a:latin typeface="等线"/>
                <a:ea typeface="等线"/>
                <a:cs typeface="等线"/>
                <a:sym typeface="等线"/>
              </a:defRPr>
            </a:pPr>
            <a:r>
              <a:t>&gt;10</a:t>
            </a:r>
            <a:r>
              <a:t> </a:t>
            </a:r>
            <a:r>
              <a:t>stable</a:t>
            </a:r>
            <a:r>
              <a:t> </a:t>
            </a:r>
            <a:r>
              <a:t>releases</a:t>
            </a:r>
          </a:p>
          <a:p>
            <a:pPr lvl="1" marL="851021" indent="-241300" defTabSz="912604">
              <a:lnSpc>
                <a:spcPct val="120000"/>
              </a:lnSpc>
              <a:spcBef>
                <a:spcPts val="800"/>
              </a:spcBef>
              <a:buSzPct val="75000"/>
              <a:buFont typeface="Arial"/>
              <a:buChar char="•"/>
              <a:defRPr sz="2000">
                <a:latin typeface="等线"/>
                <a:ea typeface="等线"/>
                <a:cs typeface="等线"/>
                <a:sym typeface="等线"/>
              </a:defRPr>
            </a:pPr>
            <a:r>
              <a:t> Coming</a:t>
            </a:r>
            <a:r>
              <a:t> </a:t>
            </a:r>
            <a:r>
              <a:t>release</a:t>
            </a:r>
            <a:r>
              <a:rPr b="1"/>
              <a:t>:</a:t>
            </a:r>
            <a:r>
              <a:rPr b="1"/>
              <a:t> </a:t>
            </a:r>
            <a:r>
              <a:rPr b="1"/>
              <a:t>1.5.0, 2018-09</a:t>
            </a:r>
          </a:p>
          <a:p>
            <a:pPr marL="241300" indent="-241300" defTabSz="912604">
              <a:lnSpc>
                <a:spcPct val="120000"/>
              </a:lnSpc>
              <a:spcBef>
                <a:spcPts val="800"/>
              </a:spcBef>
              <a:buSzPct val="75000"/>
              <a:buFont typeface="Arial"/>
              <a:buChar char="•"/>
              <a:defRPr sz="2000">
                <a:latin typeface="等线"/>
                <a:ea typeface="等线"/>
                <a:cs typeface="等线"/>
                <a:sym typeface="等线"/>
              </a:defRPr>
            </a:pPr>
            <a:r>
              <a:t>Contributors:  </a:t>
            </a:r>
          </a:p>
          <a:p>
            <a:pPr marL="241300" indent="-241300" defTabSz="912604">
              <a:lnSpc>
                <a:spcPct val="120000"/>
              </a:lnSpc>
              <a:spcBef>
                <a:spcPts val="800"/>
              </a:spcBef>
              <a:buSzPct val="75000"/>
              <a:buFont typeface="Arial"/>
              <a:buChar char="•"/>
              <a:defRPr sz="2000">
                <a:latin typeface="等线"/>
                <a:ea typeface="等线"/>
                <a:cs typeface="等线"/>
                <a:sym typeface="等线"/>
              </a:defRPr>
            </a:pPr>
          </a:p>
          <a:p>
            <a:pPr marL="241300" indent="-241300" defTabSz="912604">
              <a:lnSpc>
                <a:spcPct val="120000"/>
              </a:lnSpc>
              <a:spcBef>
                <a:spcPts val="800"/>
              </a:spcBef>
              <a:buSzPct val="75000"/>
              <a:buFont typeface="Arial"/>
              <a:buChar char="•"/>
              <a:defRPr sz="2000">
                <a:latin typeface="等线"/>
                <a:ea typeface="等线"/>
                <a:cs typeface="等线"/>
                <a:sym typeface="等线"/>
              </a:defRPr>
            </a:pPr>
          </a:p>
          <a:p>
            <a:pPr marL="241300" indent="-241300" defTabSz="912604">
              <a:lnSpc>
                <a:spcPct val="120000"/>
              </a:lnSpc>
              <a:spcBef>
                <a:spcPts val="800"/>
              </a:spcBef>
              <a:buSzPct val="75000"/>
              <a:buFont typeface="Arial"/>
              <a:buChar char="•"/>
              <a:defRPr sz="2000">
                <a:latin typeface="等线"/>
                <a:ea typeface="等线"/>
                <a:cs typeface="等线"/>
                <a:sym typeface="等线"/>
              </a:defRPr>
            </a:pPr>
          </a:p>
        </p:txBody>
      </p:sp>
      <p:grpSp>
        <p:nvGrpSpPr>
          <p:cNvPr id="911" name="组 2"/>
          <p:cNvGrpSpPr/>
          <p:nvPr/>
        </p:nvGrpSpPr>
        <p:grpSpPr>
          <a:xfrm>
            <a:off x="8221598" y="1634477"/>
            <a:ext cx="3233327" cy="3820804"/>
            <a:chOff x="0" y="0"/>
            <a:chExt cx="3233326" cy="3820802"/>
          </a:xfrm>
        </p:grpSpPr>
        <p:grpSp>
          <p:nvGrpSpPr>
            <p:cNvPr id="899" name="矩形 4"/>
            <p:cNvGrpSpPr/>
            <p:nvPr/>
          </p:nvGrpSpPr>
          <p:grpSpPr>
            <a:xfrm>
              <a:off x="-1" y="-1"/>
              <a:ext cx="3233328" cy="1332215"/>
              <a:chOff x="0" y="0"/>
              <a:chExt cx="3233326" cy="1332214"/>
            </a:xfrm>
          </p:grpSpPr>
          <p:sp>
            <p:nvSpPr>
              <p:cNvPr id="897" name="Rectangle"/>
              <p:cNvSpPr/>
              <p:nvPr/>
            </p:nvSpPr>
            <p:spPr>
              <a:xfrm>
                <a:off x="-1" y="-1"/>
                <a:ext cx="3233328" cy="1332216"/>
              </a:xfrm>
              <a:prstGeom prst="rect">
                <a:avLst/>
              </a:prstGeom>
              <a:solidFill>
                <a:srgbClr val="D9D9D9"/>
              </a:solidFill>
              <a:ln w="12700" cap="flat">
                <a:solidFill>
                  <a:srgbClr val="D9D9D9"/>
                </a:solidFill>
                <a:prstDash val="solid"/>
                <a:miter lim="800000"/>
              </a:ln>
              <a:effectLst/>
            </p:spPr>
            <p:txBody>
              <a:bodyPr wrap="square" lIns="45719" tIns="45719" rIns="45719" bIns="45719" numCol="1" anchor="ctr">
                <a:noAutofit/>
              </a:bodyPr>
              <a:lstStyle/>
              <a:p>
                <a:pPr defTabSz="609721">
                  <a:defRPr sz="2100">
                    <a:latin typeface="等线"/>
                    <a:ea typeface="等线"/>
                    <a:cs typeface="等线"/>
                    <a:sym typeface="等线"/>
                  </a:defRPr>
                </a:pPr>
              </a:p>
            </p:txBody>
          </p:sp>
          <p:sp>
            <p:nvSpPr>
              <p:cNvPr id="898" name="Compute"/>
              <p:cNvSpPr txBox="1"/>
              <p:nvPr/>
            </p:nvSpPr>
            <p:spPr>
              <a:xfrm>
                <a:off x="-1" y="8238"/>
                <a:ext cx="3233328" cy="1315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9" tIns="60969" rIns="60969" bIns="60969" numCol="1" anchor="ctr">
                <a:spAutoFit/>
              </a:bodyPr>
              <a:lstStyle/>
              <a:p>
                <a:pPr algn="ctr" defTabSz="609721">
                  <a:defRPr sz="1600">
                    <a:latin typeface="等线"/>
                    <a:ea typeface="等线"/>
                    <a:cs typeface="等线"/>
                    <a:sym typeface="等线"/>
                  </a:defRPr>
                </a:pPr>
                <a:r>
                  <a:t>Compute</a:t>
                </a:r>
              </a:p>
              <a:p>
                <a:pPr algn="ctr" defTabSz="609721">
                  <a:defRPr sz="2100">
                    <a:latin typeface="等线"/>
                    <a:ea typeface="等线"/>
                    <a:cs typeface="等线"/>
                    <a:sym typeface="等线"/>
                  </a:defRPr>
                </a:pPr>
              </a:p>
              <a:p>
                <a:pPr defTabSz="609721">
                  <a:defRPr sz="2100">
                    <a:latin typeface="等线"/>
                    <a:ea typeface="等线"/>
                    <a:cs typeface="等线"/>
                    <a:sym typeface="等线"/>
                  </a:defRPr>
                </a:pPr>
              </a:p>
            </p:txBody>
          </p:sp>
        </p:grpSp>
        <p:grpSp>
          <p:nvGrpSpPr>
            <p:cNvPr id="902" name="矩形 5"/>
            <p:cNvGrpSpPr/>
            <p:nvPr/>
          </p:nvGrpSpPr>
          <p:grpSpPr>
            <a:xfrm>
              <a:off x="-1" y="1671487"/>
              <a:ext cx="3233328" cy="2149316"/>
              <a:chOff x="0" y="0"/>
              <a:chExt cx="3233326" cy="2149315"/>
            </a:xfrm>
          </p:grpSpPr>
          <p:sp>
            <p:nvSpPr>
              <p:cNvPr id="900" name="Rectangle"/>
              <p:cNvSpPr/>
              <p:nvPr/>
            </p:nvSpPr>
            <p:spPr>
              <a:xfrm>
                <a:off x="-1" y="-1"/>
                <a:ext cx="3233328" cy="2149317"/>
              </a:xfrm>
              <a:prstGeom prst="rect">
                <a:avLst/>
              </a:prstGeom>
              <a:solidFill>
                <a:srgbClr val="D9D9D9"/>
              </a:solidFill>
              <a:ln w="12700" cap="flat">
                <a:solidFill>
                  <a:srgbClr val="D9D9D9"/>
                </a:solidFill>
                <a:prstDash val="solid"/>
                <a:miter lim="800000"/>
              </a:ln>
              <a:effectLst/>
            </p:spPr>
            <p:txBody>
              <a:bodyPr wrap="square" lIns="45719" tIns="45719" rIns="45719" bIns="45719" numCol="1" anchor="ctr">
                <a:noAutofit/>
              </a:bodyPr>
              <a:lstStyle/>
              <a:p>
                <a:pPr defTabSz="609721">
                  <a:defRPr sz="2100">
                    <a:latin typeface="等线"/>
                    <a:ea typeface="等线"/>
                    <a:cs typeface="等线"/>
                    <a:sym typeface="等线"/>
                  </a:defRPr>
                </a:pPr>
              </a:p>
            </p:txBody>
          </p:sp>
          <p:sp>
            <p:nvSpPr>
              <p:cNvPr id="901" name="Storage"/>
              <p:cNvSpPr txBox="1"/>
              <p:nvPr/>
            </p:nvSpPr>
            <p:spPr>
              <a:xfrm>
                <a:off x="-1" y="99288"/>
                <a:ext cx="3233328" cy="19507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9" tIns="60969" rIns="60969" bIns="60969" numCol="1" anchor="ctr">
                <a:spAutoFit/>
              </a:bodyPr>
              <a:lstStyle/>
              <a:p>
                <a:pPr algn="ctr" defTabSz="609721">
                  <a:defRPr sz="1600">
                    <a:latin typeface="等线"/>
                    <a:ea typeface="等线"/>
                    <a:cs typeface="等线"/>
                    <a:sym typeface="等线"/>
                  </a:defRPr>
                </a:pPr>
                <a:r>
                  <a:t>Storage</a:t>
                </a:r>
              </a:p>
              <a:p>
                <a:pPr algn="ctr" defTabSz="609721">
                  <a:defRPr sz="2100">
                    <a:latin typeface="等线"/>
                    <a:ea typeface="等线"/>
                    <a:cs typeface="等线"/>
                    <a:sym typeface="等线"/>
                  </a:defRPr>
                </a:pPr>
              </a:p>
              <a:p>
                <a:pPr defTabSz="609721">
                  <a:defRPr sz="2100">
                    <a:latin typeface="等线"/>
                    <a:ea typeface="等线"/>
                    <a:cs typeface="等线"/>
                    <a:sym typeface="等线"/>
                  </a:defRPr>
                </a:pPr>
              </a:p>
              <a:p>
                <a:pPr defTabSz="609721">
                  <a:defRPr sz="2100">
                    <a:latin typeface="等线"/>
                    <a:ea typeface="等线"/>
                    <a:cs typeface="等线"/>
                    <a:sym typeface="等线"/>
                  </a:defRPr>
                </a:pPr>
              </a:p>
              <a:p>
                <a:pPr defTabSz="609721">
                  <a:defRPr sz="2100">
                    <a:latin typeface="等线"/>
                    <a:ea typeface="等线"/>
                    <a:cs typeface="等线"/>
                    <a:sym typeface="等线"/>
                  </a:defRPr>
                </a:pPr>
              </a:p>
            </p:txBody>
          </p:sp>
        </p:grpSp>
        <p:grpSp>
          <p:nvGrpSpPr>
            <p:cNvPr id="905" name="组合 24"/>
            <p:cNvGrpSpPr/>
            <p:nvPr/>
          </p:nvGrpSpPr>
          <p:grpSpPr>
            <a:xfrm>
              <a:off x="289596" y="2210540"/>
              <a:ext cx="2792419" cy="1334709"/>
              <a:chOff x="0" y="0"/>
              <a:chExt cx="2792418" cy="1334708"/>
            </a:xfrm>
          </p:grpSpPr>
          <p:sp>
            <p:nvSpPr>
              <p:cNvPr id="903" name="矩形 7"/>
              <p:cNvSpPr/>
              <p:nvPr/>
            </p:nvSpPr>
            <p:spPr>
              <a:xfrm>
                <a:off x="-1" y="0"/>
                <a:ext cx="2792420" cy="628604"/>
              </a:xfrm>
              <a:prstGeom prst="rect">
                <a:avLst/>
              </a:prstGeom>
              <a:gradFill flip="none" rotWithShape="1">
                <a:gsLst>
                  <a:gs pos="0">
                    <a:srgbClr val="D1D1D1"/>
                  </a:gs>
                  <a:gs pos="50000">
                    <a:srgbClr val="C7C7C7"/>
                  </a:gs>
                  <a:gs pos="100000">
                    <a:srgbClr val="C0C0C0"/>
                  </a:gs>
                </a:gsLst>
                <a:lin ang="5400000" scaled="0"/>
              </a:gradFill>
              <a:ln w="6350" cap="flat">
                <a:solidFill>
                  <a:srgbClr val="A5A5A5"/>
                </a:solidFill>
                <a:prstDash val="solid"/>
                <a:miter lim="800000"/>
              </a:ln>
              <a:effectLst/>
            </p:spPr>
            <p:txBody>
              <a:bodyPr wrap="square" lIns="45719" tIns="45719" rIns="45719" bIns="45719" numCol="1" anchor="ctr">
                <a:noAutofit/>
              </a:bodyPr>
              <a:lstStyle/>
              <a:p>
                <a:pPr algn="ctr" defTabSz="609721">
                  <a:defRPr sz="2100">
                    <a:latin typeface="等线"/>
                    <a:ea typeface="等线"/>
                    <a:cs typeface="等线"/>
                    <a:sym typeface="等线"/>
                  </a:defRPr>
                </a:pPr>
              </a:p>
            </p:txBody>
          </p:sp>
          <p:sp>
            <p:nvSpPr>
              <p:cNvPr id="904" name="矩形 8"/>
              <p:cNvSpPr/>
              <p:nvPr/>
            </p:nvSpPr>
            <p:spPr>
              <a:xfrm>
                <a:off x="-1" y="803057"/>
                <a:ext cx="2792420" cy="531652"/>
              </a:xfrm>
              <a:prstGeom prst="rect">
                <a:avLst/>
              </a:prstGeom>
              <a:solidFill>
                <a:srgbClr val="D9D9D9"/>
              </a:solidFill>
              <a:ln w="6350" cap="flat">
                <a:solidFill>
                  <a:srgbClr val="D9D9D9"/>
                </a:solidFill>
                <a:prstDash val="solid"/>
                <a:miter lim="800000"/>
              </a:ln>
              <a:effectLst/>
            </p:spPr>
            <p:txBody>
              <a:bodyPr wrap="square" lIns="45719" tIns="45719" rIns="45719" bIns="45719" numCol="1" anchor="ctr">
                <a:noAutofit/>
              </a:bodyPr>
              <a:lstStyle/>
              <a:p>
                <a:pPr algn="ctr" defTabSz="609721">
                  <a:defRPr sz="2100">
                    <a:latin typeface="等线"/>
                    <a:ea typeface="等线"/>
                    <a:cs typeface="等线"/>
                    <a:sym typeface="等线"/>
                  </a:defRPr>
                </a:pPr>
              </a:p>
            </p:txBody>
          </p:sp>
        </p:grpSp>
        <p:pic>
          <p:nvPicPr>
            <p:cNvPr id="906" name="Picture 2" descr="Picture 2"/>
            <p:cNvPicPr>
              <a:picLocks noChangeAspect="1"/>
            </p:cNvPicPr>
            <p:nvPr/>
          </p:nvPicPr>
          <p:blipFill>
            <a:blip r:embed="rId2">
              <a:extLst/>
            </a:blip>
            <a:stretch>
              <a:fillRect/>
            </a:stretch>
          </p:blipFill>
          <p:spPr>
            <a:xfrm>
              <a:off x="661167" y="2374147"/>
              <a:ext cx="2133911" cy="327220"/>
            </a:xfrm>
            <a:prstGeom prst="rect">
              <a:avLst/>
            </a:prstGeom>
            <a:ln w="12700" cap="flat">
              <a:noFill/>
              <a:miter lim="400000"/>
            </a:ln>
            <a:effectLst/>
          </p:spPr>
        </p:pic>
        <p:pic>
          <p:nvPicPr>
            <p:cNvPr id="907" name="Picture 4" descr="Picture 4"/>
            <p:cNvPicPr>
              <a:picLocks noChangeAspect="1"/>
            </p:cNvPicPr>
            <p:nvPr/>
          </p:nvPicPr>
          <p:blipFill>
            <a:blip r:embed="rId3">
              <a:extLst/>
            </a:blip>
            <a:stretch>
              <a:fillRect/>
            </a:stretch>
          </p:blipFill>
          <p:spPr>
            <a:xfrm>
              <a:off x="661167" y="3013600"/>
              <a:ext cx="2207399" cy="531651"/>
            </a:xfrm>
            <a:prstGeom prst="rect">
              <a:avLst/>
            </a:prstGeom>
            <a:ln w="12700" cap="flat">
              <a:noFill/>
              <a:miter lim="400000"/>
            </a:ln>
            <a:effectLst/>
          </p:spPr>
        </p:pic>
        <p:pic>
          <p:nvPicPr>
            <p:cNvPr id="908" name="Picture 6" descr="Picture 6"/>
            <p:cNvPicPr>
              <a:picLocks noChangeAspect="1"/>
            </p:cNvPicPr>
            <p:nvPr/>
          </p:nvPicPr>
          <p:blipFill>
            <a:blip r:embed="rId4">
              <a:extLst/>
            </a:blip>
            <a:stretch>
              <a:fillRect/>
            </a:stretch>
          </p:blipFill>
          <p:spPr>
            <a:xfrm>
              <a:off x="65472" y="527114"/>
              <a:ext cx="1105209" cy="502787"/>
            </a:xfrm>
            <a:prstGeom prst="rect">
              <a:avLst/>
            </a:prstGeom>
            <a:ln w="12700" cap="flat">
              <a:noFill/>
              <a:miter lim="400000"/>
            </a:ln>
            <a:effectLst/>
          </p:spPr>
        </p:pic>
        <p:pic>
          <p:nvPicPr>
            <p:cNvPr id="909" name="Picture 8" descr="Picture 8"/>
            <p:cNvPicPr>
              <a:picLocks noChangeAspect="1"/>
            </p:cNvPicPr>
            <p:nvPr/>
          </p:nvPicPr>
          <p:blipFill>
            <a:blip r:embed="rId5">
              <a:extLst/>
            </a:blip>
            <a:stretch>
              <a:fillRect/>
            </a:stretch>
          </p:blipFill>
          <p:spPr>
            <a:xfrm>
              <a:off x="1310502" y="524321"/>
              <a:ext cx="1141510" cy="505580"/>
            </a:xfrm>
            <a:prstGeom prst="rect">
              <a:avLst/>
            </a:prstGeom>
            <a:ln w="12700" cap="flat">
              <a:noFill/>
              <a:miter lim="400000"/>
            </a:ln>
            <a:effectLst/>
          </p:spPr>
        </p:pic>
        <p:pic>
          <p:nvPicPr>
            <p:cNvPr id="910" name="Picture 10" descr="Picture 10"/>
            <p:cNvPicPr>
              <a:picLocks noChangeAspect="1"/>
            </p:cNvPicPr>
            <p:nvPr/>
          </p:nvPicPr>
          <p:blipFill>
            <a:blip r:embed="rId6">
              <a:extLst/>
            </a:blip>
            <a:stretch>
              <a:fillRect/>
            </a:stretch>
          </p:blipFill>
          <p:spPr>
            <a:xfrm>
              <a:off x="2494140" y="527114"/>
              <a:ext cx="661363" cy="462443"/>
            </a:xfrm>
            <a:prstGeom prst="rect">
              <a:avLst/>
            </a:prstGeom>
            <a:ln w="12700" cap="flat">
              <a:noFill/>
              <a:miter lim="400000"/>
            </a:ln>
            <a:effectLst/>
          </p:spPr>
        </p:pic>
      </p:grpSp>
      <p:pic>
        <p:nvPicPr>
          <p:cNvPr id="912" name="Picture 2" descr="Picture 2"/>
          <p:cNvPicPr>
            <a:picLocks noChangeAspect="1"/>
          </p:cNvPicPr>
          <p:nvPr/>
        </p:nvPicPr>
        <p:blipFill>
          <a:blip r:embed="rId7">
            <a:extLst/>
          </a:blip>
          <a:stretch>
            <a:fillRect/>
          </a:stretch>
        </p:blipFill>
        <p:spPr>
          <a:xfrm>
            <a:off x="2930308" y="301284"/>
            <a:ext cx="2929004" cy="597841"/>
          </a:xfrm>
          <a:prstGeom prst="rect">
            <a:avLst/>
          </a:prstGeom>
          <a:ln w="12700">
            <a:miter lim="400000"/>
          </a:ln>
        </p:spPr>
      </p:pic>
      <p:grpSp>
        <p:nvGrpSpPr>
          <p:cNvPr id="922" name="组 27"/>
          <p:cNvGrpSpPr/>
          <p:nvPr/>
        </p:nvGrpSpPr>
        <p:grpSpPr>
          <a:xfrm>
            <a:off x="1447655" y="3805537"/>
            <a:ext cx="4865938" cy="1316896"/>
            <a:chOff x="0" y="0"/>
            <a:chExt cx="4865936" cy="1316894"/>
          </a:xfrm>
        </p:grpSpPr>
        <p:pic>
          <p:nvPicPr>
            <p:cNvPr id="913" name="图片 25" descr="图片 25"/>
            <p:cNvPicPr>
              <a:picLocks noChangeAspect="1"/>
            </p:cNvPicPr>
            <p:nvPr/>
          </p:nvPicPr>
          <p:blipFill>
            <a:blip r:embed="rId8">
              <a:extLst/>
            </a:blip>
            <a:stretch>
              <a:fillRect/>
            </a:stretch>
          </p:blipFill>
          <p:spPr>
            <a:xfrm>
              <a:off x="542143" y="71115"/>
              <a:ext cx="1382442" cy="487005"/>
            </a:xfrm>
            <a:prstGeom prst="rect">
              <a:avLst/>
            </a:prstGeom>
            <a:ln w="12700" cap="flat">
              <a:noFill/>
              <a:miter lim="400000"/>
            </a:ln>
            <a:effectLst/>
          </p:spPr>
        </p:pic>
        <p:pic>
          <p:nvPicPr>
            <p:cNvPr id="914" name="Picture 15" descr="Picture 15"/>
            <p:cNvPicPr>
              <a:picLocks noChangeAspect="1"/>
            </p:cNvPicPr>
            <p:nvPr/>
          </p:nvPicPr>
          <p:blipFill>
            <a:blip r:embed="rId9">
              <a:extLst/>
            </a:blip>
            <a:stretch>
              <a:fillRect/>
            </a:stretch>
          </p:blipFill>
          <p:spPr>
            <a:xfrm>
              <a:off x="2200648" y="750189"/>
              <a:ext cx="1130680" cy="566706"/>
            </a:xfrm>
            <a:prstGeom prst="rect">
              <a:avLst/>
            </a:prstGeom>
            <a:ln w="12700" cap="flat">
              <a:noFill/>
              <a:miter lim="400000"/>
            </a:ln>
            <a:effectLst/>
          </p:spPr>
        </p:pic>
        <p:pic>
          <p:nvPicPr>
            <p:cNvPr id="915" name="Picture 16" descr="Picture 16"/>
            <p:cNvPicPr>
              <a:picLocks noChangeAspect="1"/>
            </p:cNvPicPr>
            <p:nvPr/>
          </p:nvPicPr>
          <p:blipFill>
            <a:blip r:embed="rId10">
              <a:extLst/>
            </a:blip>
            <a:stretch>
              <a:fillRect/>
            </a:stretch>
          </p:blipFill>
          <p:spPr>
            <a:xfrm>
              <a:off x="0" y="143085"/>
              <a:ext cx="724389" cy="481441"/>
            </a:xfrm>
            <a:prstGeom prst="rect">
              <a:avLst/>
            </a:prstGeom>
            <a:ln w="12700" cap="flat">
              <a:noFill/>
              <a:miter lim="400000"/>
            </a:ln>
            <a:effectLst/>
          </p:spPr>
        </p:pic>
        <p:pic>
          <p:nvPicPr>
            <p:cNvPr id="916" name="Picture 17" descr="Picture 17"/>
            <p:cNvPicPr>
              <a:picLocks noChangeAspect="1"/>
            </p:cNvPicPr>
            <p:nvPr/>
          </p:nvPicPr>
          <p:blipFill>
            <a:blip r:embed="rId11">
              <a:extLst/>
            </a:blip>
            <a:stretch>
              <a:fillRect/>
            </a:stretch>
          </p:blipFill>
          <p:spPr>
            <a:xfrm>
              <a:off x="2805716" y="39482"/>
              <a:ext cx="819184" cy="526713"/>
            </a:xfrm>
            <a:prstGeom prst="rect">
              <a:avLst/>
            </a:prstGeom>
            <a:ln w="12700" cap="flat">
              <a:noFill/>
              <a:miter lim="400000"/>
            </a:ln>
            <a:effectLst/>
          </p:spPr>
        </p:pic>
        <p:pic>
          <p:nvPicPr>
            <p:cNvPr id="917" name="Picture 18" descr="Picture 18"/>
            <p:cNvPicPr>
              <a:picLocks noChangeAspect="1"/>
            </p:cNvPicPr>
            <p:nvPr/>
          </p:nvPicPr>
          <p:blipFill>
            <a:blip r:embed="rId12">
              <a:extLst/>
            </a:blip>
            <a:stretch>
              <a:fillRect/>
            </a:stretch>
          </p:blipFill>
          <p:spPr>
            <a:xfrm>
              <a:off x="1182598" y="763020"/>
              <a:ext cx="668115" cy="406503"/>
            </a:xfrm>
            <a:prstGeom prst="rect">
              <a:avLst/>
            </a:prstGeom>
            <a:ln w="12700" cap="flat">
              <a:noFill/>
              <a:miter lim="400000"/>
            </a:ln>
            <a:effectLst/>
          </p:spPr>
        </p:pic>
        <p:pic>
          <p:nvPicPr>
            <p:cNvPr id="918" name="Picture 19" descr="Picture 19"/>
            <p:cNvPicPr>
              <a:picLocks noChangeAspect="1"/>
            </p:cNvPicPr>
            <p:nvPr/>
          </p:nvPicPr>
          <p:blipFill>
            <a:blip r:embed="rId13">
              <a:extLst/>
            </a:blip>
            <a:stretch>
              <a:fillRect/>
            </a:stretch>
          </p:blipFill>
          <p:spPr>
            <a:xfrm>
              <a:off x="4015511" y="0"/>
              <a:ext cx="850427" cy="629234"/>
            </a:xfrm>
            <a:prstGeom prst="rect">
              <a:avLst/>
            </a:prstGeom>
            <a:ln w="12700" cap="flat">
              <a:noFill/>
              <a:miter lim="400000"/>
            </a:ln>
            <a:effectLst/>
          </p:spPr>
        </p:pic>
        <p:pic>
          <p:nvPicPr>
            <p:cNvPr id="919" name="Picture 22" descr="Picture 22"/>
            <p:cNvPicPr>
              <a:picLocks noChangeAspect="1"/>
            </p:cNvPicPr>
            <p:nvPr/>
          </p:nvPicPr>
          <p:blipFill>
            <a:blip r:embed="rId14">
              <a:extLst/>
            </a:blip>
            <a:stretch>
              <a:fillRect/>
            </a:stretch>
          </p:blipFill>
          <p:spPr>
            <a:xfrm>
              <a:off x="78737" y="709128"/>
              <a:ext cx="724390" cy="553461"/>
            </a:xfrm>
            <a:prstGeom prst="rect">
              <a:avLst/>
            </a:prstGeom>
            <a:ln w="12700" cap="flat">
              <a:noFill/>
              <a:miter lim="400000"/>
            </a:ln>
            <a:effectLst/>
          </p:spPr>
        </p:pic>
        <p:pic>
          <p:nvPicPr>
            <p:cNvPr id="920" name="Picture 23" descr="Picture 23"/>
            <p:cNvPicPr>
              <a:picLocks noChangeAspect="1"/>
            </p:cNvPicPr>
            <p:nvPr/>
          </p:nvPicPr>
          <p:blipFill>
            <a:blip r:embed="rId15">
              <a:extLst/>
            </a:blip>
            <a:stretch>
              <a:fillRect/>
            </a:stretch>
          </p:blipFill>
          <p:spPr>
            <a:xfrm>
              <a:off x="3483819" y="783439"/>
              <a:ext cx="965305" cy="533456"/>
            </a:xfrm>
            <a:prstGeom prst="rect">
              <a:avLst/>
            </a:prstGeom>
            <a:ln w="12700" cap="flat">
              <a:noFill/>
              <a:miter lim="400000"/>
            </a:ln>
            <a:effectLst/>
          </p:spPr>
        </p:pic>
        <p:pic>
          <p:nvPicPr>
            <p:cNvPr id="921" name="Picture 24" descr="Picture 24"/>
            <p:cNvPicPr>
              <a:picLocks noChangeAspect="1"/>
            </p:cNvPicPr>
            <p:nvPr/>
          </p:nvPicPr>
          <p:blipFill>
            <a:blip r:embed="rId16">
              <a:extLst/>
            </a:blip>
            <a:stretch>
              <a:fillRect/>
            </a:stretch>
          </p:blipFill>
          <p:spPr>
            <a:xfrm>
              <a:off x="1742338" y="61774"/>
              <a:ext cx="705343" cy="542234"/>
            </a:xfrm>
            <a:prstGeom prst="rect">
              <a:avLst/>
            </a:prstGeom>
            <a:ln w="12700" cap="flat">
              <a:noFill/>
              <a:miter lim="400000"/>
            </a:ln>
            <a:effectLst/>
          </p:spPr>
        </p:pic>
      </p:grpSp>
      <p:pic>
        <p:nvPicPr>
          <p:cNvPr id="923" name="图片 29" descr="图片 29"/>
          <p:cNvPicPr>
            <a:picLocks noChangeAspect="1"/>
          </p:cNvPicPr>
          <p:nvPr/>
        </p:nvPicPr>
        <p:blipFill>
          <a:blip r:embed="rId17">
            <a:extLst/>
          </a:blip>
          <a:stretch>
            <a:fillRect/>
          </a:stretch>
        </p:blipFill>
        <p:spPr>
          <a:xfrm>
            <a:off x="6176504" y="4584760"/>
            <a:ext cx="1467231" cy="477031"/>
          </a:xfrm>
          <a:prstGeom prst="rect">
            <a:avLst/>
          </a:prstGeom>
          <a:ln w="12700">
            <a:miter lim="400000"/>
          </a:ln>
        </p:spPr>
      </p:pic>
      <p:pic>
        <p:nvPicPr>
          <p:cNvPr id="924" name="图片 20" descr="图片 20"/>
          <p:cNvPicPr>
            <a:picLocks noChangeAspect="1"/>
          </p:cNvPicPr>
          <p:nvPr/>
        </p:nvPicPr>
        <p:blipFill>
          <a:blip r:embed="rId18">
            <a:extLst/>
          </a:blip>
          <a:stretch>
            <a:fillRect/>
          </a:stretch>
        </p:blipFill>
        <p:spPr>
          <a:xfrm>
            <a:off x="1487562" y="5316856"/>
            <a:ext cx="684482" cy="684481"/>
          </a:xfrm>
          <a:prstGeom prst="rect">
            <a:avLst/>
          </a:prstGeom>
          <a:ln w="12700">
            <a:miter lim="400000"/>
          </a:ln>
        </p:spPr>
      </p:pic>
      <p:pic>
        <p:nvPicPr>
          <p:cNvPr id="925" name="图片 26" descr="图片 26"/>
          <p:cNvPicPr>
            <a:picLocks noChangeAspect="1"/>
          </p:cNvPicPr>
          <p:nvPr/>
        </p:nvPicPr>
        <p:blipFill>
          <a:blip r:embed="rId19">
            <a:extLst/>
          </a:blip>
          <a:stretch>
            <a:fillRect/>
          </a:stretch>
        </p:blipFill>
        <p:spPr>
          <a:xfrm>
            <a:off x="2323831" y="5289586"/>
            <a:ext cx="872334" cy="826324"/>
          </a:xfrm>
          <a:prstGeom prst="rect">
            <a:avLst/>
          </a:prstGeom>
          <a:ln w="12700">
            <a:miter lim="400000"/>
          </a:ln>
        </p:spPr>
      </p:pic>
      <p:pic>
        <p:nvPicPr>
          <p:cNvPr id="926" name="图片 28" descr="图片 28"/>
          <p:cNvPicPr>
            <a:picLocks noChangeAspect="1"/>
          </p:cNvPicPr>
          <p:nvPr/>
        </p:nvPicPr>
        <p:blipFill>
          <a:blip r:embed="rId20">
            <a:extLst/>
          </a:blip>
          <a:stretch>
            <a:fillRect/>
          </a:stretch>
        </p:blipFill>
        <p:spPr>
          <a:xfrm>
            <a:off x="3513306" y="5285621"/>
            <a:ext cx="732627" cy="732627"/>
          </a:xfrm>
          <a:prstGeom prst="rect">
            <a:avLst/>
          </a:prstGeom>
          <a:ln w="12700">
            <a:miter lim="400000"/>
          </a:ln>
        </p:spPr>
      </p:pic>
      <p:pic>
        <p:nvPicPr>
          <p:cNvPr id="927" name="图片 30" descr="图片 30"/>
          <p:cNvPicPr>
            <a:picLocks noChangeAspect="1"/>
          </p:cNvPicPr>
          <p:nvPr/>
        </p:nvPicPr>
        <p:blipFill>
          <a:blip r:embed="rId21">
            <a:extLst/>
          </a:blip>
          <a:stretch>
            <a:fillRect/>
          </a:stretch>
        </p:blipFill>
        <p:spPr>
          <a:xfrm>
            <a:off x="4561452" y="5298749"/>
            <a:ext cx="1183599" cy="823065"/>
          </a:xfrm>
          <a:prstGeom prst="rect">
            <a:avLst/>
          </a:prstGeom>
          <a:ln w="12700">
            <a:miter lim="400000"/>
          </a:ln>
        </p:spPr>
      </p:pic>
      <p:pic>
        <p:nvPicPr>
          <p:cNvPr id="928" name="图片 31" descr="图片 31"/>
          <p:cNvPicPr>
            <a:picLocks noChangeAspect="1"/>
          </p:cNvPicPr>
          <p:nvPr/>
        </p:nvPicPr>
        <p:blipFill>
          <a:blip r:embed="rId22">
            <a:extLst/>
          </a:blip>
          <a:stretch>
            <a:fillRect/>
          </a:stretch>
        </p:blipFill>
        <p:spPr>
          <a:xfrm>
            <a:off x="5811296" y="5181439"/>
            <a:ext cx="995323" cy="995323"/>
          </a:xfrm>
          <a:prstGeom prst="rect">
            <a:avLst/>
          </a:prstGeom>
          <a:ln w="12700">
            <a:miter lim="400000"/>
          </a:ln>
        </p:spPr>
      </p:pic>
      <p:pic>
        <p:nvPicPr>
          <p:cNvPr id="929" name="图片 32" descr="图片 32"/>
          <p:cNvPicPr>
            <a:picLocks noChangeAspect="1"/>
          </p:cNvPicPr>
          <p:nvPr/>
        </p:nvPicPr>
        <p:blipFill>
          <a:blip r:embed="rId23">
            <a:extLst/>
          </a:blip>
          <a:stretch>
            <a:fillRect/>
          </a:stretch>
        </p:blipFill>
        <p:spPr>
          <a:xfrm>
            <a:off x="6806617" y="5285621"/>
            <a:ext cx="949697" cy="949697"/>
          </a:xfrm>
          <a:prstGeom prst="rect">
            <a:avLst/>
          </a:prstGeom>
          <a:ln w="12700">
            <a:miter lim="400000"/>
          </a:ln>
        </p:spPr>
      </p:pic>
      <p:pic>
        <p:nvPicPr>
          <p:cNvPr id="930" name="图片 33" descr="图片 33"/>
          <p:cNvPicPr>
            <a:picLocks noChangeAspect="1"/>
          </p:cNvPicPr>
          <p:nvPr/>
        </p:nvPicPr>
        <p:blipFill>
          <a:blip r:embed="rId24">
            <a:extLst/>
          </a:blip>
          <a:stretch>
            <a:fillRect/>
          </a:stretch>
        </p:blipFill>
        <p:spPr>
          <a:xfrm>
            <a:off x="6496841" y="3689353"/>
            <a:ext cx="1259474" cy="83964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2" name="标题 1"/>
          <p:cNvSpPr txBox="1"/>
          <p:nvPr>
            <p:ph type="title"/>
          </p:nvPr>
        </p:nvSpPr>
        <p:spPr>
          <a:xfrm>
            <a:off x="768446" y="187514"/>
            <a:ext cx="10975659" cy="738025"/>
          </a:xfrm>
          <a:prstGeom prst="rect">
            <a:avLst/>
          </a:prstGeom>
        </p:spPr>
        <p:txBody>
          <a:bodyPr/>
          <a:lstStyle>
            <a:lvl1pPr algn="l" defTabSz="1109619">
              <a:defRPr sz="3640"/>
            </a:lvl1pPr>
          </a:lstStyle>
          <a:p>
            <a:pPr/>
            <a:r>
              <a:t>方案对比</a:t>
            </a:r>
          </a:p>
        </p:txBody>
      </p:sp>
      <p:grpSp>
        <p:nvGrpSpPr>
          <p:cNvPr id="985" name="组合 2"/>
          <p:cNvGrpSpPr/>
          <p:nvPr/>
        </p:nvGrpSpPr>
        <p:grpSpPr>
          <a:xfrm>
            <a:off x="469560" y="4995505"/>
            <a:ext cx="11565925" cy="1429628"/>
            <a:chOff x="-1" y="0"/>
            <a:chExt cx="11565924" cy="1429626"/>
          </a:xfrm>
        </p:grpSpPr>
        <p:grpSp>
          <p:nvGrpSpPr>
            <p:cNvPr id="937" name="罐形 24"/>
            <p:cNvGrpSpPr/>
            <p:nvPr/>
          </p:nvGrpSpPr>
          <p:grpSpPr>
            <a:xfrm>
              <a:off x="-2" y="738579"/>
              <a:ext cx="7603538" cy="691048"/>
              <a:chOff x="-1" y="0"/>
              <a:chExt cx="7603537" cy="691047"/>
            </a:xfrm>
          </p:grpSpPr>
          <p:sp>
            <p:nvSpPr>
              <p:cNvPr id="933" name="Shape"/>
              <p:cNvSpPr/>
              <p:nvPr/>
            </p:nvSpPr>
            <p:spPr>
              <a:xfrm>
                <a:off x="-2" y="0"/>
                <a:ext cx="7603538" cy="691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34" name="Oval"/>
              <p:cNvSpPr/>
              <p:nvPr/>
            </p:nvSpPr>
            <p:spPr>
              <a:xfrm>
                <a:off x="0" y="0"/>
                <a:ext cx="7603536" cy="17276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35" name="Line"/>
              <p:cNvSpPr/>
              <p:nvPr/>
            </p:nvSpPr>
            <p:spPr>
              <a:xfrm>
                <a:off x="-1" y="0"/>
                <a:ext cx="7603537" cy="691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36" name="全量历史库"/>
              <p:cNvSpPr txBox="1"/>
              <p:nvPr/>
            </p:nvSpPr>
            <p:spPr>
              <a:xfrm>
                <a:off x="-1" y="203294"/>
                <a:ext cx="7603537"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全量历史库</a:t>
                </a:r>
              </a:p>
            </p:txBody>
          </p:sp>
        </p:grpSp>
        <p:grpSp>
          <p:nvGrpSpPr>
            <p:cNvPr id="940" name="圆角矩形 25"/>
            <p:cNvGrpSpPr/>
            <p:nvPr/>
          </p:nvGrpSpPr>
          <p:grpSpPr>
            <a:xfrm>
              <a:off x="1189356" y="12353"/>
              <a:ext cx="732155" cy="667266"/>
              <a:chOff x="0" y="0"/>
              <a:chExt cx="732154" cy="667264"/>
            </a:xfrm>
          </p:grpSpPr>
          <p:sp>
            <p:nvSpPr>
              <p:cNvPr id="938" name="Rounded Rectangle"/>
              <p:cNvSpPr/>
              <p:nvPr/>
            </p:nvSpPr>
            <p:spPr>
              <a:xfrm>
                <a:off x="0" y="0"/>
                <a:ext cx="732155"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39" name="批量写入"/>
              <p:cNvSpPr txBox="1"/>
              <p:nvPr/>
            </p:nvSpPr>
            <p:spPr>
              <a:xfrm>
                <a:off x="32572" y="8512"/>
                <a:ext cx="66701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批量写入</a:t>
                </a:r>
              </a:p>
            </p:txBody>
          </p:sp>
        </p:grpSp>
        <p:grpSp>
          <p:nvGrpSpPr>
            <p:cNvPr id="943" name="圆角矩形 26"/>
            <p:cNvGrpSpPr/>
            <p:nvPr/>
          </p:nvGrpSpPr>
          <p:grpSpPr>
            <a:xfrm>
              <a:off x="320777" y="-1"/>
              <a:ext cx="764975" cy="667266"/>
              <a:chOff x="0" y="0"/>
              <a:chExt cx="764973" cy="667264"/>
            </a:xfrm>
          </p:grpSpPr>
          <p:sp>
            <p:nvSpPr>
              <p:cNvPr id="941" name="Rounded Rectangle"/>
              <p:cNvSpPr/>
              <p:nvPr/>
            </p:nvSpPr>
            <p:spPr>
              <a:xfrm>
                <a:off x="0" y="0"/>
                <a:ext cx="764974"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42" name="流写入"/>
              <p:cNvSpPr txBox="1"/>
              <p:nvPr/>
            </p:nvSpPr>
            <p:spPr>
              <a:xfrm>
                <a:off x="32572" y="8512"/>
                <a:ext cx="699830"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流写入</a:t>
                </a:r>
              </a:p>
            </p:txBody>
          </p:sp>
        </p:grpSp>
        <p:grpSp>
          <p:nvGrpSpPr>
            <p:cNvPr id="946" name="圆角矩形 27"/>
            <p:cNvGrpSpPr/>
            <p:nvPr/>
          </p:nvGrpSpPr>
          <p:grpSpPr>
            <a:xfrm>
              <a:off x="1988119" y="12355"/>
              <a:ext cx="742413" cy="667266"/>
              <a:chOff x="0" y="0"/>
              <a:chExt cx="742411" cy="667264"/>
            </a:xfrm>
          </p:grpSpPr>
          <p:sp>
            <p:nvSpPr>
              <p:cNvPr id="944" name="Rounded Rectangle"/>
              <p:cNvSpPr/>
              <p:nvPr/>
            </p:nvSpPr>
            <p:spPr>
              <a:xfrm>
                <a:off x="0" y="0"/>
                <a:ext cx="74241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45" name="批量更新"/>
              <p:cNvSpPr txBox="1"/>
              <p:nvPr/>
            </p:nvSpPr>
            <p:spPr>
              <a:xfrm>
                <a:off x="32572" y="8512"/>
                <a:ext cx="67726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批量更新</a:t>
                </a:r>
              </a:p>
            </p:txBody>
          </p:sp>
        </p:grpSp>
        <p:grpSp>
          <p:nvGrpSpPr>
            <p:cNvPr id="949" name="圆角矩形 28"/>
            <p:cNvGrpSpPr/>
            <p:nvPr/>
          </p:nvGrpSpPr>
          <p:grpSpPr>
            <a:xfrm>
              <a:off x="2808464" y="12355"/>
              <a:ext cx="742413" cy="667266"/>
              <a:chOff x="0" y="0"/>
              <a:chExt cx="742411" cy="667264"/>
            </a:xfrm>
          </p:grpSpPr>
          <p:sp>
            <p:nvSpPr>
              <p:cNvPr id="947" name="Rounded Rectangle"/>
              <p:cNvSpPr/>
              <p:nvPr/>
            </p:nvSpPr>
            <p:spPr>
              <a:xfrm>
                <a:off x="0" y="0"/>
                <a:ext cx="742412"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48" name="实时更新"/>
              <p:cNvSpPr txBox="1"/>
              <p:nvPr/>
            </p:nvSpPr>
            <p:spPr>
              <a:xfrm>
                <a:off x="32572" y="8512"/>
                <a:ext cx="67726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实时更新</a:t>
                </a:r>
              </a:p>
            </p:txBody>
          </p:sp>
        </p:grpSp>
        <p:grpSp>
          <p:nvGrpSpPr>
            <p:cNvPr id="952" name="圆角矩形 30"/>
            <p:cNvGrpSpPr/>
            <p:nvPr/>
          </p:nvGrpSpPr>
          <p:grpSpPr>
            <a:xfrm>
              <a:off x="3647276" y="12355"/>
              <a:ext cx="861363" cy="667266"/>
              <a:chOff x="0" y="0"/>
              <a:chExt cx="861362" cy="667264"/>
            </a:xfrm>
          </p:grpSpPr>
          <p:sp>
            <p:nvSpPr>
              <p:cNvPr id="950" name="Rounded Rectangle"/>
              <p:cNvSpPr/>
              <p:nvPr/>
            </p:nvSpPr>
            <p:spPr>
              <a:xfrm>
                <a:off x="0" y="0"/>
                <a:ext cx="861363"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51" name="明细数据查询"/>
              <p:cNvSpPr txBox="1"/>
              <p:nvPr/>
            </p:nvSpPr>
            <p:spPr>
              <a:xfrm>
                <a:off x="32572" y="8512"/>
                <a:ext cx="79621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明细数据查询</a:t>
                </a:r>
              </a:p>
            </p:txBody>
          </p:sp>
        </p:grpSp>
        <p:grpSp>
          <p:nvGrpSpPr>
            <p:cNvPr id="955" name="圆角矩形 31"/>
            <p:cNvGrpSpPr/>
            <p:nvPr/>
          </p:nvGrpSpPr>
          <p:grpSpPr>
            <a:xfrm>
              <a:off x="4616290" y="12355"/>
              <a:ext cx="691146" cy="667266"/>
              <a:chOff x="0" y="0"/>
              <a:chExt cx="691145" cy="667264"/>
            </a:xfrm>
          </p:grpSpPr>
          <p:sp>
            <p:nvSpPr>
              <p:cNvPr id="953" name="Rounded Rectangle"/>
              <p:cNvSpPr/>
              <p:nvPr/>
            </p:nvSpPr>
            <p:spPr>
              <a:xfrm>
                <a:off x="0" y="0"/>
                <a:ext cx="69114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54" name="批量计算"/>
              <p:cNvSpPr txBox="1"/>
              <p:nvPr/>
            </p:nvSpPr>
            <p:spPr>
              <a:xfrm>
                <a:off x="32573" y="8512"/>
                <a:ext cx="6259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批量计算</a:t>
                </a:r>
              </a:p>
            </p:txBody>
          </p:sp>
        </p:grpSp>
        <p:grpSp>
          <p:nvGrpSpPr>
            <p:cNvPr id="958" name="圆角矩形 32"/>
            <p:cNvGrpSpPr/>
            <p:nvPr/>
          </p:nvGrpSpPr>
          <p:grpSpPr>
            <a:xfrm>
              <a:off x="5427411" y="12354"/>
              <a:ext cx="691146" cy="667266"/>
              <a:chOff x="0" y="0"/>
              <a:chExt cx="691145" cy="667264"/>
            </a:xfrm>
          </p:grpSpPr>
          <p:sp>
            <p:nvSpPr>
              <p:cNvPr id="956" name="Rounded Rectangle"/>
              <p:cNvSpPr/>
              <p:nvPr/>
            </p:nvSpPr>
            <p:spPr>
              <a:xfrm>
                <a:off x="0" y="0"/>
                <a:ext cx="69114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57" name="机器学习"/>
              <p:cNvSpPr txBox="1"/>
              <p:nvPr/>
            </p:nvSpPr>
            <p:spPr>
              <a:xfrm>
                <a:off x="32573" y="8512"/>
                <a:ext cx="625999"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机器学习</a:t>
                </a:r>
              </a:p>
            </p:txBody>
          </p:sp>
        </p:grpSp>
        <p:grpSp>
          <p:nvGrpSpPr>
            <p:cNvPr id="961" name="圆角矩形 37"/>
            <p:cNvGrpSpPr/>
            <p:nvPr/>
          </p:nvGrpSpPr>
          <p:grpSpPr>
            <a:xfrm>
              <a:off x="6214390" y="12354"/>
              <a:ext cx="513757" cy="667266"/>
              <a:chOff x="0" y="0"/>
              <a:chExt cx="513755" cy="667264"/>
            </a:xfrm>
          </p:grpSpPr>
          <p:sp>
            <p:nvSpPr>
              <p:cNvPr id="959" name="Rounded Rectangle"/>
              <p:cNvSpPr/>
              <p:nvPr/>
            </p:nvSpPr>
            <p:spPr>
              <a:xfrm>
                <a:off x="0" y="0"/>
                <a:ext cx="51375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60" name="海量"/>
              <p:cNvSpPr txBox="1"/>
              <p:nvPr/>
            </p:nvSpPr>
            <p:spPr>
              <a:xfrm>
                <a:off x="25079" y="8512"/>
                <a:ext cx="4635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海量</a:t>
                </a:r>
              </a:p>
            </p:txBody>
          </p:sp>
        </p:grpSp>
        <p:grpSp>
          <p:nvGrpSpPr>
            <p:cNvPr id="964" name="圆角矩形 38"/>
            <p:cNvGrpSpPr/>
            <p:nvPr/>
          </p:nvGrpSpPr>
          <p:grpSpPr>
            <a:xfrm>
              <a:off x="6802974" y="12353"/>
              <a:ext cx="513757" cy="667266"/>
              <a:chOff x="0" y="0"/>
              <a:chExt cx="513755" cy="667264"/>
            </a:xfrm>
          </p:grpSpPr>
          <p:sp>
            <p:nvSpPr>
              <p:cNvPr id="962" name="Rounded Rectangle"/>
              <p:cNvSpPr/>
              <p:nvPr/>
            </p:nvSpPr>
            <p:spPr>
              <a:xfrm>
                <a:off x="0" y="0"/>
                <a:ext cx="513756"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63" name="多租"/>
              <p:cNvSpPr txBox="1"/>
              <p:nvPr/>
            </p:nvSpPr>
            <p:spPr>
              <a:xfrm>
                <a:off x="25079" y="8512"/>
                <a:ext cx="46359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多租</a:t>
                </a:r>
              </a:p>
            </p:txBody>
          </p:sp>
        </p:grpSp>
        <p:grpSp>
          <p:nvGrpSpPr>
            <p:cNvPr id="969" name="罐形 29"/>
            <p:cNvGrpSpPr/>
            <p:nvPr/>
          </p:nvGrpSpPr>
          <p:grpSpPr>
            <a:xfrm>
              <a:off x="7727004" y="738579"/>
              <a:ext cx="3838919" cy="691048"/>
              <a:chOff x="0" y="0"/>
              <a:chExt cx="3838918" cy="691047"/>
            </a:xfrm>
          </p:grpSpPr>
          <p:sp>
            <p:nvSpPr>
              <p:cNvPr id="965" name="Shape"/>
              <p:cNvSpPr/>
              <p:nvPr/>
            </p:nvSpPr>
            <p:spPr>
              <a:xfrm>
                <a:off x="-1" y="0"/>
                <a:ext cx="3838920" cy="691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66" name="Oval"/>
              <p:cNvSpPr/>
              <p:nvPr/>
            </p:nvSpPr>
            <p:spPr>
              <a:xfrm>
                <a:off x="-1" y="0"/>
                <a:ext cx="3838920" cy="17276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67" name="Line"/>
              <p:cNvSpPr/>
              <p:nvPr/>
            </p:nvSpPr>
            <p:spPr>
              <a:xfrm>
                <a:off x="-1" y="0"/>
                <a:ext cx="3838920" cy="691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68" name="主题库/业务库"/>
              <p:cNvSpPr txBox="1"/>
              <p:nvPr/>
            </p:nvSpPr>
            <p:spPr>
              <a:xfrm>
                <a:off x="-1" y="203294"/>
                <a:ext cx="383892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主题库</a:t>
                </a:r>
                <a:r>
                  <a:t>/</a:t>
                </a:r>
                <a:r>
                  <a:rPr>
                    <a:latin typeface="微软雅黑"/>
                    <a:ea typeface="微软雅黑"/>
                    <a:cs typeface="微软雅黑"/>
                    <a:sym typeface="微软雅黑"/>
                  </a:rPr>
                  <a:t>业务库</a:t>
                </a:r>
              </a:p>
            </p:txBody>
          </p:sp>
        </p:grpSp>
        <p:grpSp>
          <p:nvGrpSpPr>
            <p:cNvPr id="972" name="圆角矩形 33"/>
            <p:cNvGrpSpPr/>
            <p:nvPr/>
          </p:nvGrpSpPr>
          <p:grpSpPr>
            <a:xfrm>
              <a:off x="8511498" y="35508"/>
              <a:ext cx="658218" cy="667266"/>
              <a:chOff x="0" y="0"/>
              <a:chExt cx="658216" cy="667264"/>
            </a:xfrm>
          </p:grpSpPr>
          <p:sp>
            <p:nvSpPr>
              <p:cNvPr id="970" name="Rounded Rectangle"/>
              <p:cNvSpPr/>
              <p:nvPr/>
            </p:nvSpPr>
            <p:spPr>
              <a:xfrm>
                <a:off x="0" y="0"/>
                <a:ext cx="658217"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71" name="汇总统计"/>
              <p:cNvSpPr txBox="1"/>
              <p:nvPr/>
            </p:nvSpPr>
            <p:spPr>
              <a:xfrm>
                <a:off x="32132" y="8512"/>
                <a:ext cx="5939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汇总统计</a:t>
                </a:r>
              </a:p>
            </p:txBody>
          </p:sp>
        </p:grpSp>
        <p:grpSp>
          <p:nvGrpSpPr>
            <p:cNvPr id="975" name="圆角矩形 34"/>
            <p:cNvGrpSpPr/>
            <p:nvPr/>
          </p:nvGrpSpPr>
          <p:grpSpPr>
            <a:xfrm>
              <a:off x="7751718" y="35508"/>
              <a:ext cx="658218" cy="667266"/>
              <a:chOff x="0" y="0"/>
              <a:chExt cx="658216" cy="667264"/>
            </a:xfrm>
          </p:grpSpPr>
          <p:sp>
            <p:nvSpPr>
              <p:cNvPr id="973" name="Rounded Rectangle"/>
              <p:cNvSpPr/>
              <p:nvPr/>
            </p:nvSpPr>
            <p:spPr>
              <a:xfrm>
                <a:off x="0" y="0"/>
                <a:ext cx="658217"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74" name="批量写入"/>
              <p:cNvSpPr txBox="1"/>
              <p:nvPr/>
            </p:nvSpPr>
            <p:spPr>
              <a:xfrm>
                <a:off x="32132" y="8512"/>
                <a:ext cx="5939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批量写入</a:t>
                </a:r>
              </a:p>
            </p:txBody>
          </p:sp>
        </p:grpSp>
        <p:grpSp>
          <p:nvGrpSpPr>
            <p:cNvPr id="978" name="圆角矩形 35"/>
            <p:cNvGrpSpPr/>
            <p:nvPr/>
          </p:nvGrpSpPr>
          <p:grpSpPr>
            <a:xfrm>
              <a:off x="10834881" y="37945"/>
              <a:ext cx="658218" cy="667266"/>
              <a:chOff x="0" y="0"/>
              <a:chExt cx="658216" cy="667264"/>
            </a:xfrm>
          </p:grpSpPr>
          <p:sp>
            <p:nvSpPr>
              <p:cNvPr id="976" name="Rounded Rectangle"/>
              <p:cNvSpPr/>
              <p:nvPr/>
            </p:nvSpPr>
            <p:spPr>
              <a:xfrm>
                <a:off x="0" y="0"/>
                <a:ext cx="658217"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77" name="机器学习"/>
              <p:cNvSpPr txBox="1"/>
              <p:nvPr/>
            </p:nvSpPr>
            <p:spPr>
              <a:xfrm>
                <a:off x="32132" y="8512"/>
                <a:ext cx="593953"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机器学习</a:t>
                </a:r>
              </a:p>
            </p:txBody>
          </p:sp>
        </p:grpSp>
        <p:grpSp>
          <p:nvGrpSpPr>
            <p:cNvPr id="981" name="圆角矩形 36"/>
            <p:cNvGrpSpPr/>
            <p:nvPr/>
          </p:nvGrpSpPr>
          <p:grpSpPr>
            <a:xfrm>
              <a:off x="9284042" y="35501"/>
              <a:ext cx="676735" cy="667266"/>
              <a:chOff x="0" y="0"/>
              <a:chExt cx="676734" cy="667264"/>
            </a:xfrm>
          </p:grpSpPr>
          <p:sp>
            <p:nvSpPr>
              <p:cNvPr id="979" name="Rounded Rectangle"/>
              <p:cNvSpPr/>
              <p:nvPr/>
            </p:nvSpPr>
            <p:spPr>
              <a:xfrm>
                <a:off x="0" y="0"/>
                <a:ext cx="676735"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80" name="特殊索引"/>
              <p:cNvSpPr txBox="1"/>
              <p:nvPr/>
            </p:nvSpPr>
            <p:spPr>
              <a:xfrm>
                <a:off x="32573" y="8512"/>
                <a:ext cx="611588" cy="650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特殊索引</a:t>
                </a:r>
              </a:p>
            </p:txBody>
          </p:sp>
        </p:grpSp>
        <p:grpSp>
          <p:nvGrpSpPr>
            <p:cNvPr id="984" name="圆角矩形 40"/>
            <p:cNvGrpSpPr/>
            <p:nvPr/>
          </p:nvGrpSpPr>
          <p:grpSpPr>
            <a:xfrm>
              <a:off x="10075102" y="35501"/>
              <a:ext cx="676735" cy="667266"/>
              <a:chOff x="0" y="0"/>
              <a:chExt cx="676734" cy="667264"/>
            </a:xfrm>
          </p:grpSpPr>
          <p:sp>
            <p:nvSpPr>
              <p:cNvPr id="982" name="Rounded Rectangle"/>
              <p:cNvSpPr/>
              <p:nvPr/>
            </p:nvSpPr>
            <p:spPr>
              <a:xfrm>
                <a:off x="0" y="0"/>
                <a:ext cx="676735" cy="667265"/>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600">
                    <a:solidFill>
                      <a:srgbClr val="FFFFFF"/>
                    </a:solidFill>
                  </a:defRPr>
                </a:pPr>
              </a:p>
            </p:txBody>
          </p:sp>
          <p:sp>
            <p:nvSpPr>
              <p:cNvPr id="983" name="标准SQL"/>
              <p:cNvSpPr txBox="1"/>
              <p:nvPr/>
            </p:nvSpPr>
            <p:spPr>
              <a:xfrm>
                <a:off x="32573" y="37236"/>
                <a:ext cx="611588" cy="5927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600">
                    <a:solidFill>
                      <a:srgbClr val="FFFFFF"/>
                    </a:solidFill>
                  </a:defRPr>
                </a:pPr>
                <a:r>
                  <a:rPr>
                    <a:latin typeface="微软雅黑"/>
                    <a:ea typeface="微软雅黑"/>
                    <a:cs typeface="微软雅黑"/>
                    <a:sym typeface="微软雅黑"/>
                  </a:rPr>
                  <a:t>标准</a:t>
                </a:r>
                <a:r>
                  <a:t>SQL</a:t>
                </a:r>
              </a:p>
            </p:txBody>
          </p:sp>
        </p:grpSp>
      </p:grpSp>
      <p:grpSp>
        <p:nvGrpSpPr>
          <p:cNvPr id="996" name="组合 134"/>
          <p:cNvGrpSpPr/>
          <p:nvPr/>
        </p:nvGrpSpPr>
        <p:grpSpPr>
          <a:xfrm>
            <a:off x="52431" y="1828128"/>
            <a:ext cx="7668638" cy="541994"/>
            <a:chOff x="0" y="0"/>
            <a:chExt cx="7668637" cy="541992"/>
          </a:xfrm>
        </p:grpSpPr>
        <p:sp>
          <p:nvSpPr>
            <p:cNvPr id="986" name="文本框 45"/>
            <p:cNvSpPr txBox="1"/>
            <p:nvPr/>
          </p:nvSpPr>
          <p:spPr>
            <a:xfrm>
              <a:off x="0" y="-1"/>
              <a:ext cx="713741" cy="541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t>HDFS</a:t>
              </a:r>
            </a:p>
            <a:p>
              <a:pPr>
                <a:defRPr sz="1600">
                  <a:solidFill>
                    <a:srgbClr val="FFFFFF"/>
                  </a:solidFill>
                </a:defRPr>
              </a:pPr>
              <a:r>
                <a:t>+PQ</a:t>
              </a:r>
            </a:p>
          </p:txBody>
        </p:sp>
        <p:pic>
          <p:nvPicPr>
            <p:cNvPr id="987" name="图片 79" descr="图片 79"/>
            <p:cNvPicPr>
              <a:picLocks noChangeAspect="1"/>
            </p:cNvPicPr>
            <p:nvPr/>
          </p:nvPicPr>
          <p:blipFill>
            <a:blip r:embed="rId2">
              <a:extLst/>
            </a:blip>
            <a:srcRect l="0" t="0" r="0" b="0"/>
            <a:stretch>
              <a:fillRect/>
            </a:stretch>
          </p:blipFill>
          <p:spPr>
            <a:xfrm>
              <a:off x="943239" y="52288"/>
              <a:ext cx="665681" cy="451038"/>
            </a:xfrm>
            <a:prstGeom prst="rect">
              <a:avLst/>
            </a:prstGeom>
            <a:ln w="12700" cap="flat">
              <a:noFill/>
              <a:miter lim="400000"/>
            </a:ln>
            <a:effectLst/>
          </p:spPr>
        </p:pic>
        <p:pic>
          <p:nvPicPr>
            <p:cNvPr id="988" name="图片 81" descr="图片 81"/>
            <p:cNvPicPr>
              <a:picLocks noChangeAspect="1"/>
            </p:cNvPicPr>
            <p:nvPr/>
          </p:nvPicPr>
          <p:blipFill>
            <a:blip r:embed="rId2">
              <a:extLst/>
            </a:blip>
            <a:srcRect l="0" t="0" r="0" b="0"/>
            <a:stretch>
              <a:fillRect/>
            </a:stretch>
          </p:blipFill>
          <p:spPr>
            <a:xfrm>
              <a:off x="2374914" y="51294"/>
              <a:ext cx="665681" cy="451038"/>
            </a:xfrm>
            <a:prstGeom prst="rect">
              <a:avLst/>
            </a:prstGeom>
            <a:ln w="12700" cap="flat">
              <a:noFill/>
              <a:miter lim="400000"/>
            </a:ln>
            <a:effectLst/>
          </p:spPr>
        </p:pic>
        <p:pic>
          <p:nvPicPr>
            <p:cNvPr id="989" name="图片 82" descr="图片 82"/>
            <p:cNvPicPr>
              <a:picLocks noChangeAspect="1"/>
            </p:cNvPicPr>
            <p:nvPr/>
          </p:nvPicPr>
          <p:blipFill>
            <a:blip r:embed="rId2">
              <a:extLst/>
            </a:blip>
            <a:srcRect l="0" t="0" r="0" b="0"/>
            <a:stretch>
              <a:fillRect/>
            </a:stretch>
          </p:blipFill>
          <p:spPr>
            <a:xfrm>
              <a:off x="3219678" y="40268"/>
              <a:ext cx="665681" cy="451039"/>
            </a:xfrm>
            <a:prstGeom prst="rect">
              <a:avLst/>
            </a:prstGeom>
            <a:ln w="12700" cap="flat">
              <a:noFill/>
              <a:miter lim="400000"/>
            </a:ln>
            <a:effectLst/>
          </p:spPr>
        </p:pic>
        <p:pic>
          <p:nvPicPr>
            <p:cNvPr id="990" name="图片 84" descr="图片 84"/>
            <p:cNvPicPr>
              <a:picLocks noChangeAspect="1"/>
            </p:cNvPicPr>
            <p:nvPr/>
          </p:nvPicPr>
          <p:blipFill>
            <a:blip r:embed="rId3">
              <a:extLst/>
            </a:blip>
            <a:stretch>
              <a:fillRect/>
            </a:stretch>
          </p:blipFill>
          <p:spPr>
            <a:xfrm>
              <a:off x="4106556" y="56984"/>
              <a:ext cx="564706" cy="465958"/>
            </a:xfrm>
            <a:prstGeom prst="rect">
              <a:avLst/>
            </a:prstGeom>
            <a:ln w="12700" cap="flat">
              <a:noFill/>
              <a:miter lim="400000"/>
            </a:ln>
            <a:effectLst/>
          </p:spPr>
        </p:pic>
        <p:pic>
          <p:nvPicPr>
            <p:cNvPr id="991" name="图片 85" descr="图片 85"/>
            <p:cNvPicPr>
              <a:picLocks noChangeAspect="1"/>
            </p:cNvPicPr>
            <p:nvPr/>
          </p:nvPicPr>
          <p:blipFill>
            <a:blip r:embed="rId4">
              <a:extLst/>
            </a:blip>
            <a:srcRect l="0" t="0" r="0" b="0"/>
            <a:stretch>
              <a:fillRect/>
            </a:stretch>
          </p:blipFill>
          <p:spPr>
            <a:xfrm>
              <a:off x="1735031" y="57594"/>
              <a:ext cx="471433" cy="451051"/>
            </a:xfrm>
            <a:prstGeom prst="rect">
              <a:avLst/>
            </a:prstGeom>
            <a:ln w="12700" cap="flat">
              <a:noFill/>
              <a:miter lim="400000"/>
            </a:ln>
            <a:effectLst/>
          </p:spPr>
        </p:pic>
        <p:pic>
          <p:nvPicPr>
            <p:cNvPr id="992" name="图片 86" descr="图片 86"/>
            <p:cNvPicPr>
              <a:picLocks noChangeAspect="1"/>
            </p:cNvPicPr>
            <p:nvPr/>
          </p:nvPicPr>
          <p:blipFill>
            <a:blip r:embed="rId4">
              <a:extLst/>
            </a:blip>
            <a:srcRect l="0" t="0" r="0" b="0"/>
            <a:stretch>
              <a:fillRect/>
            </a:stretch>
          </p:blipFill>
          <p:spPr>
            <a:xfrm>
              <a:off x="5086636" y="51293"/>
              <a:ext cx="471433" cy="451051"/>
            </a:xfrm>
            <a:prstGeom prst="rect">
              <a:avLst/>
            </a:prstGeom>
            <a:ln w="12700" cap="flat">
              <a:noFill/>
              <a:miter lim="400000"/>
            </a:ln>
            <a:effectLst/>
          </p:spPr>
        </p:pic>
        <p:pic>
          <p:nvPicPr>
            <p:cNvPr id="993" name="图片 87" descr="图片 87"/>
            <p:cNvPicPr>
              <a:picLocks noChangeAspect="1"/>
            </p:cNvPicPr>
            <p:nvPr/>
          </p:nvPicPr>
          <p:blipFill>
            <a:blip r:embed="rId4">
              <a:extLst/>
            </a:blip>
            <a:srcRect l="0" t="0" r="0" b="0"/>
            <a:stretch>
              <a:fillRect/>
            </a:stretch>
          </p:blipFill>
          <p:spPr>
            <a:xfrm>
              <a:off x="5884896" y="57504"/>
              <a:ext cx="471433" cy="451051"/>
            </a:xfrm>
            <a:prstGeom prst="rect">
              <a:avLst/>
            </a:prstGeom>
            <a:ln w="12700" cap="flat">
              <a:noFill/>
              <a:miter lim="400000"/>
            </a:ln>
            <a:effectLst/>
          </p:spPr>
        </p:pic>
        <p:pic>
          <p:nvPicPr>
            <p:cNvPr id="994" name="图片 88" descr="图片 88"/>
            <p:cNvPicPr>
              <a:picLocks noChangeAspect="1"/>
            </p:cNvPicPr>
            <p:nvPr/>
          </p:nvPicPr>
          <p:blipFill>
            <a:blip r:embed="rId4">
              <a:extLst/>
            </a:blip>
            <a:srcRect l="0" t="0" r="0" b="0"/>
            <a:stretch>
              <a:fillRect/>
            </a:stretch>
          </p:blipFill>
          <p:spPr>
            <a:xfrm>
              <a:off x="6571943" y="63715"/>
              <a:ext cx="471433" cy="451051"/>
            </a:xfrm>
            <a:prstGeom prst="rect">
              <a:avLst/>
            </a:prstGeom>
            <a:ln w="12700" cap="flat">
              <a:noFill/>
              <a:miter lim="400000"/>
            </a:ln>
            <a:effectLst/>
          </p:spPr>
        </p:pic>
        <p:pic>
          <p:nvPicPr>
            <p:cNvPr id="995" name="图片 89" descr="图片 89"/>
            <p:cNvPicPr>
              <a:picLocks noChangeAspect="1"/>
            </p:cNvPicPr>
            <p:nvPr/>
          </p:nvPicPr>
          <p:blipFill>
            <a:blip r:embed="rId4">
              <a:extLst/>
            </a:blip>
            <a:srcRect l="0" t="0" r="0" b="0"/>
            <a:stretch>
              <a:fillRect/>
            </a:stretch>
          </p:blipFill>
          <p:spPr>
            <a:xfrm>
              <a:off x="7197205" y="69926"/>
              <a:ext cx="471433" cy="451051"/>
            </a:xfrm>
            <a:prstGeom prst="rect">
              <a:avLst/>
            </a:prstGeom>
            <a:ln w="12700" cap="flat">
              <a:noFill/>
              <a:miter lim="400000"/>
            </a:ln>
            <a:effectLst/>
          </p:spPr>
        </p:pic>
      </p:grpSp>
      <p:grpSp>
        <p:nvGrpSpPr>
          <p:cNvPr id="1007" name="组合 3"/>
          <p:cNvGrpSpPr/>
          <p:nvPr/>
        </p:nvGrpSpPr>
        <p:grpSpPr>
          <a:xfrm>
            <a:off x="82541" y="3812294"/>
            <a:ext cx="7780848" cy="477124"/>
            <a:chOff x="0" y="0"/>
            <a:chExt cx="7780847" cy="477122"/>
          </a:xfrm>
        </p:grpSpPr>
        <p:sp>
          <p:nvSpPr>
            <p:cNvPr id="997" name="文本框 47"/>
            <p:cNvSpPr txBox="1"/>
            <p:nvPr/>
          </p:nvSpPr>
          <p:spPr>
            <a:xfrm>
              <a:off x="-1" y="21471"/>
              <a:ext cx="578705"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FFFFFF"/>
                  </a:solidFill>
                </a:defRPr>
              </a:lvl1pPr>
            </a:lstStyle>
            <a:p>
              <a:pPr/>
              <a:r>
                <a:t>Kudu</a:t>
              </a:r>
            </a:p>
          </p:txBody>
        </p:sp>
        <p:pic>
          <p:nvPicPr>
            <p:cNvPr id="998" name="图片 91" descr="图片 91"/>
            <p:cNvPicPr>
              <a:picLocks noChangeAspect="1"/>
            </p:cNvPicPr>
            <p:nvPr/>
          </p:nvPicPr>
          <p:blipFill>
            <a:blip r:embed="rId3">
              <a:extLst/>
            </a:blip>
            <a:stretch>
              <a:fillRect/>
            </a:stretch>
          </p:blipFill>
          <p:spPr>
            <a:xfrm>
              <a:off x="6493813" y="11165"/>
              <a:ext cx="564706" cy="465958"/>
            </a:xfrm>
            <a:prstGeom prst="rect">
              <a:avLst/>
            </a:prstGeom>
            <a:ln w="12700" cap="flat">
              <a:noFill/>
              <a:miter lim="400000"/>
            </a:ln>
            <a:effectLst/>
          </p:spPr>
        </p:pic>
        <p:pic>
          <p:nvPicPr>
            <p:cNvPr id="999" name="图片 92" descr="图片 92"/>
            <p:cNvPicPr>
              <a:picLocks noChangeAspect="1"/>
            </p:cNvPicPr>
            <p:nvPr/>
          </p:nvPicPr>
          <p:blipFill>
            <a:blip r:embed="rId4">
              <a:extLst/>
            </a:blip>
            <a:srcRect l="0" t="0" r="0" b="0"/>
            <a:stretch>
              <a:fillRect/>
            </a:stretch>
          </p:blipFill>
          <p:spPr>
            <a:xfrm>
              <a:off x="987166" y="9840"/>
              <a:ext cx="471433" cy="451051"/>
            </a:xfrm>
            <a:prstGeom prst="rect">
              <a:avLst/>
            </a:prstGeom>
            <a:ln w="12700" cap="flat">
              <a:noFill/>
              <a:miter lim="400000"/>
            </a:ln>
            <a:effectLst/>
          </p:spPr>
        </p:pic>
        <p:pic>
          <p:nvPicPr>
            <p:cNvPr id="1000" name="图片 95" descr="图片 95"/>
            <p:cNvPicPr>
              <a:picLocks noChangeAspect="1"/>
            </p:cNvPicPr>
            <p:nvPr/>
          </p:nvPicPr>
          <p:blipFill>
            <a:blip r:embed="rId4">
              <a:extLst/>
            </a:blip>
            <a:srcRect l="0" t="0" r="0" b="0"/>
            <a:stretch>
              <a:fillRect/>
            </a:stretch>
          </p:blipFill>
          <p:spPr>
            <a:xfrm>
              <a:off x="2431800" y="9840"/>
              <a:ext cx="471433" cy="451051"/>
            </a:xfrm>
            <a:prstGeom prst="rect">
              <a:avLst/>
            </a:prstGeom>
            <a:ln w="12700" cap="flat">
              <a:noFill/>
              <a:miter lim="400000"/>
            </a:ln>
            <a:effectLst/>
          </p:spPr>
        </p:pic>
        <p:pic>
          <p:nvPicPr>
            <p:cNvPr id="1001" name="图片 98" descr="图片 98"/>
            <p:cNvPicPr>
              <a:picLocks noChangeAspect="1"/>
            </p:cNvPicPr>
            <p:nvPr/>
          </p:nvPicPr>
          <p:blipFill>
            <a:blip r:embed="rId3">
              <a:extLst/>
            </a:blip>
            <a:stretch>
              <a:fillRect/>
            </a:stretch>
          </p:blipFill>
          <p:spPr>
            <a:xfrm>
              <a:off x="5019970" y="11165"/>
              <a:ext cx="564706" cy="465958"/>
            </a:xfrm>
            <a:prstGeom prst="rect">
              <a:avLst/>
            </a:prstGeom>
            <a:ln w="12700" cap="flat">
              <a:noFill/>
              <a:miter lim="400000"/>
            </a:ln>
            <a:effectLst/>
          </p:spPr>
        </p:pic>
        <p:pic>
          <p:nvPicPr>
            <p:cNvPr id="1002" name="图片 100" descr="图片 100"/>
            <p:cNvPicPr>
              <a:picLocks noChangeAspect="1"/>
            </p:cNvPicPr>
            <p:nvPr/>
          </p:nvPicPr>
          <p:blipFill>
            <a:blip r:embed="rId2">
              <a:extLst/>
            </a:blip>
            <a:srcRect l="0" t="0" r="0" b="0"/>
            <a:stretch>
              <a:fillRect/>
            </a:stretch>
          </p:blipFill>
          <p:spPr>
            <a:xfrm>
              <a:off x="5800633" y="15394"/>
              <a:ext cx="665681" cy="451039"/>
            </a:xfrm>
            <a:prstGeom prst="rect">
              <a:avLst/>
            </a:prstGeom>
            <a:ln w="12700" cap="flat">
              <a:noFill/>
              <a:miter lim="400000"/>
            </a:ln>
            <a:effectLst/>
          </p:spPr>
        </p:pic>
        <p:pic>
          <p:nvPicPr>
            <p:cNvPr id="1003" name="图片 103" descr="图片 103"/>
            <p:cNvPicPr>
              <a:picLocks noChangeAspect="1"/>
            </p:cNvPicPr>
            <p:nvPr/>
          </p:nvPicPr>
          <p:blipFill>
            <a:blip r:embed="rId2">
              <a:extLst/>
            </a:blip>
            <a:srcRect l="0" t="0" r="0" b="0"/>
            <a:stretch>
              <a:fillRect/>
            </a:stretch>
          </p:blipFill>
          <p:spPr>
            <a:xfrm>
              <a:off x="7115166" y="4815"/>
              <a:ext cx="665681" cy="451039"/>
            </a:xfrm>
            <a:prstGeom prst="rect">
              <a:avLst/>
            </a:prstGeom>
            <a:ln w="12700" cap="flat">
              <a:noFill/>
              <a:miter lim="400000"/>
            </a:ln>
            <a:effectLst/>
          </p:spPr>
        </p:pic>
        <p:pic>
          <p:nvPicPr>
            <p:cNvPr id="1004" name="图片 114" descr="图片 114"/>
            <p:cNvPicPr>
              <a:picLocks noChangeAspect="1"/>
            </p:cNvPicPr>
            <p:nvPr/>
          </p:nvPicPr>
          <p:blipFill>
            <a:blip r:embed="rId3">
              <a:extLst/>
            </a:blip>
            <a:stretch>
              <a:fillRect/>
            </a:stretch>
          </p:blipFill>
          <p:spPr>
            <a:xfrm>
              <a:off x="1635504" y="4816"/>
              <a:ext cx="564706" cy="465958"/>
            </a:xfrm>
            <a:prstGeom prst="rect">
              <a:avLst/>
            </a:prstGeom>
            <a:ln w="12700" cap="flat">
              <a:noFill/>
              <a:miter lim="400000"/>
            </a:ln>
            <a:effectLst/>
          </p:spPr>
        </p:pic>
        <p:pic>
          <p:nvPicPr>
            <p:cNvPr id="1005" name="图片 116" descr="图片 116"/>
            <p:cNvPicPr>
              <a:picLocks noChangeAspect="1"/>
            </p:cNvPicPr>
            <p:nvPr/>
          </p:nvPicPr>
          <p:blipFill>
            <a:blip r:embed="rId4">
              <a:extLst/>
            </a:blip>
            <a:srcRect l="0" t="0" r="0" b="0"/>
            <a:stretch>
              <a:fillRect/>
            </a:stretch>
          </p:blipFill>
          <p:spPr>
            <a:xfrm>
              <a:off x="3277783" y="4815"/>
              <a:ext cx="471433" cy="451051"/>
            </a:xfrm>
            <a:prstGeom prst="rect">
              <a:avLst/>
            </a:prstGeom>
            <a:ln w="12700" cap="flat">
              <a:noFill/>
              <a:miter lim="400000"/>
            </a:ln>
            <a:effectLst/>
          </p:spPr>
        </p:pic>
        <p:pic>
          <p:nvPicPr>
            <p:cNvPr id="1006" name="图片 120" descr="图片 120"/>
            <p:cNvPicPr>
              <a:picLocks noChangeAspect="1"/>
            </p:cNvPicPr>
            <p:nvPr/>
          </p:nvPicPr>
          <p:blipFill>
            <a:blip r:embed="rId4">
              <a:extLst/>
            </a:blip>
            <a:srcRect l="0" t="0" r="0" b="0"/>
            <a:stretch>
              <a:fillRect/>
            </a:stretch>
          </p:blipFill>
          <p:spPr>
            <a:xfrm>
              <a:off x="4153191" y="-1"/>
              <a:ext cx="471433" cy="451051"/>
            </a:xfrm>
            <a:prstGeom prst="rect">
              <a:avLst/>
            </a:prstGeom>
            <a:ln w="12700" cap="flat">
              <a:noFill/>
              <a:miter lim="400000"/>
            </a:ln>
            <a:effectLst/>
          </p:spPr>
        </p:pic>
      </p:grpSp>
      <p:grpSp>
        <p:nvGrpSpPr>
          <p:cNvPr id="1020" name="组合 166"/>
          <p:cNvGrpSpPr/>
          <p:nvPr/>
        </p:nvGrpSpPr>
        <p:grpSpPr>
          <a:xfrm>
            <a:off x="74138" y="4419620"/>
            <a:ext cx="11000788" cy="484629"/>
            <a:chOff x="0" y="0"/>
            <a:chExt cx="11000787" cy="484627"/>
          </a:xfrm>
        </p:grpSpPr>
        <p:grpSp>
          <p:nvGrpSpPr>
            <p:cNvPr id="1018" name="组合 136"/>
            <p:cNvGrpSpPr/>
            <p:nvPr/>
          </p:nvGrpSpPr>
          <p:grpSpPr>
            <a:xfrm>
              <a:off x="-1" y="0"/>
              <a:ext cx="7789251" cy="484629"/>
              <a:chOff x="0" y="0"/>
              <a:chExt cx="7789250" cy="484627"/>
            </a:xfrm>
          </p:grpSpPr>
          <p:sp>
            <p:nvSpPr>
              <p:cNvPr id="1008" name="文本框 44"/>
              <p:cNvSpPr txBox="1"/>
              <p:nvPr/>
            </p:nvSpPr>
            <p:spPr>
              <a:xfrm>
                <a:off x="0" y="16460"/>
                <a:ext cx="544473"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FFFFFF"/>
                    </a:solidFill>
                  </a:defRPr>
                </a:lvl1pPr>
              </a:lstStyle>
              <a:p>
                <a:pPr/>
                <a:r>
                  <a:t>MPP</a:t>
                </a:r>
              </a:p>
            </p:txBody>
          </p:sp>
          <p:pic>
            <p:nvPicPr>
              <p:cNvPr id="1009" name="图片 65" descr="图片 65"/>
              <p:cNvPicPr>
                <a:picLocks noChangeAspect="1"/>
              </p:cNvPicPr>
              <p:nvPr/>
            </p:nvPicPr>
            <p:blipFill>
              <a:blip r:embed="rId4">
                <a:extLst/>
              </a:blip>
              <a:srcRect l="0" t="0" r="0" b="0"/>
              <a:stretch>
                <a:fillRect/>
              </a:stretch>
            </p:blipFill>
            <p:spPr>
              <a:xfrm>
                <a:off x="1718199" y="18670"/>
                <a:ext cx="471433" cy="451050"/>
              </a:xfrm>
              <a:prstGeom prst="rect">
                <a:avLst/>
              </a:prstGeom>
              <a:ln w="12700" cap="flat">
                <a:noFill/>
                <a:miter lim="400000"/>
              </a:ln>
              <a:effectLst/>
            </p:spPr>
          </p:pic>
          <p:pic>
            <p:nvPicPr>
              <p:cNvPr id="1010" name="图片 68" descr="图片 68"/>
              <p:cNvPicPr>
                <a:picLocks noChangeAspect="1"/>
              </p:cNvPicPr>
              <p:nvPr/>
            </p:nvPicPr>
            <p:blipFill>
              <a:blip r:embed="rId4">
                <a:extLst/>
              </a:blip>
              <a:srcRect l="0" t="0" r="0" b="0"/>
              <a:stretch>
                <a:fillRect/>
              </a:stretch>
            </p:blipFill>
            <p:spPr>
              <a:xfrm>
                <a:off x="2426829" y="18670"/>
                <a:ext cx="471433" cy="451050"/>
              </a:xfrm>
              <a:prstGeom prst="rect">
                <a:avLst/>
              </a:prstGeom>
              <a:ln w="12700" cap="flat">
                <a:noFill/>
                <a:miter lim="400000"/>
              </a:ln>
              <a:effectLst/>
            </p:spPr>
          </p:pic>
          <p:pic>
            <p:nvPicPr>
              <p:cNvPr id="1011" name="图片 69" descr="图片 69"/>
              <p:cNvPicPr>
                <a:picLocks noChangeAspect="1"/>
              </p:cNvPicPr>
              <p:nvPr/>
            </p:nvPicPr>
            <p:blipFill>
              <a:blip r:embed="rId4">
                <a:extLst/>
              </a:blip>
              <a:srcRect l="0" t="0" r="0" b="0"/>
              <a:stretch>
                <a:fillRect/>
              </a:stretch>
            </p:blipFill>
            <p:spPr>
              <a:xfrm>
                <a:off x="5094518" y="18670"/>
                <a:ext cx="471433" cy="451050"/>
              </a:xfrm>
              <a:prstGeom prst="rect">
                <a:avLst/>
              </a:prstGeom>
              <a:ln w="12700" cap="flat">
                <a:noFill/>
                <a:miter lim="400000"/>
              </a:ln>
              <a:effectLst/>
            </p:spPr>
          </p:pic>
          <p:pic>
            <p:nvPicPr>
              <p:cNvPr id="1012" name="图片 71" descr="图片 71"/>
              <p:cNvPicPr>
                <a:picLocks noChangeAspect="1"/>
              </p:cNvPicPr>
              <p:nvPr/>
            </p:nvPicPr>
            <p:blipFill>
              <a:blip r:embed="rId3">
                <a:extLst/>
              </a:blip>
              <a:stretch>
                <a:fillRect/>
              </a:stretch>
            </p:blipFill>
            <p:spPr>
              <a:xfrm>
                <a:off x="4096963" y="18670"/>
                <a:ext cx="564706" cy="465959"/>
              </a:xfrm>
              <a:prstGeom prst="rect">
                <a:avLst/>
              </a:prstGeom>
              <a:ln w="12700" cap="flat">
                <a:noFill/>
                <a:miter lim="400000"/>
              </a:ln>
              <a:effectLst/>
            </p:spPr>
          </p:pic>
          <p:pic>
            <p:nvPicPr>
              <p:cNvPr id="1013" name="图片 72" descr="图片 72"/>
              <p:cNvPicPr>
                <a:picLocks noChangeAspect="1"/>
              </p:cNvPicPr>
              <p:nvPr/>
            </p:nvPicPr>
            <p:blipFill>
              <a:blip r:embed="rId3">
                <a:extLst/>
              </a:blip>
              <a:stretch>
                <a:fillRect/>
              </a:stretch>
            </p:blipFill>
            <p:spPr>
              <a:xfrm>
                <a:off x="6491770" y="12355"/>
                <a:ext cx="564706" cy="465959"/>
              </a:xfrm>
              <a:prstGeom prst="rect">
                <a:avLst/>
              </a:prstGeom>
              <a:ln w="12700" cap="flat">
                <a:noFill/>
                <a:miter lim="400000"/>
              </a:ln>
              <a:effectLst/>
            </p:spPr>
          </p:pic>
          <p:pic>
            <p:nvPicPr>
              <p:cNvPr id="1014" name="图片 75" descr="图片 75"/>
              <p:cNvPicPr>
                <a:picLocks noChangeAspect="1"/>
              </p:cNvPicPr>
              <p:nvPr/>
            </p:nvPicPr>
            <p:blipFill>
              <a:blip r:embed="rId2">
                <a:extLst/>
              </a:blip>
              <a:srcRect l="0" t="0" r="0" b="0"/>
              <a:stretch>
                <a:fillRect/>
              </a:stretch>
            </p:blipFill>
            <p:spPr>
              <a:xfrm>
                <a:off x="5811302" y="22724"/>
                <a:ext cx="665681" cy="451038"/>
              </a:xfrm>
              <a:prstGeom prst="rect">
                <a:avLst/>
              </a:prstGeom>
              <a:ln w="12700" cap="flat">
                <a:noFill/>
                <a:miter lim="400000"/>
              </a:ln>
              <a:effectLst/>
            </p:spPr>
          </p:pic>
          <p:pic>
            <p:nvPicPr>
              <p:cNvPr id="1015" name="图片 76" descr="图片 76"/>
              <p:cNvPicPr>
                <a:picLocks noChangeAspect="1"/>
              </p:cNvPicPr>
              <p:nvPr/>
            </p:nvPicPr>
            <p:blipFill>
              <a:blip r:embed="rId3">
                <a:extLst/>
              </a:blip>
              <a:stretch>
                <a:fillRect/>
              </a:stretch>
            </p:blipFill>
            <p:spPr>
              <a:xfrm>
                <a:off x="3201955" y="18259"/>
                <a:ext cx="564706" cy="465959"/>
              </a:xfrm>
              <a:prstGeom prst="rect">
                <a:avLst/>
              </a:prstGeom>
              <a:ln w="12700" cap="flat">
                <a:noFill/>
                <a:miter lim="400000"/>
              </a:ln>
              <a:effectLst/>
            </p:spPr>
          </p:pic>
          <p:pic>
            <p:nvPicPr>
              <p:cNvPr id="1016" name="图片 77" descr="图片 77"/>
              <p:cNvPicPr>
                <a:picLocks noChangeAspect="1"/>
              </p:cNvPicPr>
              <p:nvPr/>
            </p:nvPicPr>
            <p:blipFill>
              <a:blip r:embed="rId2">
                <a:extLst/>
              </a:blip>
              <a:srcRect l="0" t="0" r="0" b="0"/>
              <a:stretch>
                <a:fillRect/>
              </a:stretch>
            </p:blipFill>
            <p:spPr>
              <a:xfrm>
                <a:off x="7123570" y="16460"/>
                <a:ext cx="665681" cy="451038"/>
              </a:xfrm>
              <a:prstGeom prst="rect">
                <a:avLst/>
              </a:prstGeom>
              <a:ln w="12700" cap="flat">
                <a:noFill/>
                <a:miter lim="400000"/>
              </a:ln>
              <a:effectLst/>
            </p:spPr>
          </p:pic>
          <p:pic>
            <p:nvPicPr>
              <p:cNvPr id="1017" name="图片 80" descr="图片 80"/>
              <p:cNvPicPr>
                <a:picLocks noChangeAspect="1"/>
              </p:cNvPicPr>
              <p:nvPr/>
            </p:nvPicPr>
            <p:blipFill>
              <a:blip r:embed="rId3">
                <a:extLst/>
              </a:blip>
              <a:stretch>
                <a:fillRect/>
              </a:stretch>
            </p:blipFill>
            <p:spPr>
              <a:xfrm>
                <a:off x="925705" y="0"/>
                <a:ext cx="564706" cy="465959"/>
              </a:xfrm>
              <a:prstGeom prst="rect">
                <a:avLst/>
              </a:prstGeom>
              <a:ln w="12700" cap="flat">
                <a:noFill/>
                <a:miter lim="400000"/>
              </a:ln>
              <a:effectLst/>
            </p:spPr>
          </p:pic>
        </p:grpSp>
        <p:pic>
          <p:nvPicPr>
            <p:cNvPr id="1019" name="图片 139" descr="图片 139"/>
            <p:cNvPicPr>
              <a:picLocks noChangeAspect="1"/>
            </p:cNvPicPr>
            <p:nvPr/>
          </p:nvPicPr>
          <p:blipFill>
            <a:blip r:embed="rId4">
              <a:extLst/>
            </a:blip>
            <a:srcRect l="0" t="0" r="0" b="0"/>
            <a:stretch>
              <a:fillRect/>
            </a:stretch>
          </p:blipFill>
          <p:spPr>
            <a:xfrm>
              <a:off x="10529354" y="26110"/>
              <a:ext cx="471433" cy="451050"/>
            </a:xfrm>
            <a:prstGeom prst="rect">
              <a:avLst/>
            </a:prstGeom>
            <a:ln w="12700" cap="flat">
              <a:noFill/>
              <a:miter lim="400000"/>
            </a:ln>
            <a:effectLst/>
          </p:spPr>
        </p:pic>
      </p:grpSp>
      <p:grpSp>
        <p:nvGrpSpPr>
          <p:cNvPr id="1033" name="组合 165"/>
          <p:cNvGrpSpPr/>
          <p:nvPr/>
        </p:nvGrpSpPr>
        <p:grpSpPr>
          <a:xfrm>
            <a:off x="52430" y="3150330"/>
            <a:ext cx="11004242" cy="501713"/>
            <a:chOff x="0" y="0"/>
            <a:chExt cx="11004241" cy="501711"/>
          </a:xfrm>
        </p:grpSpPr>
        <p:sp>
          <p:nvSpPr>
            <p:cNvPr id="1021" name="文本框 106"/>
            <p:cNvSpPr txBox="1"/>
            <p:nvPr/>
          </p:nvSpPr>
          <p:spPr>
            <a:xfrm>
              <a:off x="-1" y="109287"/>
              <a:ext cx="714039"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FFFFFF"/>
                  </a:solidFill>
                </a:defRPr>
              </a:lvl1pPr>
            </a:lstStyle>
            <a:p>
              <a:pPr/>
              <a:r>
                <a:t>HBase</a:t>
              </a:r>
            </a:p>
          </p:txBody>
        </p:sp>
        <p:pic>
          <p:nvPicPr>
            <p:cNvPr id="1022" name="图片 107" descr="图片 107"/>
            <p:cNvPicPr>
              <a:picLocks noChangeAspect="1"/>
            </p:cNvPicPr>
            <p:nvPr/>
          </p:nvPicPr>
          <p:blipFill>
            <a:blip r:embed="rId4">
              <a:extLst/>
            </a:blip>
            <a:srcRect l="0" t="0" r="0" b="0"/>
            <a:stretch>
              <a:fillRect/>
            </a:stretch>
          </p:blipFill>
          <p:spPr>
            <a:xfrm>
              <a:off x="1004920" y="19601"/>
              <a:ext cx="471433" cy="451050"/>
            </a:xfrm>
            <a:prstGeom prst="rect">
              <a:avLst/>
            </a:prstGeom>
            <a:ln w="12700" cap="flat">
              <a:noFill/>
              <a:miter lim="400000"/>
            </a:ln>
            <a:effectLst/>
          </p:spPr>
        </p:pic>
        <p:pic>
          <p:nvPicPr>
            <p:cNvPr id="1023" name="图片 109" descr="图片 109"/>
            <p:cNvPicPr>
              <a:picLocks noChangeAspect="1"/>
            </p:cNvPicPr>
            <p:nvPr/>
          </p:nvPicPr>
          <p:blipFill>
            <a:blip r:embed="rId3">
              <a:extLst/>
            </a:blip>
            <a:stretch>
              <a:fillRect/>
            </a:stretch>
          </p:blipFill>
          <p:spPr>
            <a:xfrm>
              <a:off x="1663681" y="19601"/>
              <a:ext cx="564706" cy="465959"/>
            </a:xfrm>
            <a:prstGeom prst="rect">
              <a:avLst/>
            </a:prstGeom>
            <a:ln w="12700" cap="flat">
              <a:noFill/>
              <a:miter lim="400000"/>
            </a:ln>
            <a:effectLst/>
          </p:spPr>
        </p:pic>
        <p:pic>
          <p:nvPicPr>
            <p:cNvPr id="1024" name="图片 111" descr="图片 111"/>
            <p:cNvPicPr>
              <a:picLocks noChangeAspect="1"/>
            </p:cNvPicPr>
            <p:nvPr/>
          </p:nvPicPr>
          <p:blipFill>
            <a:blip r:embed="rId4">
              <a:extLst/>
            </a:blip>
            <a:srcRect l="0" t="0" r="0" b="0"/>
            <a:stretch>
              <a:fillRect/>
            </a:stretch>
          </p:blipFill>
          <p:spPr>
            <a:xfrm>
              <a:off x="2473771" y="32001"/>
              <a:ext cx="471433" cy="451050"/>
            </a:xfrm>
            <a:prstGeom prst="rect">
              <a:avLst/>
            </a:prstGeom>
            <a:ln w="12700" cap="flat">
              <a:noFill/>
              <a:miter lim="400000"/>
            </a:ln>
            <a:effectLst/>
          </p:spPr>
        </p:pic>
        <p:pic>
          <p:nvPicPr>
            <p:cNvPr id="1025" name="图片 113" descr="图片 113"/>
            <p:cNvPicPr>
              <a:picLocks noChangeAspect="1"/>
            </p:cNvPicPr>
            <p:nvPr/>
          </p:nvPicPr>
          <p:blipFill>
            <a:blip r:embed="rId2">
              <a:extLst/>
            </a:blip>
            <a:srcRect l="0" t="0" r="0" b="0"/>
            <a:stretch>
              <a:fillRect/>
            </a:stretch>
          </p:blipFill>
          <p:spPr>
            <a:xfrm>
              <a:off x="5035353" y="32001"/>
              <a:ext cx="665681" cy="451038"/>
            </a:xfrm>
            <a:prstGeom prst="rect">
              <a:avLst/>
            </a:prstGeom>
            <a:ln w="12700" cap="flat">
              <a:noFill/>
              <a:miter lim="400000"/>
            </a:ln>
            <a:effectLst/>
          </p:spPr>
        </p:pic>
        <p:pic>
          <p:nvPicPr>
            <p:cNvPr id="1026" name="图片 117" descr="图片 117"/>
            <p:cNvPicPr>
              <a:picLocks noChangeAspect="1"/>
            </p:cNvPicPr>
            <p:nvPr/>
          </p:nvPicPr>
          <p:blipFill>
            <a:blip r:embed="rId4">
              <a:extLst/>
            </a:blip>
            <a:srcRect l="0" t="0" r="0" b="0"/>
            <a:stretch>
              <a:fillRect/>
            </a:stretch>
          </p:blipFill>
          <p:spPr>
            <a:xfrm>
              <a:off x="3307894" y="32001"/>
              <a:ext cx="471433" cy="451050"/>
            </a:xfrm>
            <a:prstGeom prst="rect">
              <a:avLst/>
            </a:prstGeom>
            <a:ln w="12700" cap="flat">
              <a:noFill/>
              <a:miter lim="400000"/>
            </a:ln>
            <a:effectLst/>
          </p:spPr>
        </p:pic>
        <p:pic>
          <p:nvPicPr>
            <p:cNvPr id="1027" name="图片 118" descr="图片 118"/>
            <p:cNvPicPr>
              <a:picLocks noChangeAspect="1"/>
            </p:cNvPicPr>
            <p:nvPr/>
          </p:nvPicPr>
          <p:blipFill>
            <a:blip r:embed="rId2">
              <a:extLst/>
            </a:blip>
            <a:srcRect l="0" t="0" r="0" b="0"/>
            <a:stretch>
              <a:fillRect/>
            </a:stretch>
          </p:blipFill>
          <p:spPr>
            <a:xfrm>
              <a:off x="7124560" y="23320"/>
              <a:ext cx="665681" cy="451038"/>
            </a:xfrm>
            <a:prstGeom prst="rect">
              <a:avLst/>
            </a:prstGeom>
            <a:ln w="12700" cap="flat">
              <a:noFill/>
              <a:miter lim="400000"/>
            </a:ln>
            <a:effectLst/>
          </p:spPr>
        </p:pic>
        <p:pic>
          <p:nvPicPr>
            <p:cNvPr id="1028" name="图片 122" descr="图片 122"/>
            <p:cNvPicPr>
              <a:picLocks noChangeAspect="1"/>
            </p:cNvPicPr>
            <p:nvPr/>
          </p:nvPicPr>
          <p:blipFill>
            <a:blip r:embed="rId4">
              <a:extLst/>
            </a:blip>
            <a:srcRect l="0" t="0" r="0" b="0"/>
            <a:stretch>
              <a:fillRect/>
            </a:stretch>
          </p:blipFill>
          <p:spPr>
            <a:xfrm>
              <a:off x="4182442" y="42122"/>
              <a:ext cx="471433" cy="451050"/>
            </a:xfrm>
            <a:prstGeom prst="rect">
              <a:avLst/>
            </a:prstGeom>
            <a:ln w="12700" cap="flat">
              <a:noFill/>
              <a:miter lim="400000"/>
            </a:ln>
            <a:effectLst/>
          </p:spPr>
        </p:pic>
        <p:pic>
          <p:nvPicPr>
            <p:cNvPr id="1029" name="图片 123" descr="图片 123"/>
            <p:cNvPicPr>
              <a:picLocks noChangeAspect="1"/>
            </p:cNvPicPr>
            <p:nvPr/>
          </p:nvPicPr>
          <p:blipFill>
            <a:blip r:embed="rId3">
              <a:extLst/>
            </a:blip>
            <a:stretch>
              <a:fillRect/>
            </a:stretch>
          </p:blipFill>
          <p:spPr>
            <a:xfrm>
              <a:off x="5826781" y="0"/>
              <a:ext cx="564706" cy="465959"/>
            </a:xfrm>
            <a:prstGeom prst="rect">
              <a:avLst/>
            </a:prstGeom>
            <a:ln w="12700" cap="flat">
              <a:noFill/>
              <a:miter lim="400000"/>
            </a:ln>
            <a:effectLst/>
          </p:spPr>
        </p:pic>
        <p:pic>
          <p:nvPicPr>
            <p:cNvPr id="1030" name="图片 124" descr="图片 124"/>
            <p:cNvPicPr>
              <a:picLocks noChangeAspect="1"/>
            </p:cNvPicPr>
            <p:nvPr/>
          </p:nvPicPr>
          <p:blipFill>
            <a:blip r:embed="rId3">
              <a:extLst/>
            </a:blip>
            <a:stretch>
              <a:fillRect/>
            </a:stretch>
          </p:blipFill>
          <p:spPr>
            <a:xfrm>
              <a:off x="6509537" y="6631"/>
              <a:ext cx="564706" cy="465959"/>
            </a:xfrm>
            <a:prstGeom prst="rect">
              <a:avLst/>
            </a:prstGeom>
            <a:ln w="12700" cap="flat">
              <a:noFill/>
              <a:miter lim="400000"/>
            </a:ln>
            <a:effectLst/>
          </p:spPr>
        </p:pic>
        <p:pic>
          <p:nvPicPr>
            <p:cNvPr id="1031" name="图片 138" descr="图片 138"/>
            <p:cNvPicPr>
              <a:picLocks noChangeAspect="1"/>
            </p:cNvPicPr>
            <p:nvPr/>
          </p:nvPicPr>
          <p:blipFill>
            <a:blip r:embed="rId4">
              <a:extLst/>
            </a:blip>
            <a:srcRect l="0" t="0" r="0" b="0"/>
            <a:stretch>
              <a:fillRect/>
            </a:stretch>
          </p:blipFill>
          <p:spPr>
            <a:xfrm>
              <a:off x="9701173" y="31316"/>
              <a:ext cx="471433" cy="451050"/>
            </a:xfrm>
            <a:prstGeom prst="rect">
              <a:avLst/>
            </a:prstGeom>
            <a:ln w="12700" cap="flat">
              <a:noFill/>
              <a:miter lim="400000"/>
            </a:ln>
            <a:effectLst/>
          </p:spPr>
        </p:pic>
        <p:pic>
          <p:nvPicPr>
            <p:cNvPr id="1032" name="图片 143" descr="图片 143"/>
            <p:cNvPicPr>
              <a:picLocks noChangeAspect="1"/>
            </p:cNvPicPr>
            <p:nvPr/>
          </p:nvPicPr>
          <p:blipFill>
            <a:blip r:embed="rId3">
              <a:extLst/>
            </a:blip>
            <a:stretch>
              <a:fillRect/>
            </a:stretch>
          </p:blipFill>
          <p:spPr>
            <a:xfrm>
              <a:off x="10439535" y="35754"/>
              <a:ext cx="564706" cy="465959"/>
            </a:xfrm>
            <a:prstGeom prst="rect">
              <a:avLst/>
            </a:prstGeom>
            <a:ln w="12700" cap="flat">
              <a:noFill/>
              <a:miter lim="400000"/>
            </a:ln>
            <a:effectLst/>
          </p:spPr>
        </p:pic>
      </p:grpSp>
      <p:grpSp>
        <p:nvGrpSpPr>
          <p:cNvPr id="1047" name="组合 164"/>
          <p:cNvGrpSpPr/>
          <p:nvPr/>
        </p:nvGrpSpPr>
        <p:grpSpPr>
          <a:xfrm>
            <a:off x="120803" y="2514679"/>
            <a:ext cx="11036845" cy="534643"/>
            <a:chOff x="0" y="0"/>
            <a:chExt cx="11036844" cy="534642"/>
          </a:xfrm>
        </p:grpSpPr>
        <p:grpSp>
          <p:nvGrpSpPr>
            <p:cNvPr id="1042" name="组合 144"/>
            <p:cNvGrpSpPr/>
            <p:nvPr/>
          </p:nvGrpSpPr>
          <p:grpSpPr>
            <a:xfrm>
              <a:off x="-1" y="-1"/>
              <a:ext cx="7721871" cy="480564"/>
              <a:chOff x="0" y="0"/>
              <a:chExt cx="7721869" cy="480562"/>
            </a:xfrm>
          </p:grpSpPr>
          <p:sp>
            <p:nvSpPr>
              <p:cNvPr id="1034" name="文本框 145"/>
              <p:cNvSpPr txBox="1"/>
              <p:nvPr/>
            </p:nvSpPr>
            <p:spPr>
              <a:xfrm>
                <a:off x="-1" y="58168"/>
                <a:ext cx="375207"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FFFFFF"/>
                    </a:solidFill>
                  </a:defRPr>
                </a:lvl1pPr>
              </a:lstStyle>
              <a:p>
                <a:pPr/>
                <a:r>
                  <a:t>ES</a:t>
                </a:r>
              </a:p>
            </p:txBody>
          </p:sp>
          <p:pic>
            <p:nvPicPr>
              <p:cNvPr id="1035" name="图片 146" descr="图片 146"/>
              <p:cNvPicPr>
                <a:picLocks noChangeAspect="1"/>
              </p:cNvPicPr>
              <p:nvPr/>
            </p:nvPicPr>
            <p:blipFill>
              <a:blip r:embed="rId2">
                <a:extLst/>
              </a:blip>
              <a:srcRect l="0" t="0" r="0" b="0"/>
              <a:stretch>
                <a:fillRect/>
              </a:stretch>
            </p:blipFill>
            <p:spPr>
              <a:xfrm>
                <a:off x="1587621" y="-1"/>
                <a:ext cx="665681" cy="451039"/>
              </a:xfrm>
              <a:prstGeom prst="rect">
                <a:avLst/>
              </a:prstGeom>
              <a:ln w="12700" cap="flat">
                <a:noFill/>
                <a:miter lim="400000"/>
              </a:ln>
              <a:effectLst/>
            </p:spPr>
          </p:pic>
          <p:pic>
            <p:nvPicPr>
              <p:cNvPr id="1036" name="图片 147" descr="图片 147"/>
              <p:cNvPicPr>
                <a:picLocks noChangeAspect="1"/>
              </p:cNvPicPr>
              <p:nvPr/>
            </p:nvPicPr>
            <p:blipFill>
              <a:blip r:embed="rId2">
                <a:extLst/>
              </a:blip>
              <a:srcRect l="0" t="0" r="0" b="0"/>
              <a:stretch>
                <a:fillRect/>
              </a:stretch>
            </p:blipFill>
            <p:spPr>
              <a:xfrm>
                <a:off x="2328249" y="11024"/>
                <a:ext cx="665681" cy="451039"/>
              </a:xfrm>
              <a:prstGeom prst="rect">
                <a:avLst/>
              </a:prstGeom>
              <a:ln w="12700" cap="flat">
                <a:noFill/>
                <a:miter lim="400000"/>
              </a:ln>
              <a:effectLst/>
            </p:spPr>
          </p:pic>
          <p:pic>
            <p:nvPicPr>
              <p:cNvPr id="1037" name="图片 150" descr="图片 150"/>
              <p:cNvPicPr>
                <a:picLocks noChangeAspect="1"/>
              </p:cNvPicPr>
              <p:nvPr/>
            </p:nvPicPr>
            <p:blipFill>
              <a:blip r:embed="rId4">
                <a:extLst/>
              </a:blip>
              <a:srcRect l="0" t="0" r="0" b="0"/>
              <a:stretch>
                <a:fillRect/>
              </a:stretch>
            </p:blipFill>
            <p:spPr>
              <a:xfrm>
                <a:off x="940337" y="5264"/>
                <a:ext cx="471433" cy="451051"/>
              </a:xfrm>
              <a:prstGeom prst="rect">
                <a:avLst/>
              </a:prstGeom>
              <a:ln w="12700" cap="flat">
                <a:noFill/>
                <a:miter lim="400000"/>
              </a:ln>
              <a:effectLst/>
            </p:spPr>
          </p:pic>
          <p:pic>
            <p:nvPicPr>
              <p:cNvPr id="1038" name="图片 157" descr="图片 157"/>
              <p:cNvPicPr>
                <a:picLocks noChangeAspect="1"/>
              </p:cNvPicPr>
              <p:nvPr/>
            </p:nvPicPr>
            <p:blipFill>
              <a:blip r:embed="rId2">
                <a:extLst/>
              </a:blip>
              <a:srcRect l="0" t="0" r="0" b="0"/>
              <a:stretch>
                <a:fillRect/>
              </a:stretch>
            </p:blipFill>
            <p:spPr>
              <a:xfrm>
                <a:off x="4964685" y="16134"/>
                <a:ext cx="665681" cy="451039"/>
              </a:xfrm>
              <a:prstGeom prst="rect">
                <a:avLst/>
              </a:prstGeom>
              <a:ln w="12700" cap="flat">
                <a:noFill/>
                <a:miter lim="400000"/>
              </a:ln>
              <a:effectLst/>
            </p:spPr>
          </p:pic>
          <p:pic>
            <p:nvPicPr>
              <p:cNvPr id="1039" name="图片 158" descr="图片 158"/>
              <p:cNvPicPr>
                <a:picLocks noChangeAspect="1"/>
              </p:cNvPicPr>
              <p:nvPr/>
            </p:nvPicPr>
            <p:blipFill>
              <a:blip r:embed="rId2">
                <a:extLst/>
              </a:blip>
              <a:srcRect l="0" t="0" r="0" b="0"/>
              <a:stretch>
                <a:fillRect/>
              </a:stretch>
            </p:blipFill>
            <p:spPr>
              <a:xfrm>
                <a:off x="5758410" y="7111"/>
                <a:ext cx="665681" cy="451039"/>
              </a:xfrm>
              <a:prstGeom prst="rect">
                <a:avLst/>
              </a:prstGeom>
              <a:ln w="12700" cap="flat">
                <a:noFill/>
                <a:miter lim="400000"/>
              </a:ln>
              <a:effectLst/>
            </p:spPr>
          </p:pic>
          <p:pic>
            <p:nvPicPr>
              <p:cNvPr id="1040" name="图片 159" descr="图片 159"/>
              <p:cNvPicPr>
                <a:picLocks noChangeAspect="1"/>
              </p:cNvPicPr>
              <p:nvPr/>
            </p:nvPicPr>
            <p:blipFill>
              <a:blip r:embed="rId2">
                <a:extLst/>
              </a:blip>
              <a:srcRect l="0" t="0" r="0" b="0"/>
              <a:stretch>
                <a:fillRect/>
              </a:stretch>
            </p:blipFill>
            <p:spPr>
              <a:xfrm>
                <a:off x="6441166" y="23313"/>
                <a:ext cx="665681" cy="451039"/>
              </a:xfrm>
              <a:prstGeom prst="rect">
                <a:avLst/>
              </a:prstGeom>
              <a:ln w="12700" cap="flat">
                <a:noFill/>
                <a:miter lim="400000"/>
              </a:ln>
              <a:effectLst/>
            </p:spPr>
          </p:pic>
          <p:pic>
            <p:nvPicPr>
              <p:cNvPr id="1041" name="图片 160" descr="图片 160"/>
              <p:cNvPicPr>
                <a:picLocks noChangeAspect="1"/>
              </p:cNvPicPr>
              <p:nvPr/>
            </p:nvPicPr>
            <p:blipFill>
              <a:blip r:embed="rId2">
                <a:extLst/>
              </a:blip>
              <a:srcRect l="0" t="0" r="0" b="0"/>
              <a:stretch>
                <a:fillRect/>
              </a:stretch>
            </p:blipFill>
            <p:spPr>
              <a:xfrm>
                <a:off x="7056189" y="29524"/>
                <a:ext cx="665681" cy="451039"/>
              </a:xfrm>
              <a:prstGeom prst="rect">
                <a:avLst/>
              </a:prstGeom>
              <a:ln w="12700" cap="flat">
                <a:noFill/>
                <a:miter lim="400000"/>
              </a:ln>
              <a:effectLst/>
            </p:spPr>
          </p:pic>
        </p:grpSp>
        <p:pic>
          <p:nvPicPr>
            <p:cNvPr id="1043" name="图片 156" descr="图片 156"/>
            <p:cNvPicPr>
              <a:picLocks noChangeAspect="1"/>
            </p:cNvPicPr>
            <p:nvPr/>
          </p:nvPicPr>
          <p:blipFill>
            <a:blip r:embed="rId4">
              <a:extLst/>
            </a:blip>
            <a:srcRect l="0" t="0" r="0" b="0"/>
            <a:stretch>
              <a:fillRect/>
            </a:stretch>
          </p:blipFill>
          <p:spPr>
            <a:xfrm>
              <a:off x="4131457" y="13855"/>
              <a:ext cx="471433" cy="451051"/>
            </a:xfrm>
            <a:prstGeom prst="rect">
              <a:avLst/>
            </a:prstGeom>
            <a:ln w="12700" cap="flat">
              <a:noFill/>
              <a:miter lim="400000"/>
            </a:ln>
            <a:effectLst/>
          </p:spPr>
        </p:pic>
        <p:pic>
          <p:nvPicPr>
            <p:cNvPr id="1044" name="图片 161" descr="图片 161"/>
            <p:cNvPicPr>
              <a:picLocks noChangeAspect="1"/>
            </p:cNvPicPr>
            <p:nvPr/>
          </p:nvPicPr>
          <p:blipFill>
            <a:blip r:embed="rId4">
              <a:extLst/>
            </a:blip>
            <a:srcRect l="0" t="0" r="0" b="0"/>
            <a:stretch>
              <a:fillRect/>
            </a:stretch>
          </p:blipFill>
          <p:spPr>
            <a:xfrm>
              <a:off x="3229891" y="20335"/>
              <a:ext cx="471433" cy="451051"/>
            </a:xfrm>
            <a:prstGeom prst="rect">
              <a:avLst/>
            </a:prstGeom>
            <a:ln w="12700" cap="flat">
              <a:noFill/>
              <a:miter lim="400000"/>
            </a:ln>
            <a:effectLst/>
          </p:spPr>
        </p:pic>
        <p:pic>
          <p:nvPicPr>
            <p:cNvPr id="1045" name="图片 162" descr="图片 162"/>
            <p:cNvPicPr>
              <a:picLocks noChangeAspect="1"/>
            </p:cNvPicPr>
            <p:nvPr/>
          </p:nvPicPr>
          <p:blipFill>
            <a:blip r:embed="rId4">
              <a:extLst/>
            </a:blip>
            <a:srcRect l="0" t="0" r="0" b="0"/>
            <a:stretch>
              <a:fillRect/>
            </a:stretch>
          </p:blipFill>
          <p:spPr>
            <a:xfrm>
              <a:off x="9632802" y="76982"/>
              <a:ext cx="471433" cy="451051"/>
            </a:xfrm>
            <a:prstGeom prst="rect">
              <a:avLst/>
            </a:prstGeom>
            <a:ln w="12700" cap="flat">
              <a:noFill/>
              <a:miter lim="400000"/>
            </a:ln>
            <a:effectLst/>
          </p:spPr>
        </p:pic>
        <p:pic>
          <p:nvPicPr>
            <p:cNvPr id="1046" name="图片 163" descr="图片 163"/>
            <p:cNvPicPr>
              <a:picLocks noChangeAspect="1"/>
            </p:cNvPicPr>
            <p:nvPr/>
          </p:nvPicPr>
          <p:blipFill>
            <a:blip r:embed="rId2">
              <a:extLst/>
            </a:blip>
            <a:srcRect l="0" t="0" r="0" b="0"/>
            <a:stretch>
              <a:fillRect/>
            </a:stretch>
          </p:blipFill>
          <p:spPr>
            <a:xfrm>
              <a:off x="10371164" y="83604"/>
              <a:ext cx="665681" cy="451039"/>
            </a:xfrm>
            <a:prstGeom prst="rect">
              <a:avLst/>
            </a:prstGeom>
            <a:ln w="12700" cap="flat">
              <a:noFill/>
              <a:miter lim="400000"/>
            </a:ln>
            <a:effectLst/>
          </p:spPr>
        </p:pic>
      </p:grpSp>
      <p:grpSp>
        <p:nvGrpSpPr>
          <p:cNvPr id="1050" name="组合 174"/>
          <p:cNvGrpSpPr/>
          <p:nvPr/>
        </p:nvGrpSpPr>
        <p:grpSpPr>
          <a:xfrm>
            <a:off x="5404372" y="244298"/>
            <a:ext cx="2023715" cy="451039"/>
            <a:chOff x="0" y="0"/>
            <a:chExt cx="2023713" cy="451037"/>
          </a:xfrm>
        </p:grpSpPr>
        <p:pic>
          <p:nvPicPr>
            <p:cNvPr id="1048" name="图片 167" descr="图片 167"/>
            <p:cNvPicPr>
              <a:picLocks noChangeAspect="1"/>
            </p:cNvPicPr>
            <p:nvPr/>
          </p:nvPicPr>
          <p:blipFill>
            <a:blip r:embed="rId2">
              <a:extLst/>
            </a:blip>
            <a:srcRect l="0" t="0" r="0" b="0"/>
            <a:stretch>
              <a:fillRect/>
            </a:stretch>
          </p:blipFill>
          <p:spPr>
            <a:xfrm>
              <a:off x="0" y="0"/>
              <a:ext cx="665680" cy="451038"/>
            </a:xfrm>
            <a:prstGeom prst="rect">
              <a:avLst/>
            </a:prstGeom>
            <a:ln w="12700" cap="flat">
              <a:noFill/>
              <a:miter lim="400000"/>
            </a:ln>
            <a:effectLst/>
          </p:spPr>
        </p:pic>
        <p:sp>
          <p:nvSpPr>
            <p:cNvPr id="1049" name="文本框 168"/>
            <p:cNvSpPr txBox="1"/>
            <p:nvPr/>
          </p:nvSpPr>
          <p:spPr>
            <a:xfrm>
              <a:off x="547973" y="36176"/>
              <a:ext cx="147574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8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不支持或很弱</a:t>
              </a:r>
            </a:p>
          </p:txBody>
        </p:sp>
      </p:grpSp>
      <p:grpSp>
        <p:nvGrpSpPr>
          <p:cNvPr id="1053" name="组合 175"/>
          <p:cNvGrpSpPr/>
          <p:nvPr/>
        </p:nvGrpSpPr>
        <p:grpSpPr>
          <a:xfrm>
            <a:off x="7738888" y="210194"/>
            <a:ext cx="1566515" cy="465959"/>
            <a:chOff x="0" y="0"/>
            <a:chExt cx="1566513" cy="465957"/>
          </a:xfrm>
        </p:grpSpPr>
        <p:pic>
          <p:nvPicPr>
            <p:cNvPr id="1051" name="图片 169" descr="图片 169"/>
            <p:cNvPicPr>
              <a:picLocks noChangeAspect="1"/>
            </p:cNvPicPr>
            <p:nvPr/>
          </p:nvPicPr>
          <p:blipFill>
            <a:blip r:embed="rId3">
              <a:extLst/>
            </a:blip>
            <a:stretch>
              <a:fillRect/>
            </a:stretch>
          </p:blipFill>
          <p:spPr>
            <a:xfrm>
              <a:off x="0" y="0"/>
              <a:ext cx="564706" cy="465958"/>
            </a:xfrm>
            <a:prstGeom prst="rect">
              <a:avLst/>
            </a:prstGeom>
            <a:ln w="12700" cap="flat">
              <a:noFill/>
              <a:miter lim="400000"/>
            </a:ln>
            <a:effectLst/>
          </p:spPr>
        </p:pic>
        <p:sp>
          <p:nvSpPr>
            <p:cNvPr id="1052" name="文本框 170"/>
            <p:cNvSpPr txBox="1"/>
            <p:nvPr/>
          </p:nvSpPr>
          <p:spPr>
            <a:xfrm>
              <a:off x="547973" y="48312"/>
              <a:ext cx="101854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8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中规中矩</a:t>
              </a:r>
            </a:p>
          </p:txBody>
        </p:sp>
      </p:grpSp>
      <p:grpSp>
        <p:nvGrpSpPr>
          <p:cNvPr id="1056" name="组合 176"/>
          <p:cNvGrpSpPr/>
          <p:nvPr/>
        </p:nvGrpSpPr>
        <p:grpSpPr>
          <a:xfrm>
            <a:off x="9600424" y="210194"/>
            <a:ext cx="1139392" cy="451051"/>
            <a:chOff x="0" y="0"/>
            <a:chExt cx="1139391" cy="451049"/>
          </a:xfrm>
        </p:grpSpPr>
        <p:pic>
          <p:nvPicPr>
            <p:cNvPr id="1054" name="图片 171" descr="图片 171"/>
            <p:cNvPicPr>
              <a:picLocks noChangeAspect="1"/>
            </p:cNvPicPr>
            <p:nvPr/>
          </p:nvPicPr>
          <p:blipFill>
            <a:blip r:embed="rId4">
              <a:extLst/>
            </a:blip>
            <a:srcRect l="0" t="0" r="0" b="0"/>
            <a:stretch>
              <a:fillRect/>
            </a:stretch>
          </p:blipFill>
          <p:spPr>
            <a:xfrm>
              <a:off x="0" y="0"/>
              <a:ext cx="471433" cy="451050"/>
            </a:xfrm>
            <a:prstGeom prst="rect">
              <a:avLst/>
            </a:prstGeom>
            <a:ln w="12700" cap="flat">
              <a:noFill/>
              <a:miter lim="400000"/>
            </a:ln>
            <a:effectLst/>
          </p:spPr>
        </p:pic>
        <p:sp>
          <p:nvSpPr>
            <p:cNvPr id="1055" name="文本框 172"/>
            <p:cNvSpPr txBox="1"/>
            <p:nvPr/>
          </p:nvSpPr>
          <p:spPr>
            <a:xfrm>
              <a:off x="578051" y="37477"/>
              <a:ext cx="561341"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800">
                  <a:solidFill>
                    <a:srgbClr val="FFFFFF"/>
                  </a:solidFill>
                  <a:latin typeface="微软雅黑"/>
                  <a:ea typeface="微软雅黑"/>
                  <a:cs typeface="微软雅黑"/>
                  <a:sym typeface="微软雅黑"/>
                </a:defRPr>
              </a:lvl1pPr>
            </a:lstStyle>
            <a:p>
              <a:pPr>
                <a:defRPr>
                  <a:latin typeface="Arial"/>
                  <a:ea typeface="Arial"/>
                  <a:cs typeface="Arial"/>
                  <a:sym typeface="Arial"/>
                </a:defRPr>
              </a:pPr>
              <a:r>
                <a:rPr>
                  <a:latin typeface="微软雅黑"/>
                  <a:ea typeface="微软雅黑"/>
                  <a:cs typeface="微软雅黑"/>
                  <a:sym typeface="微软雅黑"/>
                </a:rPr>
                <a:t>擅长</a:t>
              </a:r>
            </a:p>
          </p:txBody>
        </p:sp>
      </p:grpSp>
      <p:grpSp>
        <p:nvGrpSpPr>
          <p:cNvPr id="1068" name="组合 4"/>
          <p:cNvGrpSpPr/>
          <p:nvPr/>
        </p:nvGrpSpPr>
        <p:grpSpPr>
          <a:xfrm>
            <a:off x="27538" y="1181428"/>
            <a:ext cx="7675076" cy="541994"/>
            <a:chOff x="0" y="0"/>
            <a:chExt cx="7675075" cy="541992"/>
          </a:xfrm>
        </p:grpSpPr>
        <p:grpSp>
          <p:nvGrpSpPr>
            <p:cNvPr id="1066" name="组合 137"/>
            <p:cNvGrpSpPr/>
            <p:nvPr/>
          </p:nvGrpSpPr>
          <p:grpSpPr>
            <a:xfrm>
              <a:off x="0" y="-1"/>
              <a:ext cx="7675076" cy="541994"/>
              <a:chOff x="0" y="0"/>
              <a:chExt cx="7675075" cy="541992"/>
            </a:xfrm>
          </p:grpSpPr>
          <p:sp>
            <p:nvSpPr>
              <p:cNvPr id="1057" name="文本框 46"/>
              <p:cNvSpPr txBox="1"/>
              <p:nvPr/>
            </p:nvSpPr>
            <p:spPr>
              <a:xfrm>
                <a:off x="0" y="-1"/>
                <a:ext cx="713741" cy="5419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600">
                    <a:solidFill>
                      <a:srgbClr val="FFFFFF"/>
                    </a:solidFill>
                  </a:defRPr>
                </a:pPr>
                <a:r>
                  <a:t>HDFS</a:t>
                </a:r>
              </a:p>
              <a:p>
                <a:pPr>
                  <a:defRPr sz="1600">
                    <a:solidFill>
                      <a:srgbClr val="FFFFFF"/>
                    </a:solidFill>
                  </a:defRPr>
                </a:pPr>
                <a:r>
                  <a:t>+CB</a:t>
                </a:r>
              </a:p>
            </p:txBody>
          </p:sp>
          <p:pic>
            <p:nvPicPr>
              <p:cNvPr id="1058" name="图片 96" descr="图片 96"/>
              <p:cNvPicPr>
                <a:picLocks noChangeAspect="1"/>
              </p:cNvPicPr>
              <p:nvPr/>
            </p:nvPicPr>
            <p:blipFill>
              <a:blip r:embed="rId4">
                <a:extLst/>
              </a:blip>
              <a:srcRect l="0" t="0" r="0" b="0"/>
              <a:stretch>
                <a:fillRect/>
              </a:stretch>
            </p:blipFill>
            <p:spPr>
              <a:xfrm>
                <a:off x="1022740" y="66368"/>
                <a:ext cx="471433" cy="451050"/>
              </a:xfrm>
              <a:prstGeom prst="rect">
                <a:avLst/>
              </a:prstGeom>
              <a:ln w="12700" cap="flat">
                <a:noFill/>
                <a:miter lim="400000"/>
              </a:ln>
              <a:effectLst/>
            </p:spPr>
          </p:pic>
          <p:pic>
            <p:nvPicPr>
              <p:cNvPr id="1059" name="图片 101" descr="图片 101"/>
              <p:cNvPicPr>
                <a:picLocks noChangeAspect="1"/>
              </p:cNvPicPr>
              <p:nvPr/>
            </p:nvPicPr>
            <p:blipFill>
              <a:blip r:embed="rId2">
                <a:extLst/>
              </a:blip>
              <a:srcRect l="0" t="0" r="0" b="0"/>
              <a:stretch>
                <a:fillRect/>
              </a:stretch>
            </p:blipFill>
            <p:spPr>
              <a:xfrm>
                <a:off x="3237089" y="65787"/>
                <a:ext cx="665681" cy="451038"/>
              </a:xfrm>
              <a:prstGeom prst="rect">
                <a:avLst/>
              </a:prstGeom>
              <a:ln w="12700" cap="flat">
                <a:noFill/>
                <a:miter lim="400000"/>
              </a:ln>
              <a:effectLst/>
            </p:spPr>
          </p:pic>
          <p:pic>
            <p:nvPicPr>
              <p:cNvPr id="1060" name="图片 126" descr="图片 126"/>
              <p:cNvPicPr>
                <a:picLocks noChangeAspect="1"/>
              </p:cNvPicPr>
              <p:nvPr/>
            </p:nvPicPr>
            <p:blipFill>
              <a:blip r:embed="rId4">
                <a:extLst/>
              </a:blip>
              <a:srcRect l="0" t="0" r="0" b="0"/>
              <a:stretch>
                <a:fillRect/>
              </a:stretch>
            </p:blipFill>
            <p:spPr>
              <a:xfrm>
                <a:off x="2472970" y="69806"/>
                <a:ext cx="471433" cy="451050"/>
              </a:xfrm>
              <a:prstGeom prst="rect">
                <a:avLst/>
              </a:prstGeom>
              <a:ln w="12700" cap="flat">
                <a:noFill/>
                <a:miter lim="400000"/>
              </a:ln>
              <a:effectLst/>
            </p:spPr>
          </p:pic>
          <p:pic>
            <p:nvPicPr>
              <p:cNvPr id="1061" name="图片 129" descr="图片 129"/>
              <p:cNvPicPr>
                <a:picLocks noChangeAspect="1"/>
              </p:cNvPicPr>
              <p:nvPr/>
            </p:nvPicPr>
            <p:blipFill>
              <a:blip r:embed="rId4">
                <a:extLst/>
              </a:blip>
              <a:srcRect l="0" t="0" r="0" b="0"/>
              <a:stretch>
                <a:fillRect/>
              </a:stretch>
            </p:blipFill>
            <p:spPr>
              <a:xfrm>
                <a:off x="4187028" y="86343"/>
                <a:ext cx="471433" cy="451050"/>
              </a:xfrm>
              <a:prstGeom prst="rect">
                <a:avLst/>
              </a:prstGeom>
              <a:ln w="12700" cap="flat">
                <a:noFill/>
                <a:miter lim="400000"/>
              </a:ln>
              <a:effectLst/>
            </p:spPr>
          </p:pic>
          <p:pic>
            <p:nvPicPr>
              <p:cNvPr id="1062" name="图片 130" descr="图片 130"/>
              <p:cNvPicPr>
                <a:picLocks noChangeAspect="1"/>
              </p:cNvPicPr>
              <p:nvPr/>
            </p:nvPicPr>
            <p:blipFill>
              <a:blip r:embed="rId4">
                <a:extLst/>
              </a:blip>
              <a:srcRect l="0" t="0" r="0" b="0"/>
              <a:stretch>
                <a:fillRect/>
              </a:stretch>
            </p:blipFill>
            <p:spPr>
              <a:xfrm>
                <a:off x="5105950" y="76128"/>
                <a:ext cx="471433" cy="451050"/>
              </a:xfrm>
              <a:prstGeom prst="rect">
                <a:avLst/>
              </a:prstGeom>
              <a:ln w="12700" cap="flat">
                <a:noFill/>
                <a:miter lim="400000"/>
              </a:ln>
              <a:effectLst/>
            </p:spPr>
          </p:pic>
          <p:pic>
            <p:nvPicPr>
              <p:cNvPr id="1063" name="图片 131" descr="图片 131"/>
              <p:cNvPicPr>
                <a:picLocks noChangeAspect="1"/>
              </p:cNvPicPr>
              <p:nvPr/>
            </p:nvPicPr>
            <p:blipFill>
              <a:blip r:embed="rId4">
                <a:extLst/>
              </a:blip>
              <a:srcRect l="0" t="0" r="0" b="0"/>
              <a:stretch>
                <a:fillRect/>
              </a:stretch>
            </p:blipFill>
            <p:spPr>
              <a:xfrm>
                <a:off x="5873075" y="79603"/>
                <a:ext cx="471433" cy="451050"/>
              </a:xfrm>
              <a:prstGeom prst="rect">
                <a:avLst/>
              </a:prstGeom>
              <a:ln w="12700" cap="flat">
                <a:noFill/>
                <a:miter lim="400000"/>
              </a:ln>
              <a:effectLst/>
            </p:spPr>
          </p:pic>
          <p:pic>
            <p:nvPicPr>
              <p:cNvPr id="1064" name="图片 132" descr="图片 132"/>
              <p:cNvPicPr>
                <a:picLocks noChangeAspect="1"/>
              </p:cNvPicPr>
              <p:nvPr/>
            </p:nvPicPr>
            <p:blipFill>
              <a:blip r:embed="rId4">
                <a:extLst/>
              </a:blip>
              <a:srcRect l="0" t="0" r="0" b="0"/>
              <a:stretch>
                <a:fillRect/>
              </a:stretch>
            </p:blipFill>
            <p:spPr>
              <a:xfrm>
                <a:off x="6575441" y="68998"/>
                <a:ext cx="471433" cy="451050"/>
              </a:xfrm>
              <a:prstGeom prst="rect">
                <a:avLst/>
              </a:prstGeom>
              <a:ln w="12700" cap="flat">
                <a:noFill/>
                <a:miter lim="400000"/>
              </a:ln>
              <a:effectLst/>
            </p:spPr>
          </p:pic>
          <p:pic>
            <p:nvPicPr>
              <p:cNvPr id="1065" name="图片 133" descr="图片 133"/>
              <p:cNvPicPr>
                <a:picLocks noChangeAspect="1"/>
              </p:cNvPicPr>
              <p:nvPr/>
            </p:nvPicPr>
            <p:blipFill>
              <a:blip r:embed="rId4">
                <a:extLst/>
              </a:blip>
              <a:srcRect l="0" t="0" r="0" b="0"/>
              <a:stretch>
                <a:fillRect/>
              </a:stretch>
            </p:blipFill>
            <p:spPr>
              <a:xfrm>
                <a:off x="7203643" y="61629"/>
                <a:ext cx="471433" cy="451050"/>
              </a:xfrm>
              <a:prstGeom prst="rect">
                <a:avLst/>
              </a:prstGeom>
              <a:ln w="12700" cap="flat">
                <a:noFill/>
                <a:miter lim="400000"/>
              </a:ln>
              <a:effectLst/>
            </p:spPr>
          </p:pic>
        </p:grpSp>
        <p:pic>
          <p:nvPicPr>
            <p:cNvPr id="1067" name="图片 173" descr="图片 173"/>
            <p:cNvPicPr>
              <a:picLocks noChangeAspect="1"/>
            </p:cNvPicPr>
            <p:nvPr/>
          </p:nvPicPr>
          <p:blipFill>
            <a:blip r:embed="rId3">
              <a:extLst/>
            </a:blip>
            <a:stretch>
              <a:fillRect/>
            </a:stretch>
          </p:blipFill>
          <p:spPr>
            <a:xfrm>
              <a:off x="1681077" y="51852"/>
              <a:ext cx="564705" cy="465959"/>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0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0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9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0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3" grpId="4"/>
      <p:bldP build="whole" bldLvl="1" animBg="1" rev="0" advAuto="0" spid="996" grpId="6"/>
      <p:bldP build="whole" bldLvl="1" animBg="1" rev="0" advAuto="0" spid="1007" grpId="3"/>
      <p:bldP build="whole" bldLvl="1" animBg="1" rev="0" advAuto="0" spid="985" grpId="1"/>
      <p:bldP build="whole" bldLvl="1" animBg="1" rev="0" advAuto="0" spid="1047" grpId="5"/>
      <p:bldP build="whole" bldLvl="1" animBg="1" rev="0" advAuto="0" spid="1068" grpId="7"/>
      <p:bldP build="whole" bldLvl="1" animBg="1" rev="0" advAuto="0" spid="1020" grpId="2"/>
    </p:bldLst>
  </p:timing>
</p:sld>
</file>

<file path=ppt/theme/theme1.xml><?xml version="1.0" encoding="utf-8"?>
<a:theme xmlns:a="http://schemas.openxmlformats.org/drawingml/2006/main" xmlns:r="http://schemas.openxmlformats.org/officeDocument/2006/relationships" name="封面01">
  <a:themeElements>
    <a:clrScheme name="封面0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封面01">
      <a:majorFont>
        <a:latin typeface="Helvetica"/>
        <a:ea typeface="Helvetica"/>
        <a:cs typeface="Helvetica"/>
      </a:majorFont>
      <a:minorFont>
        <a:latin typeface="Calibri"/>
        <a:ea typeface="Calibri"/>
        <a:cs typeface="Calibri"/>
      </a:minorFont>
    </a:fontScheme>
    <a:fmtScheme name="封面0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封面01">
  <a:themeElements>
    <a:clrScheme name="封面0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封面01">
      <a:majorFont>
        <a:latin typeface="Helvetica"/>
        <a:ea typeface="Helvetica"/>
        <a:cs typeface="Helvetica"/>
      </a:majorFont>
      <a:minorFont>
        <a:latin typeface="Calibri"/>
        <a:ea typeface="Calibri"/>
        <a:cs typeface="Calibri"/>
      </a:minorFont>
    </a:fontScheme>
    <a:fmtScheme name="封面0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219362"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