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8" r:id="rId3"/>
    <p:sldId id="257" r:id="rId4"/>
    <p:sldId id="267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41B85-45F4-4D46-BD96-91886AA2C94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66962-1581-4B19-8D48-00FB859A9E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41B85-45F4-4D46-BD96-91886AA2C94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66962-1581-4B19-8D48-00FB859A9E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41B85-45F4-4D46-BD96-91886AA2C94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66962-1581-4B19-8D48-00FB859A9E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41B85-45F4-4D46-BD96-91886AA2C94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66962-1581-4B19-8D48-00FB859A9E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41B85-45F4-4D46-BD96-91886AA2C94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66962-1581-4B19-8D48-00FB859A9E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41B85-45F4-4D46-BD96-91886AA2C94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66962-1581-4B19-8D48-00FB859A9E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41B85-45F4-4D46-BD96-91886AA2C94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66962-1581-4B19-8D48-00FB859A9E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41B85-45F4-4D46-BD96-91886AA2C94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66962-1581-4B19-8D48-00FB859A9E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41B85-45F4-4D46-BD96-91886AA2C94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66962-1581-4B19-8D48-00FB859A9E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41B85-45F4-4D46-BD96-91886AA2C94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66962-1581-4B19-8D48-00FB859A9E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41B85-45F4-4D46-BD96-91886AA2C94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66962-1581-4B19-8D48-00FB859A9E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41B85-45F4-4D46-BD96-91886AA2C94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466962-1581-4B19-8D48-00FB859A9EE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容大职业PPT底图-1-05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2142"/>
            <a:ext cx="12192000" cy="6853716"/>
          </a:xfrm>
          <a:prstGeom prst="rect">
            <a:avLst/>
          </a:prstGeom>
        </p:spPr>
      </p:pic>
      <p:sp>
        <p:nvSpPr>
          <p:cNvPr id="27" name="文本框 26"/>
          <p:cNvSpPr txBox="1"/>
          <p:nvPr/>
        </p:nvSpPr>
        <p:spPr>
          <a:xfrm>
            <a:off x="832485" y="2005330"/>
            <a:ext cx="10581005" cy="1691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自然语言处理</a:t>
            </a:r>
            <a:endParaRPr lang="en-US" altLang="zh-CN" sz="44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第一讲  概述</a:t>
            </a:r>
            <a:endParaRPr lang="zh-CN" altLang="en-US" sz="4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9" name="直接连接符 28"/>
          <p:cNvCxnSpPr/>
          <p:nvPr/>
        </p:nvCxnSpPr>
        <p:spPr>
          <a:xfrm>
            <a:off x="4751697" y="3336784"/>
            <a:ext cx="26886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3980180" y="3696970"/>
            <a:ext cx="475361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accent2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徐胜全</a:t>
            </a:r>
            <a:endParaRPr lang="zh-CN" altLang="en-US" sz="2800" dirty="0">
              <a:solidFill>
                <a:schemeClr val="accent2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2800" dirty="0">
                <a:solidFill>
                  <a:schemeClr val="accent2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2018.10.23</a:t>
            </a:r>
            <a:endParaRPr lang="en-US" altLang="zh-CN" sz="2800" dirty="0">
              <a:solidFill>
                <a:schemeClr val="accent2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 descr="容大职业PPT底图-1-06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2142"/>
            <a:ext cx="12192000" cy="685371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9123" y="3861649"/>
            <a:ext cx="2457450" cy="245745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</Words>
  <Application>WPS 演示</Application>
  <PresentationFormat>宽屏</PresentationFormat>
  <Paragraphs>6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2" baseType="lpstr">
      <vt:lpstr>Arial</vt:lpstr>
      <vt:lpstr>宋体</vt:lpstr>
      <vt:lpstr>Wingdings</vt:lpstr>
      <vt:lpstr>微软雅黑</vt:lpstr>
      <vt:lpstr>Arial Unicode MS</vt:lpstr>
      <vt:lpstr>等线 Light</vt:lpstr>
      <vt:lpstr>等线</vt:lpstr>
      <vt:lpstr>Calibri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湖心小笨酸</cp:lastModifiedBy>
  <cp:revision>4</cp:revision>
  <dcterms:created xsi:type="dcterms:W3CDTF">2018-09-14T03:53:00Z</dcterms:created>
  <dcterms:modified xsi:type="dcterms:W3CDTF">2018-10-23T01:56:38Z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2052-11.1.0.7832</vt:lpwstr>
  </property>
</Properties>
</file>