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90" r:id="rId6"/>
    <p:sldId id="291" r:id="rId7"/>
    <p:sldId id="271" r:id="rId8"/>
    <p:sldId id="277" r:id="rId9"/>
    <p:sldId id="278" r:id="rId10"/>
    <p:sldId id="280" r:id="rId11"/>
    <p:sldId id="259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776"/>
    <a:srgbClr val="5A9FCF"/>
    <a:srgbClr val="1D7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CED00-CE07-4FE8-8B84-275C7E33657A}" v="349" dt="2019-05-05T03:40:19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3923" autoAdjust="0"/>
  </p:normalViewPr>
  <p:slideViewPr>
    <p:cSldViewPr snapToGrid="0">
      <p:cViewPr varScale="1">
        <p:scale>
          <a:sx n="143" d="100"/>
          <a:sy n="143" d="100"/>
        </p:scale>
        <p:origin x="786" y="120"/>
      </p:cViewPr>
      <p:guideLst>
        <p:guide orient="horz" pos="1620"/>
        <p:guide pos="1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Wei" userId="863675d9-ce4c-438f-9150-919bb1e2cb00" providerId="ADAL" clId="{17D3E8BA-829E-423A-A451-4C77875F1731}"/>
    <pc:docChg chg="undo custSel delSld modSld sldOrd delMainMaster">
      <pc:chgData name="Zhang Wei" userId="863675d9-ce4c-438f-9150-919bb1e2cb00" providerId="ADAL" clId="{17D3E8BA-829E-423A-A451-4C77875F1731}" dt="2019-05-04T14:18:10.227" v="233"/>
      <pc:docMkLst>
        <pc:docMk/>
      </pc:docMkLst>
      <pc:sldChg chg="modSp modAnim">
        <pc:chgData name="Zhang Wei" userId="863675d9-ce4c-438f-9150-919bb1e2cb00" providerId="ADAL" clId="{17D3E8BA-829E-423A-A451-4C77875F1731}" dt="2019-05-04T14:17:19.413" v="224"/>
        <pc:sldMkLst>
          <pc:docMk/>
          <pc:sldMk cId="0" sldId="256"/>
        </pc:sldMkLst>
        <pc:spChg chg="mod">
          <ac:chgData name="Zhang Wei" userId="863675d9-ce4c-438f-9150-919bb1e2cb00" providerId="ADAL" clId="{17D3E8BA-829E-423A-A451-4C77875F1731}" dt="2019-05-04T14:14:38.093" v="185" actId="1076"/>
          <ac:spMkLst>
            <pc:docMk/>
            <pc:sldMk cId="0" sldId="256"/>
            <ac:spMk id="21" creationId="{00000000-0000-0000-0000-000000000000}"/>
          </ac:spMkLst>
        </pc:spChg>
        <pc:grpChg chg="mod">
          <ac:chgData name="Zhang Wei" userId="863675d9-ce4c-438f-9150-919bb1e2cb00" providerId="ADAL" clId="{17D3E8BA-829E-423A-A451-4C77875F1731}" dt="2019-05-04T14:15:02.940" v="189" actId="1076"/>
          <ac:grpSpMkLst>
            <pc:docMk/>
            <pc:sldMk cId="0" sldId="256"/>
            <ac:grpSpMk id="7" creationId="{00000000-0000-0000-0000-000000000000}"/>
          </ac:grpSpMkLst>
        </pc:grpChg>
        <pc:cxnChg chg="mod">
          <ac:chgData name="Zhang Wei" userId="863675d9-ce4c-438f-9150-919bb1e2cb00" providerId="ADAL" clId="{17D3E8BA-829E-423A-A451-4C77875F1731}" dt="2019-05-04T14:14:46.100" v="188" actId="1076"/>
          <ac:cxnSpMkLst>
            <pc:docMk/>
            <pc:sldMk cId="0" sldId="256"/>
            <ac:cxnSpMk id="24" creationId="{00000000-0000-0000-0000-000000000000}"/>
          </ac:cxnSpMkLst>
        </pc:cxnChg>
      </pc:sldChg>
      <pc:sldChg chg="modAnim">
        <pc:chgData name="Zhang Wei" userId="863675d9-ce4c-438f-9150-919bb1e2cb00" providerId="ADAL" clId="{17D3E8BA-829E-423A-A451-4C77875F1731}" dt="2019-05-04T14:17:24.946" v="225"/>
        <pc:sldMkLst>
          <pc:docMk/>
          <pc:sldMk cId="0" sldId="257"/>
        </pc:sldMkLst>
      </pc:sldChg>
      <pc:sldChg chg="modAnim">
        <pc:chgData name="Zhang Wei" userId="863675d9-ce4c-438f-9150-919bb1e2cb00" providerId="ADAL" clId="{17D3E8BA-829E-423A-A451-4C77875F1731}" dt="2019-05-04T14:17:40.069" v="227"/>
        <pc:sldMkLst>
          <pc:docMk/>
          <pc:sldMk cId="0" sldId="258"/>
        </pc:sldMkLst>
      </pc:sldChg>
      <pc:sldChg chg="del">
        <pc:chgData name="Zhang Wei" userId="863675d9-ce4c-438f-9150-919bb1e2cb00" providerId="ADAL" clId="{17D3E8BA-829E-423A-A451-4C77875F1731}" dt="2019-05-04T14:16:08.029" v="190" actId="2696"/>
        <pc:sldMkLst>
          <pc:docMk/>
          <pc:sldMk cId="0" sldId="260"/>
        </pc:sldMkLst>
      </pc:sldChg>
      <pc:sldChg chg="del">
        <pc:chgData name="Zhang Wei" userId="863675d9-ce4c-438f-9150-919bb1e2cb00" providerId="ADAL" clId="{17D3E8BA-829E-423A-A451-4C77875F1731}" dt="2019-05-04T14:16:09.236" v="191" actId="2696"/>
        <pc:sldMkLst>
          <pc:docMk/>
          <pc:sldMk cId="0" sldId="263"/>
        </pc:sldMkLst>
      </pc:sldChg>
      <pc:sldChg chg="del">
        <pc:chgData name="Zhang Wei" userId="863675d9-ce4c-438f-9150-919bb1e2cb00" providerId="ADAL" clId="{17D3E8BA-829E-423A-A451-4C77875F1731}" dt="2019-05-04T14:16:09.956" v="192" actId="2696"/>
        <pc:sldMkLst>
          <pc:docMk/>
          <pc:sldMk cId="0" sldId="264"/>
        </pc:sldMkLst>
      </pc:sldChg>
      <pc:sldChg chg="del">
        <pc:chgData name="Zhang Wei" userId="863675d9-ce4c-438f-9150-919bb1e2cb00" providerId="ADAL" clId="{17D3E8BA-829E-423A-A451-4C77875F1731}" dt="2019-05-04T14:16:10.736" v="193" actId="2696"/>
        <pc:sldMkLst>
          <pc:docMk/>
          <pc:sldMk cId="0" sldId="265"/>
        </pc:sldMkLst>
      </pc:sldChg>
      <pc:sldChg chg="del">
        <pc:chgData name="Zhang Wei" userId="863675d9-ce4c-438f-9150-919bb1e2cb00" providerId="ADAL" clId="{17D3E8BA-829E-423A-A451-4C77875F1731}" dt="2019-05-04T14:16:11.358" v="194" actId="2696"/>
        <pc:sldMkLst>
          <pc:docMk/>
          <pc:sldMk cId="0" sldId="266"/>
        </pc:sldMkLst>
      </pc:sldChg>
      <pc:sldChg chg="del">
        <pc:chgData name="Zhang Wei" userId="863675d9-ce4c-438f-9150-919bb1e2cb00" providerId="ADAL" clId="{17D3E8BA-829E-423A-A451-4C77875F1731}" dt="2019-05-04T14:16:12.608" v="196" actId="2696"/>
        <pc:sldMkLst>
          <pc:docMk/>
          <pc:sldMk cId="0" sldId="267"/>
        </pc:sldMkLst>
      </pc:sldChg>
      <pc:sldChg chg="modSp modAnim">
        <pc:chgData name="Zhang Wei" userId="863675d9-ce4c-438f-9150-919bb1e2cb00" providerId="ADAL" clId="{17D3E8BA-829E-423A-A451-4C77875F1731}" dt="2019-05-04T14:17:33.832" v="226"/>
        <pc:sldMkLst>
          <pc:docMk/>
          <pc:sldMk cId="0" sldId="268"/>
        </pc:sldMkLst>
        <pc:spChg chg="mod">
          <ac:chgData name="Zhang Wei" userId="863675d9-ce4c-438f-9150-919bb1e2cb00" providerId="ADAL" clId="{17D3E8BA-829E-423A-A451-4C77875F1731}" dt="2019-05-04T13:47:25.882" v="8" actId="20577"/>
          <ac:spMkLst>
            <pc:docMk/>
            <pc:sldMk cId="0" sldId="268"/>
            <ac:spMk id="14" creationId="{00000000-0000-0000-0000-000000000000}"/>
          </ac:spMkLst>
        </pc:spChg>
      </pc:sldChg>
      <pc:sldChg chg="del">
        <pc:chgData name="Zhang Wei" userId="863675d9-ce4c-438f-9150-919bb1e2cb00" providerId="ADAL" clId="{17D3E8BA-829E-423A-A451-4C77875F1731}" dt="2019-05-04T14:16:13.351" v="197" actId="2696"/>
        <pc:sldMkLst>
          <pc:docMk/>
          <pc:sldMk cId="0" sldId="269"/>
        </pc:sldMkLst>
      </pc:sldChg>
      <pc:sldChg chg="del">
        <pc:chgData name="Zhang Wei" userId="863675d9-ce4c-438f-9150-919bb1e2cb00" providerId="ADAL" clId="{17D3E8BA-829E-423A-A451-4C77875F1731}" dt="2019-05-04T14:16:12.014" v="195" actId="2696"/>
        <pc:sldMkLst>
          <pc:docMk/>
          <pc:sldMk cId="0" sldId="270"/>
        </pc:sldMkLst>
      </pc:sldChg>
      <pc:sldChg chg="modSp ord modAnim">
        <pc:chgData name="Zhang Wei" userId="863675d9-ce4c-438f-9150-919bb1e2cb00" providerId="ADAL" clId="{17D3E8BA-829E-423A-A451-4C77875F1731}" dt="2019-05-04T14:17:56.572" v="230"/>
        <pc:sldMkLst>
          <pc:docMk/>
          <pc:sldMk cId="0" sldId="271"/>
        </pc:sldMkLst>
        <pc:spChg chg="mod">
          <ac:chgData name="Zhang Wei" userId="863675d9-ce4c-438f-9150-919bb1e2cb00" providerId="ADAL" clId="{17D3E8BA-829E-423A-A451-4C77875F1731}" dt="2019-05-04T13:49:32.146" v="16"/>
          <ac:spMkLst>
            <pc:docMk/>
            <pc:sldMk cId="0" sldId="271"/>
            <ac:spMk id="10" creationId="{00000000-0000-0000-0000-000000000000}"/>
          </ac:spMkLst>
        </pc:spChg>
      </pc:sldChg>
      <pc:sldChg chg="del">
        <pc:chgData name="Zhang Wei" userId="863675d9-ce4c-438f-9150-919bb1e2cb00" providerId="ADAL" clId="{17D3E8BA-829E-423A-A451-4C77875F1731}" dt="2019-05-04T14:16:16.955" v="198" actId="2696"/>
        <pc:sldMkLst>
          <pc:docMk/>
          <pc:sldMk cId="0" sldId="272"/>
        </pc:sldMkLst>
      </pc:sldChg>
      <pc:sldChg chg="del">
        <pc:chgData name="Zhang Wei" userId="863675d9-ce4c-438f-9150-919bb1e2cb00" providerId="ADAL" clId="{17D3E8BA-829E-423A-A451-4C77875F1731}" dt="2019-05-04T14:16:17.651" v="199" actId="2696"/>
        <pc:sldMkLst>
          <pc:docMk/>
          <pc:sldMk cId="0" sldId="273"/>
        </pc:sldMkLst>
      </pc:sldChg>
      <pc:sldChg chg="del">
        <pc:chgData name="Zhang Wei" userId="863675d9-ce4c-438f-9150-919bb1e2cb00" providerId="ADAL" clId="{17D3E8BA-829E-423A-A451-4C77875F1731}" dt="2019-05-04T14:16:18.198" v="200" actId="2696"/>
        <pc:sldMkLst>
          <pc:docMk/>
          <pc:sldMk cId="0" sldId="274"/>
        </pc:sldMkLst>
      </pc:sldChg>
      <pc:sldChg chg="del">
        <pc:chgData name="Zhang Wei" userId="863675d9-ce4c-438f-9150-919bb1e2cb00" providerId="ADAL" clId="{17D3E8BA-829E-423A-A451-4C77875F1731}" dt="2019-05-04T14:16:18.777" v="201" actId="2696"/>
        <pc:sldMkLst>
          <pc:docMk/>
          <pc:sldMk cId="0" sldId="275"/>
        </pc:sldMkLst>
      </pc:sldChg>
      <pc:sldChg chg="del">
        <pc:chgData name="Zhang Wei" userId="863675d9-ce4c-438f-9150-919bb1e2cb00" providerId="ADAL" clId="{17D3E8BA-829E-423A-A451-4C77875F1731}" dt="2019-05-04T14:16:19.386" v="202" actId="2696"/>
        <pc:sldMkLst>
          <pc:docMk/>
          <pc:sldMk cId="0" sldId="276"/>
        </pc:sldMkLst>
      </pc:sldChg>
      <pc:sldChg chg="modSp ord modAnim">
        <pc:chgData name="Zhang Wei" userId="863675d9-ce4c-438f-9150-919bb1e2cb00" providerId="ADAL" clId="{17D3E8BA-829E-423A-A451-4C77875F1731}" dt="2019-05-04T14:18:01.346" v="231"/>
        <pc:sldMkLst>
          <pc:docMk/>
          <pc:sldMk cId="0" sldId="277"/>
        </pc:sldMkLst>
        <pc:spChg chg="mod">
          <ac:chgData name="Zhang Wei" userId="863675d9-ce4c-438f-9150-919bb1e2cb00" providerId="ADAL" clId="{17D3E8BA-829E-423A-A451-4C77875F1731}" dt="2019-05-04T13:48:32.933" v="11"/>
          <ac:spMkLst>
            <pc:docMk/>
            <pc:sldMk cId="0" sldId="277"/>
            <ac:spMk id="14" creationId="{00000000-0000-0000-0000-000000000000}"/>
          </ac:spMkLst>
        </pc:spChg>
      </pc:sldChg>
      <pc:sldChg chg="modSp ord modAnim">
        <pc:chgData name="Zhang Wei" userId="863675d9-ce4c-438f-9150-919bb1e2cb00" providerId="ADAL" clId="{17D3E8BA-829E-423A-A451-4C77875F1731}" dt="2019-05-04T14:18:05.858" v="232"/>
        <pc:sldMkLst>
          <pc:docMk/>
          <pc:sldMk cId="0" sldId="278"/>
        </pc:sldMkLst>
        <pc:spChg chg="mod">
          <ac:chgData name="Zhang Wei" userId="863675d9-ce4c-438f-9150-919bb1e2cb00" providerId="ADAL" clId="{17D3E8BA-829E-423A-A451-4C77875F1731}" dt="2019-05-04T13:49:52.336" v="19"/>
          <ac:spMkLst>
            <pc:docMk/>
            <pc:sldMk cId="0" sldId="278"/>
            <ac:spMk id="10" creationId="{00000000-0000-0000-0000-000000000000}"/>
          </ac:spMkLst>
        </pc:spChg>
      </pc:sldChg>
      <pc:sldChg chg="del">
        <pc:chgData name="Zhang Wei" userId="863675d9-ce4c-438f-9150-919bb1e2cb00" providerId="ADAL" clId="{17D3E8BA-829E-423A-A451-4C77875F1731}" dt="2019-05-04T14:16:20.551" v="203" actId="2696"/>
        <pc:sldMkLst>
          <pc:docMk/>
          <pc:sldMk cId="0" sldId="279"/>
        </pc:sldMkLst>
      </pc:sldChg>
      <pc:sldChg chg="addSp delSp modSp ord delAnim modAnim">
        <pc:chgData name="Zhang Wei" userId="863675d9-ce4c-438f-9150-919bb1e2cb00" providerId="ADAL" clId="{17D3E8BA-829E-423A-A451-4C77875F1731}" dt="2019-05-04T14:18:10.227" v="233"/>
        <pc:sldMkLst>
          <pc:docMk/>
          <pc:sldMk cId="0" sldId="280"/>
        </pc:sldMkLst>
        <pc:spChg chg="mod">
          <ac:chgData name="Zhang Wei" userId="863675d9-ce4c-438f-9150-919bb1e2cb00" providerId="ADAL" clId="{17D3E8BA-829E-423A-A451-4C77875F1731}" dt="2019-05-04T14:09:33.141" v="168" actId="20577"/>
          <ac:spMkLst>
            <pc:docMk/>
            <pc:sldMk cId="0" sldId="280"/>
            <ac:spMk id="4" creationId="{00000000-0000-0000-0000-000000000000}"/>
          </ac:spMkLst>
        </pc:spChg>
        <pc:spChg chg="mod">
          <ac:chgData name="Zhang Wei" userId="863675d9-ce4c-438f-9150-919bb1e2cb00" providerId="ADAL" clId="{17D3E8BA-829E-423A-A451-4C77875F1731}" dt="2019-05-04T13:54:25.886" v="24"/>
          <ac:spMkLst>
            <pc:docMk/>
            <pc:sldMk cId="0" sldId="280"/>
            <ac:spMk id="14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21.207" v="31" actId="478"/>
          <ac:spMkLst>
            <pc:docMk/>
            <pc:sldMk cId="0" sldId="280"/>
            <ac:spMk id="43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21.207" v="31" actId="478"/>
          <ac:spMkLst>
            <pc:docMk/>
            <pc:sldMk cId="0" sldId="280"/>
            <ac:spMk id="44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45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21.207" v="31" actId="478"/>
          <ac:spMkLst>
            <pc:docMk/>
            <pc:sldMk cId="0" sldId="280"/>
            <ac:spMk id="46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21.207" v="31" actId="478"/>
          <ac:spMkLst>
            <pc:docMk/>
            <pc:sldMk cId="0" sldId="280"/>
            <ac:spMk id="47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51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53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54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55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56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57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58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59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60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61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68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77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78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79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80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81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82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83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84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85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86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87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88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89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90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91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92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93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94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21.207" v="31" actId="478"/>
          <ac:spMkLst>
            <pc:docMk/>
            <pc:sldMk cId="0" sldId="280"/>
            <ac:spMk id="95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21.207" v="31" actId="478"/>
          <ac:spMkLst>
            <pc:docMk/>
            <pc:sldMk cId="0" sldId="280"/>
            <ac:spMk id="96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21.207" v="31" actId="478"/>
          <ac:spMkLst>
            <pc:docMk/>
            <pc:sldMk cId="0" sldId="280"/>
            <ac:spMk id="97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21.207" v="31" actId="478"/>
          <ac:spMkLst>
            <pc:docMk/>
            <pc:sldMk cId="0" sldId="280"/>
            <ac:spMk id="98" creationId="{00000000-0000-0000-0000-000000000000}"/>
          </ac:spMkLst>
        </pc:spChg>
        <pc:spChg chg="mod">
          <ac:chgData name="Zhang Wei" userId="863675d9-ce4c-438f-9150-919bb1e2cb00" providerId="ADAL" clId="{17D3E8BA-829E-423A-A451-4C77875F1731}" dt="2019-05-04T14:11:19.902" v="180" actId="113"/>
          <ac:spMkLst>
            <pc:docMk/>
            <pc:sldMk cId="0" sldId="280"/>
            <ac:spMk id="99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100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101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15.448" v="29" actId="478"/>
          <ac:spMkLst>
            <pc:docMk/>
            <pc:sldMk cId="0" sldId="280"/>
            <ac:spMk id="102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21.207" v="31" actId="478"/>
          <ac:spMkLst>
            <pc:docMk/>
            <pc:sldMk cId="0" sldId="280"/>
            <ac:spMk id="103" creationId="{00000000-0000-0000-0000-000000000000}"/>
          </ac:spMkLst>
        </pc:spChg>
        <pc:spChg chg="del">
          <ac:chgData name="Zhang Wei" userId="863675d9-ce4c-438f-9150-919bb1e2cb00" providerId="ADAL" clId="{17D3E8BA-829E-423A-A451-4C77875F1731}" dt="2019-05-04T13:56:21.207" v="31" actId="478"/>
          <ac:spMkLst>
            <pc:docMk/>
            <pc:sldMk cId="0" sldId="280"/>
            <ac:spMk id="104" creationId="{00000000-0000-0000-0000-000000000000}"/>
          </ac:spMkLst>
        </pc:spChg>
        <pc:picChg chg="add mod modCrop">
          <ac:chgData name="Zhang Wei" userId="863675d9-ce4c-438f-9150-919bb1e2cb00" providerId="ADAL" clId="{17D3E8BA-829E-423A-A451-4C77875F1731}" dt="2019-05-04T14:11:50.923" v="182" actId="14100"/>
          <ac:picMkLst>
            <pc:docMk/>
            <pc:sldMk cId="0" sldId="280"/>
            <ac:picMk id="3" creationId="{14E01667-5655-45D6-94D6-18A17C571D38}"/>
          </ac:picMkLst>
        </pc:picChg>
        <pc:picChg chg="mod">
          <ac:chgData name="Zhang Wei" userId="863675d9-ce4c-438f-9150-919bb1e2cb00" providerId="ADAL" clId="{17D3E8BA-829E-423A-A451-4C77875F1731}" dt="2019-05-04T13:56:11.048" v="28" actId="1076"/>
          <ac:picMkLst>
            <pc:docMk/>
            <pc:sldMk cId="0" sldId="280"/>
            <ac:picMk id="16" creationId="{00000000-0000-0000-0000-000000000000}"/>
          </ac:picMkLst>
        </pc:picChg>
      </pc:sldChg>
      <pc:sldChg chg="del">
        <pc:chgData name="Zhang Wei" userId="863675d9-ce4c-438f-9150-919bb1e2cb00" providerId="ADAL" clId="{17D3E8BA-829E-423A-A451-4C77875F1731}" dt="2019-05-04T14:16:21.582" v="204" actId="2696"/>
        <pc:sldMkLst>
          <pc:docMk/>
          <pc:sldMk cId="0" sldId="281"/>
        </pc:sldMkLst>
      </pc:sldChg>
      <pc:sldChg chg="del">
        <pc:chgData name="Zhang Wei" userId="863675d9-ce4c-438f-9150-919bb1e2cb00" providerId="ADAL" clId="{17D3E8BA-829E-423A-A451-4C77875F1731}" dt="2019-05-04T14:16:22.332" v="205" actId="2696"/>
        <pc:sldMkLst>
          <pc:docMk/>
          <pc:sldMk cId="0" sldId="282"/>
        </pc:sldMkLst>
      </pc:sldChg>
      <pc:sldChg chg="del">
        <pc:chgData name="Zhang Wei" userId="863675d9-ce4c-438f-9150-919bb1e2cb00" providerId="ADAL" clId="{17D3E8BA-829E-423A-A451-4C77875F1731}" dt="2019-05-04T14:16:22.981" v="206" actId="2696"/>
        <pc:sldMkLst>
          <pc:docMk/>
          <pc:sldMk cId="0" sldId="283"/>
        </pc:sldMkLst>
      </pc:sldChg>
      <pc:sldChg chg="del">
        <pc:chgData name="Zhang Wei" userId="863675d9-ce4c-438f-9150-919bb1e2cb00" providerId="ADAL" clId="{17D3E8BA-829E-423A-A451-4C77875F1731}" dt="2019-05-04T14:16:23.569" v="207" actId="2696"/>
        <pc:sldMkLst>
          <pc:docMk/>
          <pc:sldMk cId="0" sldId="284"/>
        </pc:sldMkLst>
      </pc:sldChg>
      <pc:sldChg chg="del">
        <pc:chgData name="Zhang Wei" userId="863675d9-ce4c-438f-9150-919bb1e2cb00" providerId="ADAL" clId="{17D3E8BA-829E-423A-A451-4C77875F1731}" dt="2019-05-04T14:16:24.334" v="208" actId="2696"/>
        <pc:sldMkLst>
          <pc:docMk/>
          <pc:sldMk cId="0" sldId="285"/>
        </pc:sldMkLst>
      </pc:sldChg>
      <pc:sldChg chg="del">
        <pc:chgData name="Zhang Wei" userId="863675d9-ce4c-438f-9150-919bb1e2cb00" providerId="ADAL" clId="{17D3E8BA-829E-423A-A451-4C77875F1731}" dt="2019-05-04T14:16:26.115" v="209" actId="2696"/>
        <pc:sldMkLst>
          <pc:docMk/>
          <pc:sldMk cId="0" sldId="286"/>
        </pc:sldMkLst>
      </pc:sldChg>
      <pc:sldChg chg="del">
        <pc:chgData name="Zhang Wei" userId="863675d9-ce4c-438f-9150-919bb1e2cb00" providerId="ADAL" clId="{17D3E8BA-829E-423A-A451-4C77875F1731}" dt="2019-05-04T14:16:26.839" v="210" actId="2696"/>
        <pc:sldMkLst>
          <pc:docMk/>
          <pc:sldMk cId="0" sldId="288"/>
        </pc:sldMkLst>
      </pc:sldChg>
      <pc:sldChg chg="del">
        <pc:chgData name="Zhang Wei" userId="863675d9-ce4c-438f-9150-919bb1e2cb00" providerId="ADAL" clId="{17D3E8BA-829E-423A-A451-4C77875F1731}" dt="2019-05-04T14:16:30.139" v="211" actId="2696"/>
        <pc:sldMkLst>
          <pc:docMk/>
          <pc:sldMk cId="2273625152" sldId="289"/>
        </pc:sldMkLst>
      </pc:sldChg>
      <pc:sldChg chg="modAnim">
        <pc:chgData name="Zhang Wei" userId="863675d9-ce4c-438f-9150-919bb1e2cb00" providerId="ADAL" clId="{17D3E8BA-829E-423A-A451-4C77875F1731}" dt="2019-05-04T14:17:47.445" v="228"/>
        <pc:sldMkLst>
          <pc:docMk/>
          <pc:sldMk cId="2728085986" sldId="290"/>
        </pc:sldMkLst>
      </pc:sldChg>
      <pc:sldChg chg="modAnim">
        <pc:chgData name="Zhang Wei" userId="863675d9-ce4c-438f-9150-919bb1e2cb00" providerId="ADAL" clId="{17D3E8BA-829E-423A-A451-4C77875F1731}" dt="2019-05-04T14:17:52.274" v="229"/>
        <pc:sldMkLst>
          <pc:docMk/>
          <pc:sldMk cId="2653089502" sldId="291"/>
        </pc:sldMkLst>
      </pc:sldChg>
      <pc:sldMasterChg chg="del delSldLayout">
        <pc:chgData name="Zhang Wei" userId="863675d9-ce4c-438f-9150-919bb1e2cb00" providerId="ADAL" clId="{17D3E8BA-829E-423A-A451-4C77875F1731}" dt="2019-05-04T14:16:30.155" v="223" actId="2696"/>
        <pc:sldMasterMkLst>
          <pc:docMk/>
          <pc:sldMasterMk cId="2369981019" sldId="2147483660"/>
        </pc:sldMasterMkLst>
        <pc:sldLayoutChg chg="del">
          <pc:chgData name="Zhang Wei" userId="863675d9-ce4c-438f-9150-919bb1e2cb00" providerId="ADAL" clId="{17D3E8BA-829E-423A-A451-4C77875F1731}" dt="2019-05-04T14:16:30.139" v="212" actId="2696"/>
          <pc:sldLayoutMkLst>
            <pc:docMk/>
            <pc:sldMasterMk cId="2369981019" sldId="2147483660"/>
            <pc:sldLayoutMk cId="3667733167" sldId="2147483661"/>
          </pc:sldLayoutMkLst>
        </pc:sldLayoutChg>
        <pc:sldLayoutChg chg="del">
          <pc:chgData name="Zhang Wei" userId="863675d9-ce4c-438f-9150-919bb1e2cb00" providerId="ADAL" clId="{17D3E8BA-829E-423A-A451-4C77875F1731}" dt="2019-05-04T14:16:30.139" v="213" actId="2696"/>
          <pc:sldLayoutMkLst>
            <pc:docMk/>
            <pc:sldMasterMk cId="2369981019" sldId="2147483660"/>
            <pc:sldLayoutMk cId="3309145771" sldId="2147483662"/>
          </pc:sldLayoutMkLst>
        </pc:sldLayoutChg>
        <pc:sldLayoutChg chg="del">
          <pc:chgData name="Zhang Wei" userId="863675d9-ce4c-438f-9150-919bb1e2cb00" providerId="ADAL" clId="{17D3E8BA-829E-423A-A451-4C77875F1731}" dt="2019-05-04T14:16:30.139" v="214" actId="2696"/>
          <pc:sldLayoutMkLst>
            <pc:docMk/>
            <pc:sldMasterMk cId="2369981019" sldId="2147483660"/>
            <pc:sldLayoutMk cId="2843198821" sldId="2147483663"/>
          </pc:sldLayoutMkLst>
        </pc:sldLayoutChg>
        <pc:sldLayoutChg chg="del">
          <pc:chgData name="Zhang Wei" userId="863675d9-ce4c-438f-9150-919bb1e2cb00" providerId="ADAL" clId="{17D3E8BA-829E-423A-A451-4C77875F1731}" dt="2019-05-04T14:16:30.155" v="215" actId="2696"/>
          <pc:sldLayoutMkLst>
            <pc:docMk/>
            <pc:sldMasterMk cId="2369981019" sldId="2147483660"/>
            <pc:sldLayoutMk cId="120227241" sldId="2147483664"/>
          </pc:sldLayoutMkLst>
        </pc:sldLayoutChg>
        <pc:sldLayoutChg chg="del">
          <pc:chgData name="Zhang Wei" userId="863675d9-ce4c-438f-9150-919bb1e2cb00" providerId="ADAL" clId="{17D3E8BA-829E-423A-A451-4C77875F1731}" dt="2019-05-04T14:16:30.155" v="216" actId="2696"/>
          <pc:sldLayoutMkLst>
            <pc:docMk/>
            <pc:sldMasterMk cId="2369981019" sldId="2147483660"/>
            <pc:sldLayoutMk cId="620502736" sldId="2147483665"/>
          </pc:sldLayoutMkLst>
        </pc:sldLayoutChg>
        <pc:sldLayoutChg chg="del">
          <pc:chgData name="Zhang Wei" userId="863675d9-ce4c-438f-9150-919bb1e2cb00" providerId="ADAL" clId="{17D3E8BA-829E-423A-A451-4C77875F1731}" dt="2019-05-04T14:16:30.155" v="217" actId="2696"/>
          <pc:sldLayoutMkLst>
            <pc:docMk/>
            <pc:sldMasterMk cId="2369981019" sldId="2147483660"/>
            <pc:sldLayoutMk cId="3031116168" sldId="2147483666"/>
          </pc:sldLayoutMkLst>
        </pc:sldLayoutChg>
        <pc:sldLayoutChg chg="del">
          <pc:chgData name="Zhang Wei" userId="863675d9-ce4c-438f-9150-919bb1e2cb00" providerId="ADAL" clId="{17D3E8BA-829E-423A-A451-4C77875F1731}" dt="2019-05-04T14:16:30.155" v="218" actId="2696"/>
          <pc:sldLayoutMkLst>
            <pc:docMk/>
            <pc:sldMasterMk cId="2369981019" sldId="2147483660"/>
            <pc:sldLayoutMk cId="2536648235" sldId="2147483667"/>
          </pc:sldLayoutMkLst>
        </pc:sldLayoutChg>
        <pc:sldLayoutChg chg="del">
          <pc:chgData name="Zhang Wei" userId="863675d9-ce4c-438f-9150-919bb1e2cb00" providerId="ADAL" clId="{17D3E8BA-829E-423A-A451-4C77875F1731}" dt="2019-05-04T14:16:30.155" v="219" actId="2696"/>
          <pc:sldLayoutMkLst>
            <pc:docMk/>
            <pc:sldMasterMk cId="2369981019" sldId="2147483660"/>
            <pc:sldLayoutMk cId="2338018550" sldId="2147483668"/>
          </pc:sldLayoutMkLst>
        </pc:sldLayoutChg>
        <pc:sldLayoutChg chg="del">
          <pc:chgData name="Zhang Wei" userId="863675d9-ce4c-438f-9150-919bb1e2cb00" providerId="ADAL" clId="{17D3E8BA-829E-423A-A451-4C77875F1731}" dt="2019-05-04T14:16:30.155" v="220" actId="2696"/>
          <pc:sldLayoutMkLst>
            <pc:docMk/>
            <pc:sldMasterMk cId="2369981019" sldId="2147483660"/>
            <pc:sldLayoutMk cId="4077218413" sldId="2147483669"/>
          </pc:sldLayoutMkLst>
        </pc:sldLayoutChg>
        <pc:sldLayoutChg chg="del">
          <pc:chgData name="Zhang Wei" userId="863675d9-ce4c-438f-9150-919bb1e2cb00" providerId="ADAL" clId="{17D3E8BA-829E-423A-A451-4C77875F1731}" dt="2019-05-04T14:16:30.155" v="221" actId="2696"/>
          <pc:sldLayoutMkLst>
            <pc:docMk/>
            <pc:sldMasterMk cId="2369981019" sldId="2147483660"/>
            <pc:sldLayoutMk cId="1366448587" sldId="2147483670"/>
          </pc:sldLayoutMkLst>
        </pc:sldLayoutChg>
        <pc:sldLayoutChg chg="del">
          <pc:chgData name="Zhang Wei" userId="863675d9-ce4c-438f-9150-919bb1e2cb00" providerId="ADAL" clId="{17D3E8BA-829E-423A-A451-4C77875F1731}" dt="2019-05-04T14:16:30.155" v="222" actId="2696"/>
          <pc:sldLayoutMkLst>
            <pc:docMk/>
            <pc:sldMasterMk cId="2369981019" sldId="2147483660"/>
            <pc:sldLayoutMk cId="360476307" sldId="2147483671"/>
          </pc:sldLayoutMkLst>
        </pc:sldLayoutChg>
      </pc:sldMasterChg>
    </pc:docChg>
  </pc:docChgLst>
  <pc:docChgLst>
    <pc:chgData name="Zhang Wei" userId="863675d9-ce4c-438f-9150-919bb1e2cb00" providerId="ADAL" clId="{310CED00-CE07-4FE8-8B84-275C7E33657A}"/>
    <pc:docChg chg="custSel modSld">
      <pc:chgData name="Zhang Wei" userId="863675d9-ce4c-438f-9150-919bb1e2cb00" providerId="ADAL" clId="{310CED00-CE07-4FE8-8B84-275C7E33657A}" dt="2019-05-05T03:40:19.040" v="348" actId="20577"/>
      <pc:docMkLst>
        <pc:docMk/>
      </pc:docMkLst>
      <pc:sldChg chg="addSp modSp">
        <pc:chgData name="Zhang Wei" userId="863675d9-ce4c-438f-9150-919bb1e2cb00" providerId="ADAL" clId="{310CED00-CE07-4FE8-8B84-275C7E33657A}" dt="2019-05-05T03:33:54.612" v="261" actId="1076"/>
        <pc:sldMkLst>
          <pc:docMk/>
          <pc:sldMk cId="0" sldId="256"/>
        </pc:sldMkLst>
        <pc:spChg chg="add mod">
          <ac:chgData name="Zhang Wei" userId="863675d9-ce4c-438f-9150-919bb1e2cb00" providerId="ADAL" clId="{310CED00-CE07-4FE8-8B84-275C7E33657A}" dt="2019-05-05T03:33:54.612" v="261" actId="1076"/>
          <ac:spMkLst>
            <pc:docMk/>
            <pc:sldMk cId="0" sldId="256"/>
            <ac:spMk id="2" creationId="{545BF17D-AF10-4D58-B926-9A2DB923D41A}"/>
          </ac:spMkLst>
        </pc:spChg>
        <pc:cxnChg chg="add mod">
          <ac:chgData name="Zhang Wei" userId="863675d9-ce4c-438f-9150-919bb1e2cb00" providerId="ADAL" clId="{310CED00-CE07-4FE8-8B84-275C7E33657A}" dt="2019-05-05T03:33:35.783" v="260" actId="1076"/>
          <ac:cxnSpMkLst>
            <pc:docMk/>
            <pc:sldMk cId="0" sldId="256"/>
            <ac:cxnSpMk id="8" creationId="{A446ED5C-3FB1-49DE-8F3A-4EF46B1C8EDB}"/>
          </ac:cxnSpMkLst>
        </pc:cxnChg>
      </pc:sldChg>
      <pc:sldChg chg="delSp modSp">
        <pc:chgData name="Zhang Wei" userId="863675d9-ce4c-438f-9150-919bb1e2cb00" providerId="ADAL" clId="{310CED00-CE07-4FE8-8B84-275C7E33657A}" dt="2019-05-05T03:35:37.920" v="301" actId="1035"/>
        <pc:sldMkLst>
          <pc:docMk/>
          <pc:sldMk cId="0" sldId="277"/>
        </pc:sldMkLst>
        <pc:spChg chg="mod">
          <ac:chgData name="Zhang Wei" userId="863675d9-ce4c-438f-9150-919bb1e2cb00" providerId="ADAL" clId="{310CED00-CE07-4FE8-8B84-275C7E33657A}" dt="2019-05-05T03:35:37.920" v="301" actId="1035"/>
          <ac:spMkLst>
            <pc:docMk/>
            <pc:sldMk cId="0" sldId="277"/>
            <ac:spMk id="43" creationId="{00000000-0000-0000-0000-000000000000}"/>
          </ac:spMkLst>
        </pc:spChg>
        <pc:spChg chg="mod">
          <ac:chgData name="Zhang Wei" userId="863675d9-ce4c-438f-9150-919bb1e2cb00" providerId="ADAL" clId="{310CED00-CE07-4FE8-8B84-275C7E33657A}" dt="2019-05-05T03:35:37.920" v="301" actId="1035"/>
          <ac:spMkLst>
            <pc:docMk/>
            <pc:sldMk cId="0" sldId="277"/>
            <ac:spMk id="44" creationId="{00000000-0000-0000-0000-000000000000}"/>
          </ac:spMkLst>
        </pc:spChg>
        <pc:spChg chg="mod">
          <ac:chgData name="Zhang Wei" userId="863675d9-ce4c-438f-9150-919bb1e2cb00" providerId="ADAL" clId="{310CED00-CE07-4FE8-8B84-275C7E33657A}" dt="2019-05-05T03:35:37.920" v="301" actId="1035"/>
          <ac:spMkLst>
            <pc:docMk/>
            <pc:sldMk cId="0" sldId="277"/>
            <ac:spMk id="45" creationId="{00000000-0000-0000-0000-000000000000}"/>
          </ac:spMkLst>
        </pc:spChg>
        <pc:spChg chg="mod">
          <ac:chgData name="Zhang Wei" userId="863675d9-ce4c-438f-9150-919bb1e2cb00" providerId="ADAL" clId="{310CED00-CE07-4FE8-8B84-275C7E33657A}" dt="2019-05-05T03:35:37.920" v="301" actId="1035"/>
          <ac:spMkLst>
            <pc:docMk/>
            <pc:sldMk cId="0" sldId="277"/>
            <ac:spMk id="46" creationId="{00000000-0000-0000-0000-000000000000}"/>
          </ac:spMkLst>
        </pc:spChg>
        <pc:spChg chg="mod">
          <ac:chgData name="Zhang Wei" userId="863675d9-ce4c-438f-9150-919bb1e2cb00" providerId="ADAL" clId="{310CED00-CE07-4FE8-8B84-275C7E33657A}" dt="2019-05-05T03:35:37.920" v="301" actId="1035"/>
          <ac:spMkLst>
            <pc:docMk/>
            <pc:sldMk cId="0" sldId="277"/>
            <ac:spMk id="47" creationId="{00000000-0000-0000-0000-000000000000}"/>
          </ac:spMkLst>
        </pc:spChg>
        <pc:spChg chg="mod">
          <ac:chgData name="Zhang Wei" userId="863675d9-ce4c-438f-9150-919bb1e2cb00" providerId="ADAL" clId="{310CED00-CE07-4FE8-8B84-275C7E33657A}" dt="2019-05-05T03:35:37.920" v="301" actId="1035"/>
          <ac:spMkLst>
            <pc:docMk/>
            <pc:sldMk cId="0" sldId="277"/>
            <ac:spMk id="51" creationId="{00000000-0000-0000-0000-000000000000}"/>
          </ac:spMkLst>
        </pc:spChg>
        <pc:spChg chg="del">
          <ac:chgData name="Zhang Wei" userId="863675d9-ce4c-438f-9150-919bb1e2cb00" providerId="ADAL" clId="{310CED00-CE07-4FE8-8B84-275C7E33657A}" dt="2019-05-05T03:35:11.308" v="264" actId="478"/>
          <ac:spMkLst>
            <pc:docMk/>
            <pc:sldMk cId="0" sldId="277"/>
            <ac:spMk id="53" creationId="{00000000-0000-0000-0000-000000000000}"/>
          </ac:spMkLst>
        </pc:spChg>
        <pc:spChg chg="del">
          <ac:chgData name="Zhang Wei" userId="863675d9-ce4c-438f-9150-919bb1e2cb00" providerId="ADAL" clId="{310CED00-CE07-4FE8-8B84-275C7E33657A}" dt="2019-05-05T03:35:09.761" v="263" actId="478"/>
          <ac:spMkLst>
            <pc:docMk/>
            <pc:sldMk cId="0" sldId="277"/>
            <ac:spMk id="54" creationId="{00000000-0000-0000-0000-000000000000}"/>
          </ac:spMkLst>
        </pc:spChg>
        <pc:spChg chg="mod">
          <ac:chgData name="Zhang Wei" userId="863675d9-ce4c-438f-9150-919bb1e2cb00" providerId="ADAL" clId="{310CED00-CE07-4FE8-8B84-275C7E33657A}" dt="2019-05-05T03:35:37.920" v="301" actId="1035"/>
          <ac:spMkLst>
            <pc:docMk/>
            <pc:sldMk cId="0" sldId="277"/>
            <ac:spMk id="55" creationId="{00000000-0000-0000-0000-000000000000}"/>
          </ac:spMkLst>
        </pc:spChg>
        <pc:spChg chg="mod">
          <ac:chgData name="Zhang Wei" userId="863675d9-ce4c-438f-9150-919bb1e2cb00" providerId="ADAL" clId="{310CED00-CE07-4FE8-8B84-275C7E33657A}" dt="2019-05-05T03:35:37.920" v="301" actId="1035"/>
          <ac:spMkLst>
            <pc:docMk/>
            <pc:sldMk cId="0" sldId="277"/>
            <ac:spMk id="56" creationId="{00000000-0000-0000-0000-000000000000}"/>
          </ac:spMkLst>
        </pc:spChg>
        <pc:spChg chg="mod">
          <ac:chgData name="Zhang Wei" userId="863675d9-ce4c-438f-9150-919bb1e2cb00" providerId="ADAL" clId="{310CED00-CE07-4FE8-8B84-275C7E33657A}" dt="2019-05-05T03:35:37.920" v="301" actId="1035"/>
          <ac:spMkLst>
            <pc:docMk/>
            <pc:sldMk cId="0" sldId="277"/>
            <ac:spMk id="57" creationId="{00000000-0000-0000-0000-000000000000}"/>
          </ac:spMkLst>
        </pc:spChg>
        <pc:spChg chg="del">
          <ac:chgData name="Zhang Wei" userId="863675d9-ce4c-438f-9150-919bb1e2cb00" providerId="ADAL" clId="{310CED00-CE07-4FE8-8B84-275C7E33657A}" dt="2019-05-05T03:35:03.510" v="262" actId="478"/>
          <ac:spMkLst>
            <pc:docMk/>
            <pc:sldMk cId="0" sldId="277"/>
            <ac:spMk id="58" creationId="{00000000-0000-0000-0000-000000000000}"/>
          </ac:spMkLst>
        </pc:spChg>
        <pc:spChg chg="mod">
          <ac:chgData name="Zhang Wei" userId="863675d9-ce4c-438f-9150-919bb1e2cb00" providerId="ADAL" clId="{310CED00-CE07-4FE8-8B84-275C7E33657A}" dt="2019-05-05T03:35:37.920" v="301" actId="1035"/>
          <ac:spMkLst>
            <pc:docMk/>
            <pc:sldMk cId="0" sldId="277"/>
            <ac:spMk id="59" creationId="{00000000-0000-0000-0000-000000000000}"/>
          </ac:spMkLst>
        </pc:spChg>
        <pc:spChg chg="mod">
          <ac:chgData name="Zhang Wei" userId="863675d9-ce4c-438f-9150-919bb1e2cb00" providerId="ADAL" clId="{310CED00-CE07-4FE8-8B84-275C7E33657A}" dt="2019-05-05T03:35:37.920" v="301" actId="1035"/>
          <ac:spMkLst>
            <pc:docMk/>
            <pc:sldMk cId="0" sldId="277"/>
            <ac:spMk id="60" creationId="{00000000-0000-0000-0000-000000000000}"/>
          </ac:spMkLst>
        </pc:spChg>
        <pc:spChg chg="del">
          <ac:chgData name="Zhang Wei" userId="863675d9-ce4c-438f-9150-919bb1e2cb00" providerId="ADAL" clId="{310CED00-CE07-4FE8-8B84-275C7E33657A}" dt="2019-05-05T03:35:12.339" v="265" actId="478"/>
          <ac:spMkLst>
            <pc:docMk/>
            <pc:sldMk cId="0" sldId="277"/>
            <ac:spMk id="61" creationId="{00000000-0000-0000-0000-000000000000}"/>
          </ac:spMkLst>
        </pc:spChg>
        <pc:spChg chg="mod">
          <ac:chgData name="Zhang Wei" userId="863675d9-ce4c-438f-9150-919bb1e2cb00" providerId="ADAL" clId="{310CED00-CE07-4FE8-8B84-275C7E33657A}" dt="2019-05-05T03:35:37.920" v="301" actId="1035"/>
          <ac:spMkLst>
            <pc:docMk/>
            <pc:sldMk cId="0" sldId="277"/>
            <ac:spMk id="68" creationId="{00000000-0000-0000-0000-000000000000}"/>
          </ac:spMkLst>
        </pc:spChg>
      </pc:sldChg>
      <pc:sldChg chg="delSp modSp">
        <pc:chgData name="Zhang Wei" userId="863675d9-ce4c-438f-9150-919bb1e2cb00" providerId="ADAL" clId="{310CED00-CE07-4FE8-8B84-275C7E33657A}" dt="2019-05-05T03:40:19.040" v="348" actId="20577"/>
        <pc:sldMkLst>
          <pc:docMk/>
          <pc:sldMk cId="0" sldId="280"/>
        </pc:sldMkLst>
        <pc:spChg chg="mod">
          <ac:chgData name="Zhang Wei" userId="863675d9-ce4c-438f-9150-919bb1e2cb00" providerId="ADAL" clId="{310CED00-CE07-4FE8-8B84-275C7E33657A}" dt="2019-05-05T03:40:19.040" v="348" actId="20577"/>
          <ac:spMkLst>
            <pc:docMk/>
            <pc:sldMk cId="0" sldId="280"/>
            <ac:spMk id="99" creationId="{00000000-0000-0000-0000-000000000000}"/>
          </ac:spMkLst>
        </pc:spChg>
        <pc:picChg chg="del">
          <ac:chgData name="Zhang Wei" userId="863675d9-ce4c-438f-9150-919bb1e2cb00" providerId="ADAL" clId="{310CED00-CE07-4FE8-8B84-275C7E33657A}" dt="2019-05-05T03:37:26.510" v="302" actId="478"/>
          <ac:picMkLst>
            <pc:docMk/>
            <pc:sldMk cId="0" sldId="280"/>
            <ac:picMk id="3" creationId="{14E01667-5655-45D6-94D6-18A17C571D38}"/>
          </ac:picMkLst>
        </pc:picChg>
      </pc:sldChg>
      <pc:sldChg chg="modSp">
        <pc:chgData name="Zhang Wei" userId="863675d9-ce4c-438f-9150-919bb1e2cb00" providerId="ADAL" clId="{310CED00-CE07-4FE8-8B84-275C7E33657A}" dt="2019-05-05T03:24:27.866" v="114" actId="12788"/>
        <pc:sldMkLst>
          <pc:docMk/>
          <pc:sldMk cId="2653089502" sldId="291"/>
        </pc:sldMkLst>
        <pc:spChg chg="mod">
          <ac:chgData name="Zhang Wei" userId="863675d9-ce4c-438f-9150-919bb1e2cb00" providerId="ADAL" clId="{310CED00-CE07-4FE8-8B84-275C7E33657A}" dt="2019-05-05T03:19:57.205" v="6" actId="20577"/>
          <ac:spMkLst>
            <pc:docMk/>
            <pc:sldMk cId="2653089502" sldId="291"/>
            <ac:spMk id="14" creationId="{00000000-0000-0000-0000-000000000000}"/>
          </ac:spMkLst>
        </pc:spChg>
        <pc:spChg chg="mod">
          <ac:chgData name="Zhang Wei" userId="863675d9-ce4c-438f-9150-919bb1e2cb00" providerId="ADAL" clId="{310CED00-CE07-4FE8-8B84-275C7E33657A}" dt="2019-05-05T03:24:27.866" v="114" actId="12788"/>
          <ac:spMkLst>
            <pc:docMk/>
            <pc:sldMk cId="2653089502" sldId="291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ABA7B-9EDF-46FF-8B8F-94327800FA0A}" type="datetimeFigureOut">
              <a:rPr lang="zh-CN" altLang="en-US" smtClean="0"/>
              <a:t>2019/5/5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3A3A3-2188-464F-9072-FE8FD80D1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8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3A3A3-2188-464F-9072-FE8FD80D17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0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EC3829-BC9B-4F04-BB6B-94D55129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A8AC-A2CA-4DB9-92F8-31B85E8E6C6F}" type="datetime1">
              <a:rPr lang="zh-CN" altLang="en-US" smtClean="0"/>
              <a:t>2019/5/5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2D5DC9-2357-451C-9262-3F2E6ED5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8E2EAE-2A9D-45FA-A552-0F470FCD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1AFA-91D1-4BC9-9373-AFA25529A142}" type="datetime1">
              <a:rPr lang="zh-CN" altLang="en-US" smtClean="0"/>
              <a:t>2019/5/5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EC23-D137-421C-B947-2E324CEC237E}" type="datetime1">
              <a:rPr lang="zh-CN" altLang="en-US" smtClean="0"/>
              <a:t>2019/5/5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9D0D-7C00-487A-A0B7-D2F5AA5F0219}" type="datetime1">
              <a:rPr lang="zh-CN" altLang="en-US" smtClean="0"/>
              <a:t>2019/5/5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6A46-2BDF-4134-9CA6-88DF684F5034}" type="datetime1">
              <a:rPr lang="zh-CN" altLang="en-US" smtClean="0"/>
              <a:t>2019/5/5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3F5-FC35-4066-A753-2BD3968328EF}" type="datetime1">
              <a:rPr lang="zh-CN" altLang="en-US" smtClean="0"/>
              <a:t>2019/5/5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DFDF-6E67-4B14-B47F-6EBCFB12D040}" type="datetime1">
              <a:rPr lang="zh-CN" altLang="en-US" smtClean="0"/>
              <a:t>2019/5/5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F24C-84B2-4D11-AFE0-82AC1BA1B841}" type="datetime1">
              <a:rPr lang="zh-CN" altLang="en-US" smtClean="0"/>
              <a:t>2019/5/5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9A8F-6511-4C6B-A1B7-50F7A7CC75C3}" type="datetime1">
              <a:rPr lang="zh-CN" altLang="en-US" smtClean="0"/>
              <a:t>2019/5/5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3C3B-478E-4B02-A074-EFE9CFF55BA6}" type="datetime1">
              <a:rPr lang="zh-CN" altLang="en-US" smtClean="0"/>
              <a:t>2019/5/5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E658-DC14-4636-9CC7-2CE413DD4C9F}" type="datetime1">
              <a:rPr lang="zh-CN" altLang="en-US" smtClean="0"/>
              <a:t>2019/5/5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A8AC-A2CA-4DB9-92F8-31B85E8E6C6F}" type="datetime1">
              <a:rPr lang="zh-CN" altLang="en-US" smtClean="0"/>
              <a:t>2019/5/5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image" Target="../media/image8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7.png"/><Relationship Id="rId5" Type="http://schemas.openxmlformats.org/officeDocument/2006/relationships/tags" Target="../tags/tag78.xml"/><Relationship Id="rId10" Type="http://schemas.openxmlformats.org/officeDocument/2006/relationships/image" Target="../media/image6.png"/><Relationship Id="rId4" Type="http://schemas.openxmlformats.org/officeDocument/2006/relationships/tags" Target="../tags/tag77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8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0.jp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image" Target="../media/image9.jpg"/><Relationship Id="rId2" Type="http://schemas.openxmlformats.org/officeDocument/2006/relationships/tags" Target="../tags/tag21.xml"/><Relationship Id="rId16" Type="http://schemas.openxmlformats.org/officeDocument/2006/relationships/image" Target="../media/image8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image" Target="../media/image7.png"/><Relationship Id="rId10" Type="http://schemas.openxmlformats.org/officeDocument/2006/relationships/tags" Target="../tags/tag29.xml"/><Relationship Id="rId19" Type="http://schemas.openxmlformats.org/officeDocument/2006/relationships/image" Target="../media/image11.jpe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12.jp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8.png"/><Relationship Id="rId5" Type="http://schemas.openxmlformats.org/officeDocument/2006/relationships/tags" Target="../tags/tag36.xml"/><Relationship Id="rId10" Type="http://schemas.openxmlformats.org/officeDocument/2006/relationships/image" Target="../media/image7.png"/><Relationship Id="rId4" Type="http://schemas.openxmlformats.org/officeDocument/2006/relationships/tags" Target="../tags/tag35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13.jp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8.png"/><Relationship Id="rId5" Type="http://schemas.openxmlformats.org/officeDocument/2006/relationships/tags" Target="../tags/tag43.xml"/><Relationship Id="rId10" Type="http://schemas.openxmlformats.org/officeDocument/2006/relationships/image" Target="../media/image7.png"/><Relationship Id="rId4" Type="http://schemas.openxmlformats.org/officeDocument/2006/relationships/tags" Target="../tags/tag42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image" Target="../media/image6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image" Target="../media/image8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7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1026" name="PA_图片 2" descr="F:\案例二\394\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8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PA_组合 6"/>
          <p:cNvGrpSpPr/>
          <p:nvPr>
            <p:custDataLst>
              <p:tags r:id="rId3"/>
            </p:custDataLst>
          </p:nvPr>
        </p:nvGrpSpPr>
        <p:grpSpPr>
          <a:xfrm>
            <a:off x="494260" y="3619587"/>
            <a:ext cx="3945217" cy="684803"/>
            <a:chOff x="186518" y="3406824"/>
            <a:chExt cx="2760782" cy="684803"/>
          </a:xfrm>
        </p:grpSpPr>
        <p:sp>
          <p:nvSpPr>
            <p:cNvPr id="21" name="Rectangle 48"/>
            <p:cNvSpPr/>
            <p:nvPr/>
          </p:nvSpPr>
          <p:spPr bwMode="auto">
            <a:xfrm>
              <a:off x="186518" y="3406824"/>
              <a:ext cx="2760782" cy="684803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CN" altLang="en-US" sz="4000" b="1" spc="-85" dirty="0">
                  <a:solidFill>
                    <a:srgbClr val="0A47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rPr>
                <a:t>第</a:t>
              </a:r>
              <a:r>
                <a:rPr lang="en-US" altLang="zh-CN" sz="4000" b="1" spc="-85" dirty="0">
                  <a:solidFill>
                    <a:srgbClr val="0A47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rPr>
                <a:t>3-4  </a:t>
              </a:r>
              <a:r>
                <a:rPr lang="zh-CN" altLang="en-US" sz="4000" b="1" spc="-85" dirty="0">
                  <a:solidFill>
                    <a:srgbClr val="0A47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rPr>
                <a:t>周总结</a:t>
              </a:r>
              <a:endParaRPr lang="id-ID" sz="4000" b="1" spc="-85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endParaRPr>
            </a:p>
          </p:txBody>
        </p:sp>
        <p:cxnSp>
          <p:nvCxnSpPr>
            <p:cNvPr id="24" name="Straight Connector 62"/>
            <p:cNvCxnSpPr>
              <a:cxnSpLocks/>
            </p:cNvCxnSpPr>
            <p:nvPr/>
          </p:nvCxnSpPr>
          <p:spPr>
            <a:xfrm>
              <a:off x="1262295" y="3496721"/>
              <a:ext cx="0" cy="505008"/>
            </a:xfrm>
            <a:prstGeom prst="line">
              <a:avLst/>
            </a:prstGeom>
            <a:ln w="28575" cmpd="sng">
              <a:solidFill>
                <a:srgbClr val="0A4776"/>
              </a:solidFill>
              <a:prstDash val="solid"/>
              <a:head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45BF17D-AF10-4D58-B926-9A2DB923D41A}"/>
              </a:ext>
            </a:extLst>
          </p:cNvPr>
          <p:cNvSpPr txBox="1"/>
          <p:nvPr/>
        </p:nvSpPr>
        <p:spPr>
          <a:xfrm>
            <a:off x="825552" y="4262279"/>
            <a:ext cx="232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85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张士伟 易向荣</a:t>
            </a:r>
          </a:p>
        </p:txBody>
      </p:sp>
      <p:cxnSp>
        <p:nvCxnSpPr>
          <p:cNvPr id="8" name="Straight Connector 62">
            <a:extLst>
              <a:ext uri="{FF2B5EF4-FFF2-40B4-BE49-F238E27FC236}">
                <a16:creationId xmlns:a16="http://schemas.microsoft.com/office/drawing/2014/main" id="{A446ED5C-3FB1-49DE-8F3A-4EF46B1C8EDB}"/>
              </a:ext>
            </a:extLst>
          </p:cNvPr>
          <p:cNvCxnSpPr>
            <a:cxnSpLocks/>
          </p:cNvCxnSpPr>
          <p:nvPr/>
        </p:nvCxnSpPr>
        <p:spPr>
          <a:xfrm>
            <a:off x="556754" y="4262279"/>
            <a:ext cx="3067474" cy="0"/>
          </a:xfrm>
          <a:prstGeom prst="line">
            <a:avLst/>
          </a:prstGeom>
          <a:ln w="28575" cmpd="sng">
            <a:solidFill>
              <a:srgbClr val="0A4776"/>
            </a:solidFill>
            <a:prstDash val="solid"/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-900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5" name="PA_图片 2" descr="F:\案例二\394\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64"/>
          <a:stretch>
            <a:fillRect/>
          </a:stretch>
        </p:blipFill>
        <p:spPr bwMode="auto">
          <a:xfrm rot="21214532" flipH="1">
            <a:off x="-435985" y="-197304"/>
            <a:ext cx="2442770" cy="1580922"/>
          </a:xfrm>
          <a:prstGeom prst="rect">
            <a:avLst/>
          </a:prstGeom>
          <a:noFill/>
          <a:effectLst>
            <a:outerShdw blurRad="342900" dist="139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PA_组合 8"/>
          <p:cNvGrpSpPr/>
          <p:nvPr>
            <p:custDataLst>
              <p:tags r:id="rId3"/>
            </p:custDataLst>
          </p:nvPr>
        </p:nvGrpSpPr>
        <p:grpSpPr>
          <a:xfrm>
            <a:off x="273534" y="260273"/>
            <a:ext cx="598948" cy="598948"/>
            <a:chOff x="2494238" y="1545926"/>
            <a:chExt cx="1170130" cy="1170130"/>
          </a:xfrm>
        </p:grpSpPr>
        <p:sp>
          <p:nvSpPr>
            <p:cNvPr id="10" name="椭圆 9"/>
            <p:cNvSpPr/>
            <p:nvPr/>
          </p:nvSpPr>
          <p:spPr>
            <a:xfrm>
              <a:off x="2494238" y="1545926"/>
              <a:ext cx="1170130" cy="117013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633023" y="1684711"/>
              <a:ext cx="892559" cy="892559"/>
            </a:xfrm>
            <a:prstGeom prst="ellipse">
              <a:avLst/>
            </a:prstGeom>
            <a:solidFill>
              <a:srgbClr val="0A4776"/>
            </a:solidFill>
            <a:ln>
              <a:noFill/>
            </a:ln>
            <a:effectLst>
              <a:innerShdw blurRad="63500" dist="50800" dir="18900000">
                <a:prstClr val="black">
                  <a:alpha val="3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PA_矩形 13"/>
          <p:cNvSpPr/>
          <p:nvPr>
            <p:custDataLst>
              <p:tags r:id="rId4"/>
            </p:custDataLst>
          </p:nvPr>
        </p:nvSpPr>
        <p:spPr>
          <a:xfrm>
            <a:off x="964268" y="362325"/>
            <a:ext cx="3430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  <a:endParaRPr lang="en-US" altLang="zh-CN" sz="24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A_图片 2" descr="F:\案例二\394\1.png"/>
          <p:cNvPicPr preferRelativeResize="0">
            <a:picLocks noChangeArrowheads="1"/>
          </p:cNvPicPr>
          <p:nvPr>
            <p:custDataLst>
              <p:tags r:id="rId5"/>
            </p:custDataLst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107500"/>
            <a:ext cx="9144000" cy="540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A_图片 4" descr="G:\稻壳儿\5\miracomunicazione\shadow3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0" y="4733925"/>
            <a:ext cx="9144000" cy="37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PA_任意多边形 11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439192" y="467441"/>
            <a:ext cx="267635" cy="184609"/>
          </a:xfrm>
          <a:custGeom>
            <a:avLst/>
            <a:gdLst/>
            <a:ahLst/>
            <a:cxnLst>
              <a:cxn ang="0">
                <a:pos x="73" y="36"/>
              </a:cxn>
              <a:cxn ang="0">
                <a:pos x="58" y="50"/>
              </a:cxn>
              <a:cxn ang="0">
                <a:pos x="58" y="50"/>
              </a:cxn>
              <a:cxn ang="0">
                <a:pos x="15" y="50"/>
              </a:cxn>
              <a:cxn ang="0">
                <a:pos x="15" y="50"/>
              </a:cxn>
              <a:cxn ang="0">
                <a:pos x="14" y="50"/>
              </a:cxn>
              <a:cxn ang="0">
                <a:pos x="14" y="50"/>
              </a:cxn>
              <a:cxn ang="0">
                <a:pos x="0" y="35"/>
              </a:cxn>
              <a:cxn ang="0">
                <a:pos x="7" y="23"/>
              </a:cxn>
              <a:cxn ang="0">
                <a:pos x="7" y="20"/>
              </a:cxn>
              <a:cxn ang="0">
                <a:pos x="17" y="10"/>
              </a:cxn>
              <a:cxn ang="0">
                <a:pos x="23" y="12"/>
              </a:cxn>
              <a:cxn ang="0">
                <a:pos x="42" y="0"/>
              </a:cxn>
              <a:cxn ang="0">
                <a:pos x="64" y="21"/>
              </a:cxn>
              <a:cxn ang="0">
                <a:pos x="64" y="23"/>
              </a:cxn>
              <a:cxn ang="0">
                <a:pos x="73" y="36"/>
              </a:cxn>
              <a:cxn ang="0">
                <a:pos x="27" y="42"/>
              </a:cxn>
              <a:cxn ang="0">
                <a:pos x="35" y="38"/>
              </a:cxn>
              <a:cxn ang="0">
                <a:pos x="32" y="34"/>
              </a:cxn>
              <a:cxn ang="0">
                <a:pos x="27" y="37"/>
              </a:cxn>
              <a:cxn ang="0">
                <a:pos x="22" y="32"/>
              </a:cxn>
              <a:cxn ang="0">
                <a:pos x="27" y="28"/>
              </a:cxn>
              <a:cxn ang="0">
                <a:pos x="48" y="42"/>
              </a:cxn>
              <a:cxn ang="0">
                <a:pos x="58" y="32"/>
              </a:cxn>
              <a:cxn ang="0">
                <a:pos x="48" y="23"/>
              </a:cxn>
              <a:cxn ang="0">
                <a:pos x="39" y="26"/>
              </a:cxn>
              <a:cxn ang="0">
                <a:pos x="43" y="30"/>
              </a:cxn>
              <a:cxn ang="0">
                <a:pos x="48" y="28"/>
              </a:cxn>
              <a:cxn ang="0">
                <a:pos x="52" y="32"/>
              </a:cxn>
              <a:cxn ang="0">
                <a:pos x="48" y="37"/>
              </a:cxn>
              <a:cxn ang="0">
                <a:pos x="27" y="23"/>
              </a:cxn>
              <a:cxn ang="0">
                <a:pos x="16" y="32"/>
              </a:cxn>
              <a:cxn ang="0">
                <a:pos x="27" y="42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sp>
        <p:nvSpPr>
          <p:cNvPr id="99" name="PA_圆角矩形 115"/>
          <p:cNvSpPr/>
          <p:nvPr>
            <p:custDataLst>
              <p:tags r:id="rId8"/>
            </p:custDataLst>
          </p:nvPr>
        </p:nvSpPr>
        <p:spPr>
          <a:xfrm>
            <a:off x="633500" y="1074732"/>
            <a:ext cx="7877001" cy="3706443"/>
          </a:xfrm>
          <a:prstGeom prst="roundRect">
            <a:avLst>
              <a:gd name="adj" fmla="val 0"/>
            </a:avLst>
          </a:prstGeom>
          <a:solidFill>
            <a:srgbClr val="0A4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997" tIns="34289" rIns="134997" bIns="34289" rtlCol="0" anchor="ctr"/>
          <a:lstStyle/>
          <a:p>
            <a:pPr marL="285750" indent="-285750" defTabSz="685165"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</a:rPr>
              <a:t>快速阅读</a:t>
            </a:r>
            <a:r>
              <a:rPr lang="zh-CN" altLang="en-US" sz="1800" dirty="0">
                <a:solidFill>
                  <a:schemeClr val="bg1"/>
                </a:solidFill>
              </a:rPr>
              <a:t>几篇关于事件抽取的概述类文章，尽量完整地了解事件抽取的过程。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285750" indent="-285750" defTabSz="685165"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285750" indent="-285750" defTabSz="685165"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</a:rPr>
              <a:t>精读</a:t>
            </a:r>
            <a:r>
              <a:rPr lang="zh-CN" altLang="en-US" sz="1800" dirty="0">
                <a:solidFill>
                  <a:schemeClr val="bg1"/>
                </a:solidFill>
              </a:rPr>
              <a:t>一篇近三年发表的关于事件抽取的文章，并尝试复现实验结果。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285750" indent="-285750" defTabSz="685165"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285750" indent="-285750" defTabSz="685165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</a:rPr>
              <a:t>尽快对爬取到的法律文书语料库进行分类和标注处理。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A34F77-01F5-400F-B758-FD249C72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5" name="PA_图片 2" descr="F:\案例二\394\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A_矩形 10"/>
          <p:cNvSpPr/>
          <p:nvPr>
            <p:custDataLst>
              <p:tags r:id="rId3"/>
            </p:custDataLst>
          </p:nvPr>
        </p:nvSpPr>
        <p:spPr>
          <a:xfrm>
            <a:off x="0" y="2133600"/>
            <a:ext cx="9144000" cy="8763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12" name="PA_图片 4" descr="G:\稻壳儿\5\miracomunicazione\shadow3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0" y="1760026"/>
            <a:ext cx="9144000" cy="37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A_图片 4" descr="G:\稻壳儿\5\miracomunicazione\shadow3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09901"/>
            <a:ext cx="9144000" cy="37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A_文本框 1"/>
          <p:cNvSpPr txBox="1"/>
          <p:nvPr>
            <p:custDataLst>
              <p:tags r:id="rId6"/>
            </p:custDataLst>
          </p:nvPr>
        </p:nvSpPr>
        <p:spPr>
          <a:xfrm>
            <a:off x="2714985" y="2187030"/>
            <a:ext cx="3714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4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931605-4E34-4541-BCEA-6986A0EE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2" descr="F:\案例二\394\1.png"/>
          <p:cNvPicPr>
            <a:picLocks noChangeAspect="1" noChangeArrowheads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997"/>
          <a:stretch>
            <a:fillRect/>
          </a:stretch>
        </p:blipFill>
        <p:spPr bwMode="auto">
          <a:xfrm rot="15925015">
            <a:off x="-1263236" y="98051"/>
            <a:ext cx="6678992" cy="4947401"/>
          </a:xfrm>
          <a:prstGeom prst="rect">
            <a:avLst/>
          </a:prstGeom>
          <a:noFill/>
          <a:effectLst>
            <a:outerShdw blurRad="342900" dist="139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A_矩形 48"/>
          <p:cNvSpPr/>
          <p:nvPr>
            <p:custDataLst>
              <p:tags r:id="rId1"/>
            </p:custDataLst>
          </p:nvPr>
        </p:nvSpPr>
        <p:spPr bwMode="auto">
          <a:xfrm>
            <a:off x="1811218" y="2253260"/>
            <a:ext cx="2760782" cy="623248"/>
          </a:xfrm>
          <a:prstGeom prst="rect">
            <a:avLst/>
          </a:prstGeom>
          <a:noFill/>
          <a:effectLst/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3600" b="1" spc="-85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CONTENT</a:t>
            </a:r>
            <a:endParaRPr lang="id-ID" sz="3600" b="1" spc="-85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grpSp>
        <p:nvGrpSpPr>
          <p:cNvPr id="10" name="PA_组合 9"/>
          <p:cNvGrpSpPr/>
          <p:nvPr>
            <p:custDataLst>
              <p:tags r:id="rId2"/>
            </p:custDataLst>
          </p:nvPr>
        </p:nvGrpSpPr>
        <p:grpSpPr>
          <a:xfrm>
            <a:off x="4856962" y="1275671"/>
            <a:ext cx="684000" cy="684000"/>
            <a:chOff x="2494238" y="1545926"/>
            <a:chExt cx="1170130" cy="1170130"/>
          </a:xfrm>
        </p:grpSpPr>
        <p:sp>
          <p:nvSpPr>
            <p:cNvPr id="11" name="椭圆 10"/>
            <p:cNvSpPr/>
            <p:nvPr/>
          </p:nvSpPr>
          <p:spPr>
            <a:xfrm>
              <a:off x="2494238" y="1545926"/>
              <a:ext cx="1170130" cy="117013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633023" y="1684711"/>
              <a:ext cx="892559" cy="892559"/>
            </a:xfrm>
            <a:prstGeom prst="ellipse">
              <a:avLst/>
            </a:prstGeom>
            <a:solidFill>
              <a:srgbClr val="0A4776"/>
            </a:solidFill>
            <a:ln>
              <a:noFill/>
            </a:ln>
            <a:effectLst>
              <a:innerShdw blurRad="63500" dist="50800" dir="18900000">
                <a:prstClr val="black">
                  <a:alpha val="3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PA_矩形 13"/>
          <p:cNvSpPr/>
          <p:nvPr>
            <p:custDataLst>
              <p:tags r:id="rId3"/>
            </p:custDataLst>
          </p:nvPr>
        </p:nvSpPr>
        <p:spPr>
          <a:xfrm>
            <a:off x="5644243" y="1418722"/>
            <a:ext cx="2464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本周工作</a:t>
            </a:r>
          </a:p>
        </p:txBody>
      </p:sp>
      <p:grpSp>
        <p:nvGrpSpPr>
          <p:cNvPr id="15" name="PA_组合 14"/>
          <p:cNvGrpSpPr/>
          <p:nvPr>
            <p:custDataLst>
              <p:tags r:id="rId4"/>
            </p:custDataLst>
          </p:nvPr>
        </p:nvGrpSpPr>
        <p:grpSpPr>
          <a:xfrm>
            <a:off x="4856962" y="2201133"/>
            <a:ext cx="684000" cy="684000"/>
            <a:chOff x="2494238" y="1545926"/>
            <a:chExt cx="1170130" cy="1170130"/>
          </a:xfrm>
        </p:grpSpPr>
        <p:sp>
          <p:nvSpPr>
            <p:cNvPr id="16" name="椭圆 15"/>
            <p:cNvSpPr/>
            <p:nvPr/>
          </p:nvSpPr>
          <p:spPr>
            <a:xfrm>
              <a:off x="2494238" y="1545926"/>
              <a:ext cx="1170130" cy="117013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633023" y="1684711"/>
              <a:ext cx="892559" cy="892559"/>
            </a:xfrm>
            <a:prstGeom prst="ellipse">
              <a:avLst/>
            </a:prstGeom>
            <a:solidFill>
              <a:srgbClr val="0A4776"/>
            </a:solidFill>
            <a:ln>
              <a:noFill/>
            </a:ln>
            <a:effectLst>
              <a:innerShdw blurRad="63500" dist="50800" dir="18900000">
                <a:prstClr val="black">
                  <a:alpha val="3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PA_矩形 17"/>
          <p:cNvSpPr/>
          <p:nvPr>
            <p:custDataLst>
              <p:tags r:id="rId5"/>
            </p:custDataLst>
          </p:nvPr>
        </p:nvSpPr>
        <p:spPr>
          <a:xfrm>
            <a:off x="5644245" y="2344184"/>
            <a:ext cx="2822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en-US" altLang="zh-CN" sz="20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PA_组合 18"/>
          <p:cNvGrpSpPr/>
          <p:nvPr>
            <p:custDataLst>
              <p:tags r:id="rId6"/>
            </p:custDataLst>
          </p:nvPr>
        </p:nvGrpSpPr>
        <p:grpSpPr>
          <a:xfrm>
            <a:off x="4856962" y="3126595"/>
            <a:ext cx="684000" cy="684000"/>
            <a:chOff x="2494238" y="1545926"/>
            <a:chExt cx="1170130" cy="1170130"/>
          </a:xfrm>
        </p:grpSpPr>
        <p:sp>
          <p:nvSpPr>
            <p:cNvPr id="20" name="椭圆 19"/>
            <p:cNvSpPr/>
            <p:nvPr/>
          </p:nvSpPr>
          <p:spPr>
            <a:xfrm>
              <a:off x="2494238" y="1545926"/>
              <a:ext cx="1170130" cy="117013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633023" y="1684711"/>
              <a:ext cx="892559" cy="892559"/>
            </a:xfrm>
            <a:prstGeom prst="ellipse">
              <a:avLst/>
            </a:prstGeom>
            <a:solidFill>
              <a:srgbClr val="0A4776"/>
            </a:solidFill>
            <a:ln>
              <a:noFill/>
            </a:ln>
            <a:effectLst>
              <a:innerShdw blurRad="63500" dist="50800" dir="18900000">
                <a:prstClr val="black">
                  <a:alpha val="3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PA_矩形 21"/>
          <p:cNvSpPr/>
          <p:nvPr>
            <p:custDataLst>
              <p:tags r:id="rId7"/>
            </p:custDataLst>
          </p:nvPr>
        </p:nvSpPr>
        <p:spPr>
          <a:xfrm>
            <a:off x="5644245" y="3269646"/>
            <a:ext cx="2976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  <a:endParaRPr lang="en-US" altLang="zh-CN" sz="20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_任意多边形 11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5065097" y="1509731"/>
            <a:ext cx="267730" cy="215880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sp>
        <p:nvSpPr>
          <p:cNvPr id="28" name="PA_任意多边形 71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5065097" y="2424065"/>
            <a:ext cx="274208" cy="256898"/>
          </a:xfrm>
          <a:custGeom>
            <a:avLst/>
            <a:gdLst/>
            <a:ahLst/>
            <a:cxnLst>
              <a:cxn ang="0">
                <a:pos x="65" y="22"/>
              </a:cxn>
              <a:cxn ang="0">
                <a:pos x="26" y="45"/>
              </a:cxn>
              <a:cxn ang="0">
                <a:pos x="0" y="26"/>
              </a:cxn>
              <a:cxn ang="0">
                <a:pos x="39" y="0"/>
              </a:cxn>
              <a:cxn ang="0">
                <a:pos x="65" y="22"/>
              </a:cxn>
              <a:cxn ang="0">
                <a:pos x="65" y="69"/>
              </a:cxn>
              <a:cxn ang="0">
                <a:pos x="39" y="91"/>
              </a:cxn>
              <a:cxn ang="0">
                <a:pos x="0" y="67"/>
              </a:cxn>
              <a:cxn ang="0">
                <a:pos x="26" y="45"/>
              </a:cxn>
              <a:cxn ang="0">
                <a:pos x="65" y="69"/>
              </a:cxn>
              <a:cxn ang="0">
                <a:pos x="101" y="97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26" y="97"/>
              </a:cxn>
              <a:cxn ang="0">
                <a:pos x="26" y="89"/>
              </a:cxn>
              <a:cxn ang="0">
                <a:pos x="39" y="95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91" y="95"/>
              </a:cxn>
              <a:cxn ang="0">
                <a:pos x="101" y="89"/>
              </a:cxn>
              <a:cxn ang="0">
                <a:pos x="101" y="97"/>
              </a:cxn>
              <a:cxn ang="0">
                <a:pos x="127" y="26"/>
              </a:cxn>
              <a:cxn ang="0">
                <a:pos x="101" y="45"/>
              </a:cxn>
              <a:cxn ang="0">
                <a:pos x="65" y="22"/>
              </a:cxn>
              <a:cxn ang="0">
                <a:pos x="91" y="0"/>
              </a:cxn>
              <a:cxn ang="0">
                <a:pos x="127" y="26"/>
              </a:cxn>
              <a:cxn ang="0">
                <a:pos x="127" y="67"/>
              </a:cxn>
              <a:cxn ang="0">
                <a:pos x="91" y="91"/>
              </a:cxn>
              <a:cxn ang="0">
                <a:pos x="65" y="69"/>
              </a:cxn>
              <a:cxn ang="0">
                <a:pos x="101" y="45"/>
              </a:cxn>
              <a:cxn ang="0">
                <a:pos x="127" y="67"/>
              </a:cxn>
            </a:cxnLst>
            <a:rect l="0" t="0" r="r" b="b"/>
            <a:pathLst>
              <a:path w="127" h="119">
                <a:moveTo>
                  <a:pt x="65" y="22"/>
                </a:moveTo>
                <a:lnTo>
                  <a:pt x="26" y="45"/>
                </a:lnTo>
                <a:lnTo>
                  <a:pt x="0" y="26"/>
                </a:lnTo>
                <a:lnTo>
                  <a:pt x="39" y="0"/>
                </a:lnTo>
                <a:lnTo>
                  <a:pt x="65" y="22"/>
                </a:lnTo>
                <a:close/>
                <a:moveTo>
                  <a:pt x="65" y="69"/>
                </a:moveTo>
                <a:lnTo>
                  <a:pt x="39" y="91"/>
                </a:lnTo>
                <a:lnTo>
                  <a:pt x="0" y="67"/>
                </a:lnTo>
                <a:lnTo>
                  <a:pt x="26" y="45"/>
                </a:lnTo>
                <a:lnTo>
                  <a:pt x="65" y="69"/>
                </a:lnTo>
                <a:close/>
                <a:moveTo>
                  <a:pt x="101" y="97"/>
                </a:move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26" y="97"/>
                </a:lnTo>
                <a:lnTo>
                  <a:pt x="26" y="89"/>
                </a:lnTo>
                <a:lnTo>
                  <a:pt x="39" y="95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91" y="95"/>
                </a:lnTo>
                <a:lnTo>
                  <a:pt x="101" y="89"/>
                </a:lnTo>
                <a:lnTo>
                  <a:pt x="101" y="97"/>
                </a:lnTo>
                <a:close/>
                <a:moveTo>
                  <a:pt x="127" y="26"/>
                </a:moveTo>
                <a:lnTo>
                  <a:pt x="101" y="45"/>
                </a:lnTo>
                <a:lnTo>
                  <a:pt x="65" y="22"/>
                </a:lnTo>
                <a:lnTo>
                  <a:pt x="91" y="0"/>
                </a:lnTo>
                <a:lnTo>
                  <a:pt x="127" y="26"/>
                </a:lnTo>
                <a:close/>
                <a:moveTo>
                  <a:pt x="127" y="67"/>
                </a:moveTo>
                <a:lnTo>
                  <a:pt x="91" y="91"/>
                </a:lnTo>
                <a:lnTo>
                  <a:pt x="65" y="69"/>
                </a:lnTo>
                <a:lnTo>
                  <a:pt x="101" y="45"/>
                </a:lnTo>
                <a:lnTo>
                  <a:pt x="127" y="6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sp>
        <p:nvSpPr>
          <p:cNvPr id="29" name="PA_任意多边形 111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5050789" y="3369090"/>
            <a:ext cx="288516" cy="199012"/>
          </a:xfrm>
          <a:custGeom>
            <a:avLst/>
            <a:gdLst/>
            <a:ahLst/>
            <a:cxnLst>
              <a:cxn ang="0">
                <a:pos x="73" y="36"/>
              </a:cxn>
              <a:cxn ang="0">
                <a:pos x="58" y="50"/>
              </a:cxn>
              <a:cxn ang="0">
                <a:pos x="58" y="50"/>
              </a:cxn>
              <a:cxn ang="0">
                <a:pos x="15" y="50"/>
              </a:cxn>
              <a:cxn ang="0">
                <a:pos x="15" y="50"/>
              </a:cxn>
              <a:cxn ang="0">
                <a:pos x="14" y="50"/>
              </a:cxn>
              <a:cxn ang="0">
                <a:pos x="14" y="50"/>
              </a:cxn>
              <a:cxn ang="0">
                <a:pos x="0" y="35"/>
              </a:cxn>
              <a:cxn ang="0">
                <a:pos x="7" y="23"/>
              </a:cxn>
              <a:cxn ang="0">
                <a:pos x="7" y="20"/>
              </a:cxn>
              <a:cxn ang="0">
                <a:pos x="17" y="10"/>
              </a:cxn>
              <a:cxn ang="0">
                <a:pos x="23" y="12"/>
              </a:cxn>
              <a:cxn ang="0">
                <a:pos x="42" y="0"/>
              </a:cxn>
              <a:cxn ang="0">
                <a:pos x="64" y="21"/>
              </a:cxn>
              <a:cxn ang="0">
                <a:pos x="64" y="23"/>
              </a:cxn>
              <a:cxn ang="0">
                <a:pos x="73" y="36"/>
              </a:cxn>
              <a:cxn ang="0">
                <a:pos x="27" y="42"/>
              </a:cxn>
              <a:cxn ang="0">
                <a:pos x="35" y="38"/>
              </a:cxn>
              <a:cxn ang="0">
                <a:pos x="32" y="34"/>
              </a:cxn>
              <a:cxn ang="0">
                <a:pos x="27" y="37"/>
              </a:cxn>
              <a:cxn ang="0">
                <a:pos x="22" y="32"/>
              </a:cxn>
              <a:cxn ang="0">
                <a:pos x="27" y="28"/>
              </a:cxn>
              <a:cxn ang="0">
                <a:pos x="48" y="42"/>
              </a:cxn>
              <a:cxn ang="0">
                <a:pos x="58" y="32"/>
              </a:cxn>
              <a:cxn ang="0">
                <a:pos x="48" y="23"/>
              </a:cxn>
              <a:cxn ang="0">
                <a:pos x="39" y="26"/>
              </a:cxn>
              <a:cxn ang="0">
                <a:pos x="43" y="30"/>
              </a:cxn>
              <a:cxn ang="0">
                <a:pos x="48" y="28"/>
              </a:cxn>
              <a:cxn ang="0">
                <a:pos x="52" y="32"/>
              </a:cxn>
              <a:cxn ang="0">
                <a:pos x="48" y="37"/>
              </a:cxn>
              <a:cxn ang="0">
                <a:pos x="27" y="23"/>
              </a:cxn>
              <a:cxn ang="0">
                <a:pos x="16" y="32"/>
              </a:cxn>
              <a:cxn ang="0">
                <a:pos x="27" y="42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pic>
        <p:nvPicPr>
          <p:cNvPr id="31" name="Picture 2" descr="F:\案例二\394\1.png"/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180"/>
          <a:stretch>
            <a:fillRect/>
          </a:stretch>
        </p:blipFill>
        <p:spPr bwMode="auto">
          <a:xfrm rot="10800000" flipH="1">
            <a:off x="6876682" y="3624355"/>
            <a:ext cx="2267318" cy="1580922"/>
          </a:xfrm>
          <a:prstGeom prst="rect">
            <a:avLst/>
          </a:prstGeom>
          <a:noFill/>
          <a:effectLst>
            <a:outerShdw blurRad="342900" dist="139700" dir="13500000" sx="102000" sy="102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DD61E2-4030-49F0-B4A7-36331EAE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5" name="PA_图片 2" descr="F:\案例二\394\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468" y="-30"/>
            <a:ext cx="8372532" cy="51435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A_图片 2" descr="F:\案例二\394\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-1" y="1"/>
            <a:ext cx="8429623" cy="51435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PA_组合 6"/>
          <p:cNvGrpSpPr/>
          <p:nvPr>
            <p:custDataLst>
              <p:tags r:id="rId4"/>
            </p:custDataLst>
          </p:nvPr>
        </p:nvGrpSpPr>
        <p:grpSpPr>
          <a:xfrm>
            <a:off x="3944738" y="1103965"/>
            <a:ext cx="1254524" cy="1254524"/>
            <a:chOff x="2494238" y="1545926"/>
            <a:chExt cx="1170130" cy="1170130"/>
          </a:xfrm>
        </p:grpSpPr>
        <p:sp>
          <p:nvSpPr>
            <p:cNvPr id="8" name="椭圆 7"/>
            <p:cNvSpPr/>
            <p:nvPr/>
          </p:nvSpPr>
          <p:spPr>
            <a:xfrm>
              <a:off x="2494238" y="1545926"/>
              <a:ext cx="1170130" cy="117013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33023" y="1684711"/>
              <a:ext cx="892559" cy="892559"/>
            </a:xfrm>
            <a:prstGeom prst="ellipse">
              <a:avLst/>
            </a:prstGeom>
            <a:solidFill>
              <a:srgbClr val="0A4776"/>
            </a:solidFill>
            <a:ln>
              <a:noFill/>
            </a:ln>
            <a:effectLst>
              <a:innerShdw blurRad="63500" dist="50800" dir="18900000">
                <a:prstClr val="black">
                  <a:alpha val="3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2856568" y="2571721"/>
            <a:ext cx="3430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</a:p>
        </p:txBody>
      </p:sp>
      <p:sp>
        <p:nvSpPr>
          <p:cNvPr id="12" name="PA_任意多边形 116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4349566" y="1551872"/>
            <a:ext cx="444864" cy="358709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903821-281D-491B-B082-55317D4D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5" name="PA_图片 2" descr="F:\案例二\394\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64"/>
          <a:stretch>
            <a:fillRect/>
          </a:stretch>
        </p:blipFill>
        <p:spPr bwMode="auto">
          <a:xfrm rot="21214532" flipH="1">
            <a:off x="-435985" y="-197304"/>
            <a:ext cx="2442770" cy="1580922"/>
          </a:xfrm>
          <a:prstGeom prst="rect">
            <a:avLst/>
          </a:prstGeom>
          <a:noFill/>
          <a:effectLst>
            <a:outerShdw blurRad="342900" dist="139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PA_组合 12"/>
          <p:cNvGrpSpPr/>
          <p:nvPr>
            <p:custDataLst>
              <p:tags r:id="rId3"/>
            </p:custDataLst>
          </p:nvPr>
        </p:nvGrpSpPr>
        <p:grpSpPr>
          <a:xfrm>
            <a:off x="273534" y="260273"/>
            <a:ext cx="598948" cy="598948"/>
            <a:chOff x="3944738" y="1103964"/>
            <a:chExt cx="1254524" cy="1254524"/>
          </a:xfrm>
        </p:grpSpPr>
        <p:grpSp>
          <p:nvGrpSpPr>
            <p:cNvPr id="9" name="组合 8"/>
            <p:cNvGrpSpPr/>
            <p:nvPr/>
          </p:nvGrpSpPr>
          <p:grpSpPr>
            <a:xfrm>
              <a:off x="3944738" y="1103964"/>
              <a:ext cx="1254524" cy="1254524"/>
              <a:chOff x="2494238" y="1545926"/>
              <a:chExt cx="1170130" cy="117013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494238" y="1545926"/>
                <a:ext cx="1170130" cy="117013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33023" y="1684711"/>
                <a:ext cx="892559" cy="892559"/>
              </a:xfrm>
              <a:prstGeom prst="ellipse">
                <a:avLst/>
              </a:prstGeom>
              <a:solidFill>
                <a:srgbClr val="0A4776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Freeform 116"/>
            <p:cNvSpPr>
              <a:spLocks noEditPoints="1"/>
            </p:cNvSpPr>
            <p:nvPr/>
          </p:nvSpPr>
          <p:spPr bwMode="auto">
            <a:xfrm>
              <a:off x="4349566" y="1551871"/>
              <a:ext cx="444864" cy="358709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4358" tIns="62179" rIns="124358" bIns="62179" numCol="1" anchor="t" anchorCtr="0" compatLnSpc="1"/>
            <a:lstStyle/>
            <a:p>
              <a:endParaRPr lang="en-US"/>
            </a:p>
          </p:txBody>
        </p:sp>
      </p:grpSp>
      <p:sp>
        <p:nvSpPr>
          <p:cNvPr id="14" name="PA_矩形 13"/>
          <p:cNvSpPr/>
          <p:nvPr>
            <p:custDataLst>
              <p:tags r:id="rId4"/>
            </p:custDataLst>
          </p:nvPr>
        </p:nvSpPr>
        <p:spPr>
          <a:xfrm>
            <a:off x="964267" y="362325"/>
            <a:ext cx="6926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分词效果改进</a:t>
            </a:r>
            <a:r>
              <a:rPr lang="en-US" altLang="zh-CN" sz="2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词典匹配</a:t>
            </a:r>
            <a:r>
              <a:rPr lang="en-US" altLang="zh-CN" sz="2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+HMM</a:t>
            </a:r>
            <a:r>
              <a:rPr lang="zh-CN" altLang="en-US" sz="2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5" name="PA_图片 2" descr="F:\案例二\394\1.png"/>
          <p:cNvPicPr preferRelativeResize="0">
            <a:picLocks noChangeArrowheads="1"/>
          </p:cNvPicPr>
          <p:nvPr>
            <p:custDataLst>
              <p:tags r:id="rId5"/>
            </p:custDataLst>
          </p:nvPr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107500"/>
            <a:ext cx="9144000" cy="540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A_图片 4" descr="G:\稻壳儿\5\miracomunicazione\shadow3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0" y="4733925"/>
            <a:ext cx="9144000" cy="37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A_TextPlaceholder 33"/>
          <p:cNvSpPr txBox="1"/>
          <p:nvPr>
            <p:custDataLst>
              <p:tags r:id="rId7"/>
            </p:custDataLst>
          </p:nvPr>
        </p:nvSpPr>
        <p:spPr>
          <a:xfrm>
            <a:off x="1526279" y="4631952"/>
            <a:ext cx="1826547" cy="2494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2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词典匹配法</a:t>
            </a:r>
            <a:endParaRPr lang="en-AU" sz="12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_TextPlaceholder 33"/>
          <p:cNvSpPr txBox="1"/>
          <p:nvPr>
            <p:custDataLst>
              <p:tags r:id="rId8"/>
            </p:custDataLst>
          </p:nvPr>
        </p:nvSpPr>
        <p:spPr>
          <a:xfrm>
            <a:off x="3658726" y="4620440"/>
            <a:ext cx="1826547" cy="2494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2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</a:p>
        </p:txBody>
      </p:sp>
      <p:sp>
        <p:nvSpPr>
          <p:cNvPr id="40" name="PA_TextPlaceholder 33"/>
          <p:cNvSpPr txBox="1"/>
          <p:nvPr>
            <p:custDataLst>
              <p:tags r:id="rId9"/>
            </p:custDataLst>
          </p:nvPr>
        </p:nvSpPr>
        <p:spPr>
          <a:xfrm>
            <a:off x="5791173" y="4624079"/>
            <a:ext cx="1826547" cy="2494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2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  <a:r>
              <a:rPr lang="en-US" altLang="zh-CN" sz="12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+HMM</a:t>
            </a:r>
            <a:endParaRPr lang="en-AU" sz="12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PA_图片 3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7490" y="1109841"/>
            <a:ext cx="1293914" cy="341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A_图片 4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7152" y="1102563"/>
            <a:ext cx="1429696" cy="34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A_图片 5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2596" y="1147367"/>
            <a:ext cx="1293914" cy="341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3611E1-4900-49F7-A6D4-7283713B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EC0FA0F-279B-4E79-AA53-7749C86BE6E3}"/>
              </a:ext>
            </a:extLst>
          </p:cNvPr>
          <p:cNvSpPr/>
          <p:nvPr/>
        </p:nvSpPr>
        <p:spPr>
          <a:xfrm>
            <a:off x="3207774" y="2706324"/>
            <a:ext cx="545691" cy="249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3EDBCE2C-4A28-4572-828F-F7782C2C747E}"/>
              </a:ext>
            </a:extLst>
          </p:cNvPr>
          <p:cNvSpPr/>
          <p:nvPr/>
        </p:nvSpPr>
        <p:spPr>
          <a:xfrm>
            <a:off x="5399113" y="2690365"/>
            <a:ext cx="545691" cy="249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5" name="PA_图片 2" descr="F:\案例二\394\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64"/>
          <a:stretch>
            <a:fillRect/>
          </a:stretch>
        </p:blipFill>
        <p:spPr bwMode="auto">
          <a:xfrm rot="21214532" flipH="1">
            <a:off x="-435985" y="-197304"/>
            <a:ext cx="2442770" cy="1580922"/>
          </a:xfrm>
          <a:prstGeom prst="rect">
            <a:avLst/>
          </a:prstGeom>
          <a:noFill/>
          <a:effectLst>
            <a:outerShdw blurRad="342900" dist="139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PA_组合 12"/>
          <p:cNvGrpSpPr/>
          <p:nvPr>
            <p:custDataLst>
              <p:tags r:id="rId3"/>
            </p:custDataLst>
          </p:nvPr>
        </p:nvGrpSpPr>
        <p:grpSpPr>
          <a:xfrm>
            <a:off x="273534" y="260273"/>
            <a:ext cx="598948" cy="598948"/>
            <a:chOff x="3944738" y="1103964"/>
            <a:chExt cx="1254524" cy="1254524"/>
          </a:xfrm>
        </p:grpSpPr>
        <p:grpSp>
          <p:nvGrpSpPr>
            <p:cNvPr id="9" name="组合 8"/>
            <p:cNvGrpSpPr/>
            <p:nvPr/>
          </p:nvGrpSpPr>
          <p:grpSpPr>
            <a:xfrm>
              <a:off x="3944738" y="1103964"/>
              <a:ext cx="1254524" cy="1254524"/>
              <a:chOff x="2494238" y="1545926"/>
              <a:chExt cx="1170130" cy="117013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494238" y="1545926"/>
                <a:ext cx="1170130" cy="117013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33023" y="1684711"/>
                <a:ext cx="892559" cy="892559"/>
              </a:xfrm>
              <a:prstGeom prst="ellipse">
                <a:avLst/>
              </a:prstGeom>
              <a:solidFill>
                <a:srgbClr val="0A4776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Freeform 116"/>
            <p:cNvSpPr>
              <a:spLocks noEditPoints="1"/>
            </p:cNvSpPr>
            <p:nvPr/>
          </p:nvSpPr>
          <p:spPr bwMode="auto">
            <a:xfrm>
              <a:off x="4349566" y="1551871"/>
              <a:ext cx="444864" cy="358709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4358" tIns="62179" rIns="124358" bIns="62179" numCol="1" anchor="t" anchorCtr="0" compatLnSpc="1"/>
            <a:lstStyle/>
            <a:p>
              <a:endParaRPr lang="en-US"/>
            </a:p>
          </p:txBody>
        </p:sp>
      </p:grpSp>
      <p:sp>
        <p:nvSpPr>
          <p:cNvPr id="14" name="PA_矩形 13"/>
          <p:cNvSpPr/>
          <p:nvPr>
            <p:custDataLst>
              <p:tags r:id="rId4"/>
            </p:custDataLst>
          </p:nvPr>
        </p:nvSpPr>
        <p:spPr>
          <a:xfrm>
            <a:off x="964267" y="362325"/>
            <a:ext cx="6926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词性标注（</a:t>
            </a:r>
            <a:r>
              <a:rPr lang="en-US" altLang="zh-CN" sz="2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en-US" sz="2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</a:p>
        </p:txBody>
      </p:sp>
      <p:pic>
        <p:nvPicPr>
          <p:cNvPr id="15" name="PA_图片 2" descr="F:\案例二\394\1.png"/>
          <p:cNvPicPr preferRelativeResize="0">
            <a:picLocks noChangeArrowheads="1"/>
          </p:cNvPicPr>
          <p:nvPr>
            <p:custDataLst>
              <p:tags r:id="rId5"/>
            </p:custDataLst>
          </p:nvPr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107500"/>
            <a:ext cx="9144000" cy="540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A_图片 4" descr="G:\稻壳儿\5\miracomunicazione\shadow3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0" y="4733925"/>
            <a:ext cx="9144000" cy="37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A_TextPlaceholder 33"/>
          <p:cNvSpPr txBox="1"/>
          <p:nvPr>
            <p:custDataLst>
              <p:tags r:id="rId7"/>
            </p:custDataLst>
          </p:nvPr>
        </p:nvSpPr>
        <p:spPr>
          <a:xfrm>
            <a:off x="3514052" y="3952568"/>
            <a:ext cx="1826547" cy="2494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2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标注效果</a:t>
            </a:r>
            <a:endParaRPr lang="en-AU" sz="12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3611E1-4900-49F7-A6D4-7283713B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C82B7F-2EA5-4FC8-B01C-71273C0A93C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54"/>
          <a:stretch/>
        </p:blipFill>
        <p:spPr>
          <a:xfrm>
            <a:off x="2792495" y="1050823"/>
            <a:ext cx="1779505" cy="27284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C887AE6-6BE1-4A76-9BF9-F062FE69784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36"/>
          <a:stretch/>
        </p:blipFill>
        <p:spPr>
          <a:xfrm>
            <a:off x="4572000" y="1224116"/>
            <a:ext cx="1779505" cy="272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5" name="PA_图片 2" descr="F:\案例二\394\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64"/>
          <a:stretch>
            <a:fillRect/>
          </a:stretch>
        </p:blipFill>
        <p:spPr bwMode="auto">
          <a:xfrm rot="21214532" flipH="1">
            <a:off x="-435985" y="-197304"/>
            <a:ext cx="2442770" cy="1580922"/>
          </a:xfrm>
          <a:prstGeom prst="rect">
            <a:avLst/>
          </a:prstGeom>
          <a:noFill/>
          <a:effectLst>
            <a:outerShdw blurRad="342900" dist="139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PA_组合 12"/>
          <p:cNvGrpSpPr/>
          <p:nvPr>
            <p:custDataLst>
              <p:tags r:id="rId3"/>
            </p:custDataLst>
          </p:nvPr>
        </p:nvGrpSpPr>
        <p:grpSpPr>
          <a:xfrm>
            <a:off x="273534" y="260273"/>
            <a:ext cx="598948" cy="598948"/>
            <a:chOff x="3944738" y="1103964"/>
            <a:chExt cx="1254524" cy="1254524"/>
          </a:xfrm>
        </p:grpSpPr>
        <p:grpSp>
          <p:nvGrpSpPr>
            <p:cNvPr id="9" name="组合 8"/>
            <p:cNvGrpSpPr/>
            <p:nvPr/>
          </p:nvGrpSpPr>
          <p:grpSpPr>
            <a:xfrm>
              <a:off x="3944738" y="1103964"/>
              <a:ext cx="1254524" cy="1254524"/>
              <a:chOff x="2494238" y="1545926"/>
              <a:chExt cx="1170130" cy="117013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494238" y="1545926"/>
                <a:ext cx="1170130" cy="117013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33023" y="1684711"/>
                <a:ext cx="892559" cy="892559"/>
              </a:xfrm>
              <a:prstGeom prst="ellipse">
                <a:avLst/>
              </a:prstGeom>
              <a:solidFill>
                <a:srgbClr val="0A4776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Freeform 116"/>
            <p:cNvSpPr>
              <a:spLocks noEditPoints="1"/>
            </p:cNvSpPr>
            <p:nvPr/>
          </p:nvSpPr>
          <p:spPr bwMode="auto">
            <a:xfrm>
              <a:off x="4349566" y="1551871"/>
              <a:ext cx="444864" cy="358709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4358" tIns="62179" rIns="124358" bIns="62179" numCol="1" anchor="t" anchorCtr="0" compatLnSpc="1"/>
            <a:lstStyle/>
            <a:p>
              <a:endParaRPr lang="en-US"/>
            </a:p>
          </p:txBody>
        </p:sp>
      </p:grpSp>
      <p:sp>
        <p:nvSpPr>
          <p:cNvPr id="14" name="PA_矩形 13"/>
          <p:cNvSpPr/>
          <p:nvPr>
            <p:custDataLst>
              <p:tags r:id="rId4"/>
            </p:custDataLst>
          </p:nvPr>
        </p:nvSpPr>
        <p:spPr>
          <a:xfrm>
            <a:off x="964267" y="362325"/>
            <a:ext cx="6926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命名实体识别结果（</a:t>
            </a:r>
            <a:r>
              <a:rPr lang="en-US" altLang="zh-CN" sz="2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zh-CN" altLang="en-US" sz="2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5" name="PA_图片 2" descr="F:\案例二\394\1.png"/>
          <p:cNvPicPr preferRelativeResize="0">
            <a:picLocks noChangeArrowheads="1"/>
          </p:cNvPicPr>
          <p:nvPr>
            <p:custDataLst>
              <p:tags r:id="rId5"/>
            </p:custDataLst>
          </p:nvPr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107500"/>
            <a:ext cx="9144000" cy="540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A_图片 4" descr="G:\稻壳儿\5\miracomunicazione\shadow3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0" y="4733925"/>
            <a:ext cx="9144000" cy="37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A_TextPlaceholder 33"/>
          <p:cNvSpPr txBox="1"/>
          <p:nvPr>
            <p:custDataLst>
              <p:tags r:id="rId7"/>
            </p:custDataLst>
          </p:nvPr>
        </p:nvSpPr>
        <p:spPr>
          <a:xfrm>
            <a:off x="1504498" y="3952568"/>
            <a:ext cx="6135005" cy="2494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2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在这里使用的是</a:t>
            </a: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LSTM-CRF</a:t>
            </a:r>
            <a:r>
              <a:rPr lang="zh-CN" altLang="en-US" sz="12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模型，识别效果参考上图。</a:t>
            </a:r>
            <a:endParaRPr lang="en-US" altLang="zh-CN" sz="12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12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可见整体效果不错，但是无法识别出徐某某等化名，后续可采用正则方式完善。</a:t>
            </a:r>
            <a:endParaRPr lang="en-AU" sz="12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3611E1-4900-49F7-A6D4-7283713B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22A3E4-B7CF-4B21-B574-B98A9FEE1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2" y="1455838"/>
            <a:ext cx="8356976" cy="19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8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5" name="PA_图片 2" descr="F:\案例二\394\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468" y="-30"/>
            <a:ext cx="8372532" cy="51435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A_图片 2" descr="F:\案例二\394\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-1" y="1"/>
            <a:ext cx="8429623" cy="51435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PA_组合 6"/>
          <p:cNvGrpSpPr/>
          <p:nvPr>
            <p:custDataLst>
              <p:tags r:id="rId4"/>
            </p:custDataLst>
          </p:nvPr>
        </p:nvGrpSpPr>
        <p:grpSpPr>
          <a:xfrm>
            <a:off x="3944738" y="1103965"/>
            <a:ext cx="1254524" cy="1254524"/>
            <a:chOff x="2494238" y="1545926"/>
            <a:chExt cx="1170130" cy="1170130"/>
          </a:xfrm>
        </p:grpSpPr>
        <p:sp>
          <p:nvSpPr>
            <p:cNvPr id="8" name="椭圆 7"/>
            <p:cNvSpPr/>
            <p:nvPr/>
          </p:nvSpPr>
          <p:spPr>
            <a:xfrm>
              <a:off x="2494238" y="1545926"/>
              <a:ext cx="1170130" cy="117013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33023" y="1684711"/>
              <a:ext cx="892559" cy="892559"/>
            </a:xfrm>
            <a:prstGeom prst="ellipse">
              <a:avLst/>
            </a:prstGeom>
            <a:solidFill>
              <a:srgbClr val="0A4776"/>
            </a:solidFill>
            <a:ln>
              <a:noFill/>
            </a:ln>
            <a:effectLst>
              <a:innerShdw blurRad="63500" dist="50800" dir="18900000">
                <a:prstClr val="black">
                  <a:alpha val="3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2856568" y="2571721"/>
            <a:ext cx="3430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en-US" altLang="zh-CN" sz="32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_任意多边形 7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4354826" y="1527763"/>
            <a:ext cx="434347" cy="406928"/>
          </a:xfrm>
          <a:custGeom>
            <a:avLst/>
            <a:gdLst/>
            <a:ahLst/>
            <a:cxnLst>
              <a:cxn ang="0">
                <a:pos x="65" y="22"/>
              </a:cxn>
              <a:cxn ang="0">
                <a:pos x="26" y="45"/>
              </a:cxn>
              <a:cxn ang="0">
                <a:pos x="0" y="26"/>
              </a:cxn>
              <a:cxn ang="0">
                <a:pos x="39" y="0"/>
              </a:cxn>
              <a:cxn ang="0">
                <a:pos x="65" y="22"/>
              </a:cxn>
              <a:cxn ang="0">
                <a:pos x="65" y="69"/>
              </a:cxn>
              <a:cxn ang="0">
                <a:pos x="39" y="91"/>
              </a:cxn>
              <a:cxn ang="0">
                <a:pos x="0" y="67"/>
              </a:cxn>
              <a:cxn ang="0">
                <a:pos x="26" y="45"/>
              </a:cxn>
              <a:cxn ang="0">
                <a:pos x="65" y="69"/>
              </a:cxn>
              <a:cxn ang="0">
                <a:pos x="101" y="97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26" y="97"/>
              </a:cxn>
              <a:cxn ang="0">
                <a:pos x="26" y="89"/>
              </a:cxn>
              <a:cxn ang="0">
                <a:pos x="39" y="95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91" y="95"/>
              </a:cxn>
              <a:cxn ang="0">
                <a:pos x="101" y="89"/>
              </a:cxn>
              <a:cxn ang="0">
                <a:pos x="101" y="97"/>
              </a:cxn>
              <a:cxn ang="0">
                <a:pos x="127" y="26"/>
              </a:cxn>
              <a:cxn ang="0">
                <a:pos x="101" y="45"/>
              </a:cxn>
              <a:cxn ang="0">
                <a:pos x="65" y="22"/>
              </a:cxn>
              <a:cxn ang="0">
                <a:pos x="91" y="0"/>
              </a:cxn>
              <a:cxn ang="0">
                <a:pos x="127" y="26"/>
              </a:cxn>
              <a:cxn ang="0">
                <a:pos x="127" y="67"/>
              </a:cxn>
              <a:cxn ang="0">
                <a:pos x="91" y="91"/>
              </a:cxn>
              <a:cxn ang="0">
                <a:pos x="65" y="69"/>
              </a:cxn>
              <a:cxn ang="0">
                <a:pos x="101" y="45"/>
              </a:cxn>
              <a:cxn ang="0">
                <a:pos x="127" y="67"/>
              </a:cxn>
            </a:cxnLst>
            <a:rect l="0" t="0" r="r" b="b"/>
            <a:pathLst>
              <a:path w="127" h="119">
                <a:moveTo>
                  <a:pt x="65" y="22"/>
                </a:moveTo>
                <a:lnTo>
                  <a:pt x="26" y="45"/>
                </a:lnTo>
                <a:lnTo>
                  <a:pt x="0" y="26"/>
                </a:lnTo>
                <a:lnTo>
                  <a:pt x="39" y="0"/>
                </a:lnTo>
                <a:lnTo>
                  <a:pt x="65" y="22"/>
                </a:lnTo>
                <a:close/>
                <a:moveTo>
                  <a:pt x="65" y="69"/>
                </a:moveTo>
                <a:lnTo>
                  <a:pt x="39" y="91"/>
                </a:lnTo>
                <a:lnTo>
                  <a:pt x="0" y="67"/>
                </a:lnTo>
                <a:lnTo>
                  <a:pt x="26" y="45"/>
                </a:lnTo>
                <a:lnTo>
                  <a:pt x="65" y="69"/>
                </a:lnTo>
                <a:close/>
                <a:moveTo>
                  <a:pt x="101" y="97"/>
                </a:move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26" y="97"/>
                </a:lnTo>
                <a:lnTo>
                  <a:pt x="26" y="89"/>
                </a:lnTo>
                <a:lnTo>
                  <a:pt x="39" y="95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91" y="95"/>
                </a:lnTo>
                <a:lnTo>
                  <a:pt x="101" y="89"/>
                </a:lnTo>
                <a:lnTo>
                  <a:pt x="101" y="97"/>
                </a:lnTo>
                <a:close/>
                <a:moveTo>
                  <a:pt x="127" y="26"/>
                </a:moveTo>
                <a:lnTo>
                  <a:pt x="101" y="45"/>
                </a:lnTo>
                <a:lnTo>
                  <a:pt x="65" y="22"/>
                </a:lnTo>
                <a:lnTo>
                  <a:pt x="91" y="0"/>
                </a:lnTo>
                <a:lnTo>
                  <a:pt x="127" y="26"/>
                </a:lnTo>
                <a:close/>
                <a:moveTo>
                  <a:pt x="127" y="67"/>
                </a:moveTo>
                <a:lnTo>
                  <a:pt x="91" y="91"/>
                </a:lnTo>
                <a:lnTo>
                  <a:pt x="65" y="69"/>
                </a:lnTo>
                <a:lnTo>
                  <a:pt x="101" y="45"/>
                </a:lnTo>
                <a:lnTo>
                  <a:pt x="127" y="6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B7D26-978F-4D75-BA4F-6056A864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5" name="PA_图片 2" descr="F:\案例二\394\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64"/>
          <a:stretch>
            <a:fillRect/>
          </a:stretch>
        </p:blipFill>
        <p:spPr bwMode="auto">
          <a:xfrm rot="21214532" flipH="1">
            <a:off x="-435985" y="-197304"/>
            <a:ext cx="2442770" cy="1580922"/>
          </a:xfrm>
          <a:prstGeom prst="rect">
            <a:avLst/>
          </a:prstGeom>
          <a:noFill/>
          <a:effectLst>
            <a:outerShdw blurRad="342900" dist="139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PA_组合 8"/>
          <p:cNvGrpSpPr/>
          <p:nvPr>
            <p:custDataLst>
              <p:tags r:id="rId3"/>
            </p:custDataLst>
          </p:nvPr>
        </p:nvGrpSpPr>
        <p:grpSpPr>
          <a:xfrm>
            <a:off x="273534" y="260273"/>
            <a:ext cx="598948" cy="598948"/>
            <a:chOff x="2494238" y="1545926"/>
            <a:chExt cx="1170130" cy="1170130"/>
          </a:xfrm>
        </p:grpSpPr>
        <p:sp>
          <p:nvSpPr>
            <p:cNvPr id="10" name="椭圆 9"/>
            <p:cNvSpPr/>
            <p:nvPr/>
          </p:nvSpPr>
          <p:spPr>
            <a:xfrm>
              <a:off x="2494238" y="1545926"/>
              <a:ext cx="1170130" cy="117013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633023" y="1684711"/>
              <a:ext cx="892559" cy="892559"/>
            </a:xfrm>
            <a:prstGeom prst="ellipse">
              <a:avLst/>
            </a:prstGeom>
            <a:solidFill>
              <a:srgbClr val="0A4776"/>
            </a:solidFill>
            <a:ln>
              <a:noFill/>
            </a:ln>
            <a:effectLst>
              <a:innerShdw blurRad="63500" dist="50800" dir="18900000">
                <a:prstClr val="black">
                  <a:alpha val="3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PA_矩形 13"/>
          <p:cNvSpPr/>
          <p:nvPr>
            <p:custDataLst>
              <p:tags r:id="rId4"/>
            </p:custDataLst>
          </p:nvPr>
        </p:nvSpPr>
        <p:spPr>
          <a:xfrm>
            <a:off x="964268" y="362325"/>
            <a:ext cx="3430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en-US" altLang="zh-CN" sz="24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A_图片 2" descr="F:\案例二\394\1.png"/>
          <p:cNvPicPr preferRelativeResize="0">
            <a:picLocks noChangeArrowheads="1"/>
          </p:cNvPicPr>
          <p:nvPr>
            <p:custDataLst>
              <p:tags r:id="rId5"/>
            </p:custDataLst>
          </p:nvPr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107500"/>
            <a:ext cx="9144000" cy="540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A_图片 4" descr="G:\稻壳儿\5\miracomunicazione\shadow3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0" y="4733925"/>
            <a:ext cx="9144000" cy="37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A_任意多边形 7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464422" y="458013"/>
            <a:ext cx="217173" cy="203464"/>
          </a:xfrm>
          <a:custGeom>
            <a:avLst/>
            <a:gdLst/>
            <a:ahLst/>
            <a:cxnLst>
              <a:cxn ang="0">
                <a:pos x="65" y="22"/>
              </a:cxn>
              <a:cxn ang="0">
                <a:pos x="26" y="45"/>
              </a:cxn>
              <a:cxn ang="0">
                <a:pos x="0" y="26"/>
              </a:cxn>
              <a:cxn ang="0">
                <a:pos x="39" y="0"/>
              </a:cxn>
              <a:cxn ang="0">
                <a:pos x="65" y="22"/>
              </a:cxn>
              <a:cxn ang="0">
                <a:pos x="65" y="69"/>
              </a:cxn>
              <a:cxn ang="0">
                <a:pos x="39" y="91"/>
              </a:cxn>
              <a:cxn ang="0">
                <a:pos x="0" y="67"/>
              </a:cxn>
              <a:cxn ang="0">
                <a:pos x="26" y="45"/>
              </a:cxn>
              <a:cxn ang="0">
                <a:pos x="65" y="69"/>
              </a:cxn>
              <a:cxn ang="0">
                <a:pos x="101" y="97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26" y="97"/>
              </a:cxn>
              <a:cxn ang="0">
                <a:pos x="26" y="89"/>
              </a:cxn>
              <a:cxn ang="0">
                <a:pos x="39" y="95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91" y="95"/>
              </a:cxn>
              <a:cxn ang="0">
                <a:pos x="101" y="89"/>
              </a:cxn>
              <a:cxn ang="0">
                <a:pos x="101" y="97"/>
              </a:cxn>
              <a:cxn ang="0">
                <a:pos x="127" y="26"/>
              </a:cxn>
              <a:cxn ang="0">
                <a:pos x="101" y="45"/>
              </a:cxn>
              <a:cxn ang="0">
                <a:pos x="65" y="22"/>
              </a:cxn>
              <a:cxn ang="0">
                <a:pos x="91" y="0"/>
              </a:cxn>
              <a:cxn ang="0">
                <a:pos x="127" y="26"/>
              </a:cxn>
              <a:cxn ang="0">
                <a:pos x="127" y="67"/>
              </a:cxn>
              <a:cxn ang="0">
                <a:pos x="91" y="91"/>
              </a:cxn>
              <a:cxn ang="0">
                <a:pos x="65" y="69"/>
              </a:cxn>
              <a:cxn ang="0">
                <a:pos x="101" y="45"/>
              </a:cxn>
              <a:cxn ang="0">
                <a:pos x="127" y="67"/>
              </a:cxn>
            </a:cxnLst>
            <a:rect l="0" t="0" r="r" b="b"/>
            <a:pathLst>
              <a:path w="127" h="119">
                <a:moveTo>
                  <a:pt x="65" y="22"/>
                </a:moveTo>
                <a:lnTo>
                  <a:pt x="26" y="45"/>
                </a:lnTo>
                <a:lnTo>
                  <a:pt x="0" y="26"/>
                </a:lnTo>
                <a:lnTo>
                  <a:pt x="39" y="0"/>
                </a:lnTo>
                <a:lnTo>
                  <a:pt x="65" y="22"/>
                </a:lnTo>
                <a:close/>
                <a:moveTo>
                  <a:pt x="65" y="69"/>
                </a:moveTo>
                <a:lnTo>
                  <a:pt x="39" y="91"/>
                </a:lnTo>
                <a:lnTo>
                  <a:pt x="0" y="67"/>
                </a:lnTo>
                <a:lnTo>
                  <a:pt x="26" y="45"/>
                </a:lnTo>
                <a:lnTo>
                  <a:pt x="65" y="69"/>
                </a:lnTo>
                <a:close/>
                <a:moveTo>
                  <a:pt x="101" y="97"/>
                </a:move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26" y="97"/>
                </a:lnTo>
                <a:lnTo>
                  <a:pt x="26" y="89"/>
                </a:lnTo>
                <a:lnTo>
                  <a:pt x="39" y="95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91" y="95"/>
                </a:lnTo>
                <a:lnTo>
                  <a:pt x="101" y="89"/>
                </a:lnTo>
                <a:lnTo>
                  <a:pt x="101" y="97"/>
                </a:lnTo>
                <a:close/>
                <a:moveTo>
                  <a:pt x="127" y="26"/>
                </a:moveTo>
                <a:lnTo>
                  <a:pt x="101" y="45"/>
                </a:lnTo>
                <a:lnTo>
                  <a:pt x="65" y="22"/>
                </a:lnTo>
                <a:lnTo>
                  <a:pt x="91" y="0"/>
                </a:lnTo>
                <a:lnTo>
                  <a:pt x="127" y="26"/>
                </a:lnTo>
                <a:close/>
                <a:moveTo>
                  <a:pt x="127" y="67"/>
                </a:moveTo>
                <a:lnTo>
                  <a:pt x="91" y="91"/>
                </a:lnTo>
                <a:lnTo>
                  <a:pt x="65" y="69"/>
                </a:lnTo>
                <a:lnTo>
                  <a:pt x="101" y="45"/>
                </a:lnTo>
                <a:lnTo>
                  <a:pt x="127" y="6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sp>
        <p:nvSpPr>
          <p:cNvPr id="43" name="PA_文本框 42"/>
          <p:cNvSpPr txBox="1"/>
          <p:nvPr>
            <p:custDataLst>
              <p:tags r:id="rId8"/>
            </p:custDataLst>
          </p:nvPr>
        </p:nvSpPr>
        <p:spPr>
          <a:xfrm>
            <a:off x="2491943" y="1686655"/>
            <a:ext cx="1729180" cy="253914"/>
          </a:xfrm>
          <a:prstGeom prst="rect">
            <a:avLst/>
          </a:prstGeom>
          <a:noFill/>
        </p:spPr>
        <p:txBody>
          <a:bodyPr wrap="square" lIns="26999" tIns="34289" rIns="26999" bIns="34289" rtlCol="0">
            <a:spAutoFit/>
          </a:bodyPr>
          <a:lstStyle/>
          <a:p>
            <a:pPr defTabSz="685165"/>
            <a:r>
              <a:rPr lang="zh-CN" altLang="en-US" sz="12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基础知识很重要</a:t>
            </a:r>
            <a:endParaRPr lang="en-AU" sz="12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PA_文本框 43"/>
          <p:cNvSpPr txBox="1"/>
          <p:nvPr>
            <p:custDataLst>
              <p:tags r:id="rId9"/>
            </p:custDataLst>
          </p:nvPr>
        </p:nvSpPr>
        <p:spPr>
          <a:xfrm>
            <a:off x="2498417" y="1880604"/>
            <a:ext cx="5731180" cy="377024"/>
          </a:xfrm>
          <a:prstGeom prst="rect">
            <a:avLst/>
          </a:prstGeom>
          <a:noFill/>
        </p:spPr>
        <p:txBody>
          <a:bodyPr wrap="square" lIns="26999" tIns="34289" rIns="26999" bIns="34289" rtlCol="0">
            <a:spAutoFit/>
          </a:bodyPr>
          <a:lstStyle/>
          <a:p>
            <a:pPr defTabSz="685165"/>
            <a:r>
              <a:rPr lang="zh-CN" altLang="en-US" sz="1000" dirty="0">
                <a:solidFill>
                  <a:srgbClr val="262626"/>
                </a:solidFill>
              </a:rPr>
              <a:t>无论是分词、词性标注还是命名实体识别，基本的方法都是</a:t>
            </a:r>
            <a:r>
              <a:rPr lang="en-US" altLang="zh-CN" sz="1000" dirty="0">
                <a:solidFill>
                  <a:srgbClr val="262626"/>
                </a:solidFill>
              </a:rPr>
              <a:t>HMM</a:t>
            </a:r>
            <a:r>
              <a:rPr lang="zh-CN" altLang="en-US" sz="1000" dirty="0">
                <a:solidFill>
                  <a:srgbClr val="262626"/>
                </a:solidFill>
              </a:rPr>
              <a:t>、</a:t>
            </a:r>
            <a:r>
              <a:rPr lang="en-US" altLang="zh-CN" sz="1000" dirty="0">
                <a:solidFill>
                  <a:srgbClr val="262626"/>
                </a:solidFill>
              </a:rPr>
              <a:t>CRF</a:t>
            </a:r>
            <a:r>
              <a:rPr lang="zh-CN" altLang="en-US" sz="1000" dirty="0">
                <a:solidFill>
                  <a:srgbClr val="262626"/>
                </a:solidFill>
              </a:rPr>
              <a:t>等传统的统计学方法，因此必须熟练掌握好这些方法，并和包括机器学习在内的其他方法结合到一起，才能达到理想的效果。</a:t>
            </a:r>
            <a:endParaRPr lang="en-US" sz="1000" dirty="0">
              <a:solidFill>
                <a:srgbClr val="262626"/>
              </a:solidFill>
            </a:endParaRPr>
          </a:p>
        </p:txBody>
      </p:sp>
      <p:sp>
        <p:nvSpPr>
          <p:cNvPr id="45" name="PA_文本框 44"/>
          <p:cNvSpPr txBox="1"/>
          <p:nvPr>
            <p:custDataLst>
              <p:tags r:id="rId10"/>
            </p:custDataLst>
          </p:nvPr>
        </p:nvSpPr>
        <p:spPr>
          <a:xfrm>
            <a:off x="2491943" y="2525067"/>
            <a:ext cx="1965840" cy="253914"/>
          </a:xfrm>
          <a:prstGeom prst="rect">
            <a:avLst/>
          </a:prstGeom>
          <a:noFill/>
        </p:spPr>
        <p:txBody>
          <a:bodyPr wrap="square" lIns="26999" tIns="34289" rIns="26999" bIns="34289" rtlCol="0">
            <a:spAutoFit/>
          </a:bodyPr>
          <a:lstStyle/>
          <a:p>
            <a:pPr defTabSz="685165"/>
            <a:r>
              <a:rPr lang="zh-CN" altLang="en-US" sz="12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中文命名实体识别的困难</a:t>
            </a:r>
            <a:endParaRPr lang="en-AU" sz="12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PA_文本框 45"/>
          <p:cNvSpPr txBox="1"/>
          <p:nvPr>
            <p:custDataLst>
              <p:tags r:id="rId11"/>
            </p:custDataLst>
          </p:nvPr>
        </p:nvSpPr>
        <p:spPr>
          <a:xfrm>
            <a:off x="2498417" y="2719017"/>
            <a:ext cx="5731180" cy="377024"/>
          </a:xfrm>
          <a:prstGeom prst="rect">
            <a:avLst/>
          </a:prstGeom>
          <a:noFill/>
        </p:spPr>
        <p:txBody>
          <a:bodyPr wrap="square" lIns="26999" tIns="34289" rIns="26999" bIns="34289" rtlCol="0">
            <a:spAutoFit/>
          </a:bodyPr>
          <a:lstStyle/>
          <a:p>
            <a:pPr defTabSz="685165"/>
            <a:r>
              <a:rPr lang="en-US" altLang="zh-CN" sz="1000" dirty="0">
                <a:solidFill>
                  <a:srgbClr val="262626"/>
                </a:solidFill>
              </a:rPr>
              <a:t>1.</a:t>
            </a:r>
            <a:r>
              <a:rPr lang="zh-CN" altLang="en-US" sz="1000" dirty="0">
                <a:solidFill>
                  <a:srgbClr val="262626"/>
                </a:solidFill>
              </a:rPr>
              <a:t>命名实体类型多样</a:t>
            </a:r>
            <a:r>
              <a:rPr lang="en-US" altLang="zh-CN" sz="1000" dirty="0">
                <a:solidFill>
                  <a:srgbClr val="262626"/>
                </a:solidFill>
              </a:rPr>
              <a:t>,</a:t>
            </a:r>
            <a:r>
              <a:rPr lang="zh-CN" altLang="en-US" sz="1000" dirty="0">
                <a:solidFill>
                  <a:srgbClr val="262626"/>
                </a:solidFill>
              </a:rPr>
              <a:t>数量众多</a:t>
            </a:r>
            <a:r>
              <a:rPr lang="en-US" altLang="zh-CN" sz="1000" dirty="0">
                <a:solidFill>
                  <a:srgbClr val="262626"/>
                </a:solidFill>
              </a:rPr>
              <a:t>,</a:t>
            </a:r>
            <a:r>
              <a:rPr lang="zh-CN" altLang="en-US" sz="1000" dirty="0">
                <a:solidFill>
                  <a:srgbClr val="262626"/>
                </a:solidFill>
              </a:rPr>
              <a:t>不断有新的命名实体涌现</a:t>
            </a:r>
            <a:r>
              <a:rPr lang="en-US" altLang="zh-CN" sz="1000" dirty="0">
                <a:solidFill>
                  <a:srgbClr val="262626"/>
                </a:solidFill>
              </a:rPr>
              <a:t>,</a:t>
            </a:r>
            <a:r>
              <a:rPr lang="zh-CN" altLang="en-US" sz="1000" dirty="0">
                <a:solidFill>
                  <a:srgbClr val="262626"/>
                </a:solidFill>
              </a:rPr>
              <a:t>如新的人名、地名等</a:t>
            </a:r>
            <a:r>
              <a:rPr lang="en-US" altLang="zh-CN" sz="1000" dirty="0">
                <a:solidFill>
                  <a:srgbClr val="262626"/>
                </a:solidFill>
              </a:rPr>
              <a:t>,</a:t>
            </a:r>
            <a:r>
              <a:rPr lang="zh-CN" altLang="en-US" sz="1000" dirty="0">
                <a:solidFill>
                  <a:srgbClr val="262626"/>
                </a:solidFill>
              </a:rPr>
              <a:t>难以建立大而全的姓氏库、名字库、地址库等数据库。</a:t>
            </a:r>
            <a:endParaRPr lang="en-US" sz="1000" dirty="0">
              <a:solidFill>
                <a:srgbClr val="262626"/>
              </a:solidFill>
            </a:endParaRPr>
          </a:p>
        </p:txBody>
      </p:sp>
      <p:sp>
        <p:nvSpPr>
          <p:cNvPr id="51" name="PA_文本框 50"/>
          <p:cNvSpPr txBox="1"/>
          <p:nvPr>
            <p:custDataLst>
              <p:tags r:id="rId12"/>
            </p:custDataLst>
          </p:nvPr>
        </p:nvSpPr>
        <p:spPr>
          <a:xfrm>
            <a:off x="2491943" y="3255522"/>
            <a:ext cx="5731180" cy="530913"/>
          </a:xfrm>
          <a:prstGeom prst="rect">
            <a:avLst/>
          </a:prstGeom>
          <a:noFill/>
        </p:spPr>
        <p:txBody>
          <a:bodyPr wrap="square" lIns="26999" tIns="34289" rIns="26999" bIns="34289" rtlCol="0">
            <a:spAutoFit/>
          </a:bodyPr>
          <a:lstStyle/>
          <a:p>
            <a:pPr defTabSz="685165"/>
            <a:r>
              <a:rPr lang="en-US" altLang="zh-CN" sz="1000" dirty="0">
                <a:solidFill>
                  <a:srgbClr val="262626"/>
                </a:solidFill>
              </a:rPr>
              <a:t>2.</a:t>
            </a:r>
            <a:r>
              <a:rPr lang="zh-CN" altLang="en-US" sz="1000" dirty="0">
                <a:solidFill>
                  <a:srgbClr val="262626"/>
                </a:solidFill>
              </a:rPr>
              <a:t>命名实体构成结构比较复杂</a:t>
            </a:r>
            <a:r>
              <a:rPr lang="en-US" altLang="zh-CN" sz="1000" dirty="0">
                <a:solidFill>
                  <a:srgbClr val="262626"/>
                </a:solidFill>
              </a:rPr>
              <a:t>,</a:t>
            </a:r>
            <a:r>
              <a:rPr lang="zh-CN" altLang="en-US" sz="1000" dirty="0">
                <a:solidFill>
                  <a:srgbClr val="262626"/>
                </a:solidFill>
              </a:rPr>
              <a:t>并且某些类型的命名实体词的长度没有一定的限制</a:t>
            </a:r>
            <a:r>
              <a:rPr lang="en-US" altLang="zh-CN" sz="1000" dirty="0">
                <a:solidFill>
                  <a:srgbClr val="262626"/>
                </a:solidFill>
              </a:rPr>
              <a:t>,</a:t>
            </a:r>
            <a:r>
              <a:rPr lang="zh-CN" altLang="en-US" sz="1000" dirty="0">
                <a:solidFill>
                  <a:srgbClr val="262626"/>
                </a:solidFill>
              </a:rPr>
              <a:t>不同的实体有不同的结构</a:t>
            </a:r>
            <a:r>
              <a:rPr lang="en-US" altLang="zh-CN" sz="1000" dirty="0">
                <a:solidFill>
                  <a:srgbClr val="262626"/>
                </a:solidFill>
              </a:rPr>
              <a:t>,</a:t>
            </a:r>
            <a:r>
              <a:rPr lang="zh-CN" altLang="en-US" sz="1000" dirty="0">
                <a:solidFill>
                  <a:srgbClr val="262626"/>
                </a:solidFill>
              </a:rPr>
              <a:t>比如组织名存在大量的嵌套、别名、缩略词等问题</a:t>
            </a:r>
            <a:r>
              <a:rPr lang="en-US" altLang="zh-CN" sz="1000" dirty="0">
                <a:solidFill>
                  <a:srgbClr val="262626"/>
                </a:solidFill>
              </a:rPr>
              <a:t>,</a:t>
            </a:r>
            <a:r>
              <a:rPr lang="zh-CN" altLang="en-US" sz="1000" dirty="0">
                <a:solidFill>
                  <a:srgbClr val="262626"/>
                </a:solidFill>
              </a:rPr>
              <a:t>没有严格的规律可以遵循</a:t>
            </a:r>
            <a:r>
              <a:rPr lang="en-US" altLang="zh-CN" sz="1000" dirty="0">
                <a:solidFill>
                  <a:srgbClr val="262626"/>
                </a:solidFill>
              </a:rPr>
              <a:t>;</a:t>
            </a:r>
            <a:r>
              <a:rPr lang="zh-CN" altLang="en-US" sz="1000" dirty="0">
                <a:solidFill>
                  <a:srgbClr val="262626"/>
                </a:solidFill>
              </a:rPr>
              <a:t>人名中也存在比较长的少数民族人名或翻译过来的外国人名</a:t>
            </a:r>
            <a:r>
              <a:rPr lang="en-US" altLang="zh-CN" sz="1000" dirty="0">
                <a:solidFill>
                  <a:srgbClr val="262626"/>
                </a:solidFill>
              </a:rPr>
              <a:t>,</a:t>
            </a:r>
            <a:r>
              <a:rPr lang="zh-CN" altLang="en-US" sz="1000" dirty="0">
                <a:solidFill>
                  <a:srgbClr val="262626"/>
                </a:solidFill>
              </a:rPr>
              <a:t>没有统一的构词规范。</a:t>
            </a:r>
            <a:endParaRPr lang="en-US" sz="1000" dirty="0">
              <a:solidFill>
                <a:srgbClr val="262626"/>
              </a:solidFill>
            </a:endParaRPr>
          </a:p>
        </p:txBody>
      </p:sp>
      <p:sp>
        <p:nvSpPr>
          <p:cNvPr id="55" name="PA_燕尾形 40"/>
          <p:cNvSpPr/>
          <p:nvPr>
            <p:custDataLst>
              <p:tags r:id="rId13"/>
            </p:custDataLst>
          </p:nvPr>
        </p:nvSpPr>
        <p:spPr>
          <a:xfrm>
            <a:off x="1238755" y="1635660"/>
            <a:ext cx="1138715" cy="593540"/>
          </a:xfrm>
          <a:prstGeom prst="chevron">
            <a:avLst>
              <a:gd name="adj" fmla="val 27026"/>
            </a:avLst>
          </a:prstGeom>
          <a:solidFill>
            <a:srgbClr val="0A4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noAutofit/>
          </a:bodyPr>
          <a:lstStyle/>
          <a:p>
            <a:pPr algn="ctr" defTabSz="685165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56" name="PA_燕尾形 41"/>
          <p:cNvSpPr/>
          <p:nvPr>
            <p:custDataLst>
              <p:tags r:id="rId14"/>
            </p:custDataLst>
          </p:nvPr>
        </p:nvSpPr>
        <p:spPr>
          <a:xfrm>
            <a:off x="1238755" y="2477913"/>
            <a:ext cx="1138715" cy="593540"/>
          </a:xfrm>
          <a:prstGeom prst="chevron">
            <a:avLst>
              <a:gd name="adj" fmla="val 27026"/>
            </a:avLst>
          </a:prstGeom>
          <a:solidFill>
            <a:srgbClr val="0A4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9" rIns="68579" bIns="34289" numCol="1" spcCol="0" rtlCol="0" fromWordArt="0" anchor="ctr" anchorCtr="0" forceAA="0" compatLnSpc="1">
            <a:noAutofit/>
          </a:bodyPr>
          <a:lstStyle/>
          <a:p>
            <a:pPr algn="ctr" defTabSz="685165"/>
            <a:endParaRPr lang="en-US" sz="21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59" name="PA_任意多边形 5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626890" y="1797075"/>
            <a:ext cx="362440" cy="270709"/>
          </a:xfrm>
          <a:custGeom>
            <a:avLst/>
            <a:gdLst>
              <a:gd name="T0" fmla="*/ 814 w 889"/>
              <a:gd name="T1" fmla="*/ 664 h 664"/>
              <a:gd name="T2" fmla="*/ 814 w 889"/>
              <a:gd name="T3" fmla="*/ 621 h 664"/>
              <a:gd name="T4" fmla="*/ 845 w 889"/>
              <a:gd name="T5" fmla="*/ 234 h 664"/>
              <a:gd name="T6" fmla="*/ 6 w 889"/>
              <a:gd name="T7" fmla="*/ 456 h 664"/>
              <a:gd name="T8" fmla="*/ 732 w 889"/>
              <a:gd name="T9" fmla="*/ 0 h 664"/>
              <a:gd name="T10" fmla="*/ 85 w 889"/>
              <a:gd name="T11" fmla="*/ 105 h 664"/>
              <a:gd name="T12" fmla="*/ 97 w 889"/>
              <a:gd name="T13" fmla="*/ 79 h 664"/>
              <a:gd name="T14" fmla="*/ 131 w 889"/>
              <a:gd name="T15" fmla="*/ 81 h 664"/>
              <a:gd name="T16" fmla="*/ 167 w 889"/>
              <a:gd name="T17" fmla="*/ 101 h 664"/>
              <a:gd name="T18" fmla="*/ 167 w 889"/>
              <a:gd name="T19" fmla="*/ 97 h 664"/>
              <a:gd name="T20" fmla="*/ 171 w 889"/>
              <a:gd name="T21" fmla="*/ 99 h 664"/>
              <a:gd name="T22" fmla="*/ 181 w 889"/>
              <a:gd name="T23" fmla="*/ 95 h 664"/>
              <a:gd name="T24" fmla="*/ 238 w 889"/>
              <a:gd name="T25" fmla="*/ 89 h 664"/>
              <a:gd name="T26" fmla="*/ 232 w 889"/>
              <a:gd name="T27" fmla="*/ 71 h 664"/>
              <a:gd name="T28" fmla="*/ 270 w 889"/>
              <a:gd name="T29" fmla="*/ 75 h 664"/>
              <a:gd name="T30" fmla="*/ 286 w 889"/>
              <a:gd name="T31" fmla="*/ 89 h 664"/>
              <a:gd name="T32" fmla="*/ 292 w 889"/>
              <a:gd name="T33" fmla="*/ 107 h 664"/>
              <a:gd name="T34" fmla="*/ 286 w 889"/>
              <a:gd name="T35" fmla="*/ 89 h 664"/>
              <a:gd name="T36" fmla="*/ 314 w 889"/>
              <a:gd name="T37" fmla="*/ 81 h 664"/>
              <a:gd name="T38" fmla="*/ 341 w 889"/>
              <a:gd name="T39" fmla="*/ 107 h 664"/>
              <a:gd name="T40" fmla="*/ 333 w 889"/>
              <a:gd name="T41" fmla="*/ 87 h 664"/>
              <a:gd name="T42" fmla="*/ 81 w 889"/>
              <a:gd name="T43" fmla="*/ 375 h 664"/>
              <a:gd name="T44" fmla="*/ 91 w 889"/>
              <a:gd name="T45" fmla="*/ 345 h 664"/>
              <a:gd name="T46" fmla="*/ 595 w 889"/>
              <a:gd name="T47" fmla="*/ 375 h 664"/>
              <a:gd name="T48" fmla="*/ 671 w 889"/>
              <a:gd name="T49" fmla="*/ 381 h 664"/>
              <a:gd name="T50" fmla="*/ 679 w 889"/>
              <a:gd name="T51" fmla="*/ 351 h 664"/>
              <a:gd name="T52" fmla="*/ 645 w 889"/>
              <a:gd name="T53" fmla="*/ 345 h 664"/>
              <a:gd name="T54" fmla="*/ 661 w 889"/>
              <a:gd name="T55" fmla="*/ 351 h 664"/>
              <a:gd name="T56" fmla="*/ 655 w 889"/>
              <a:gd name="T57" fmla="*/ 377 h 664"/>
              <a:gd name="T58" fmla="*/ 611 w 889"/>
              <a:gd name="T59" fmla="*/ 385 h 664"/>
              <a:gd name="T60" fmla="*/ 607 w 889"/>
              <a:gd name="T61" fmla="*/ 353 h 664"/>
              <a:gd name="T62" fmla="*/ 576 w 889"/>
              <a:gd name="T63" fmla="*/ 353 h 664"/>
              <a:gd name="T64" fmla="*/ 411 w 889"/>
              <a:gd name="T65" fmla="*/ 345 h 664"/>
              <a:gd name="T66" fmla="*/ 429 w 889"/>
              <a:gd name="T67" fmla="*/ 349 h 664"/>
              <a:gd name="T68" fmla="*/ 522 w 889"/>
              <a:gd name="T69" fmla="*/ 385 h 664"/>
              <a:gd name="T70" fmla="*/ 512 w 889"/>
              <a:gd name="T71" fmla="*/ 355 h 664"/>
              <a:gd name="T72" fmla="*/ 474 w 889"/>
              <a:gd name="T73" fmla="*/ 349 h 664"/>
              <a:gd name="T74" fmla="*/ 496 w 889"/>
              <a:gd name="T75" fmla="*/ 349 h 664"/>
              <a:gd name="T76" fmla="*/ 494 w 889"/>
              <a:gd name="T77" fmla="*/ 355 h 664"/>
              <a:gd name="T78" fmla="*/ 462 w 889"/>
              <a:gd name="T79" fmla="*/ 381 h 664"/>
              <a:gd name="T80" fmla="*/ 445 w 889"/>
              <a:gd name="T81" fmla="*/ 375 h 664"/>
              <a:gd name="T82" fmla="*/ 411 w 889"/>
              <a:gd name="T83" fmla="*/ 375 h 664"/>
              <a:gd name="T84" fmla="*/ 244 w 889"/>
              <a:gd name="T85" fmla="*/ 351 h 664"/>
              <a:gd name="T86" fmla="*/ 264 w 889"/>
              <a:gd name="T87" fmla="*/ 345 h 664"/>
              <a:gd name="T88" fmla="*/ 367 w 889"/>
              <a:gd name="T89" fmla="*/ 381 h 664"/>
              <a:gd name="T90" fmla="*/ 349 w 889"/>
              <a:gd name="T91" fmla="*/ 377 h 664"/>
              <a:gd name="T92" fmla="*/ 310 w 889"/>
              <a:gd name="T93" fmla="*/ 375 h 664"/>
              <a:gd name="T94" fmla="*/ 320 w 889"/>
              <a:gd name="T95" fmla="*/ 345 h 664"/>
              <a:gd name="T96" fmla="*/ 325 w 889"/>
              <a:gd name="T97" fmla="*/ 351 h 664"/>
              <a:gd name="T98" fmla="*/ 304 w 889"/>
              <a:gd name="T99" fmla="*/ 375 h 664"/>
              <a:gd name="T100" fmla="*/ 294 w 889"/>
              <a:gd name="T101" fmla="*/ 379 h 664"/>
              <a:gd name="T102" fmla="*/ 252 w 889"/>
              <a:gd name="T103" fmla="*/ 379 h 664"/>
              <a:gd name="T104" fmla="*/ 181 w 889"/>
              <a:gd name="T105" fmla="*/ 377 h 664"/>
              <a:gd name="T106" fmla="*/ 196 w 889"/>
              <a:gd name="T107" fmla="*/ 351 h 664"/>
              <a:gd name="T108" fmla="*/ 196 w 889"/>
              <a:gd name="T109" fmla="*/ 351 h 664"/>
              <a:gd name="T110" fmla="*/ 175 w 889"/>
              <a:gd name="T111" fmla="*/ 355 h 664"/>
              <a:gd name="T112" fmla="*/ 165 w 889"/>
              <a:gd name="T113" fmla="*/ 379 h 664"/>
              <a:gd name="T114" fmla="*/ 117 w 889"/>
              <a:gd name="T115" fmla="*/ 381 h 664"/>
              <a:gd name="T116" fmla="*/ 123 w 889"/>
              <a:gd name="T117" fmla="*/ 351 h 664"/>
              <a:gd name="T118" fmla="*/ 91 w 889"/>
              <a:gd name="T119" fmla="*/ 351 h 664"/>
              <a:gd name="T120" fmla="*/ 121 w 889"/>
              <a:gd name="T121" fmla="*/ 166 h 664"/>
              <a:gd name="T122" fmla="*/ 206 w 889"/>
              <a:gd name="T123" fmla="*/ 250 h 664"/>
              <a:gd name="T124" fmla="*/ 113 w 889"/>
              <a:gd name="T125" fmla="*/ 283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9" h="664">
                <a:moveTo>
                  <a:pt x="822" y="158"/>
                </a:moveTo>
                <a:lnTo>
                  <a:pt x="822" y="158"/>
                </a:lnTo>
                <a:lnTo>
                  <a:pt x="834" y="160"/>
                </a:lnTo>
                <a:lnTo>
                  <a:pt x="845" y="166"/>
                </a:lnTo>
                <a:lnTo>
                  <a:pt x="857" y="172"/>
                </a:lnTo>
                <a:lnTo>
                  <a:pt x="867" y="180"/>
                </a:lnTo>
                <a:lnTo>
                  <a:pt x="867" y="180"/>
                </a:lnTo>
                <a:lnTo>
                  <a:pt x="867" y="180"/>
                </a:lnTo>
                <a:lnTo>
                  <a:pt x="875" y="192"/>
                </a:lnTo>
                <a:lnTo>
                  <a:pt x="883" y="204"/>
                </a:lnTo>
                <a:lnTo>
                  <a:pt x="887" y="218"/>
                </a:lnTo>
                <a:lnTo>
                  <a:pt x="889" y="234"/>
                </a:lnTo>
                <a:lnTo>
                  <a:pt x="889" y="589"/>
                </a:lnTo>
                <a:lnTo>
                  <a:pt x="889" y="589"/>
                </a:lnTo>
                <a:lnTo>
                  <a:pt x="887" y="605"/>
                </a:lnTo>
                <a:lnTo>
                  <a:pt x="883" y="619"/>
                </a:lnTo>
                <a:lnTo>
                  <a:pt x="875" y="631"/>
                </a:lnTo>
                <a:lnTo>
                  <a:pt x="867" y="641"/>
                </a:lnTo>
                <a:lnTo>
                  <a:pt x="867" y="643"/>
                </a:lnTo>
                <a:lnTo>
                  <a:pt x="867" y="643"/>
                </a:lnTo>
                <a:lnTo>
                  <a:pt x="855" y="650"/>
                </a:lnTo>
                <a:lnTo>
                  <a:pt x="843" y="658"/>
                </a:lnTo>
                <a:lnTo>
                  <a:pt x="830" y="662"/>
                </a:lnTo>
                <a:lnTo>
                  <a:pt x="814" y="664"/>
                </a:lnTo>
                <a:lnTo>
                  <a:pt x="167" y="664"/>
                </a:lnTo>
                <a:lnTo>
                  <a:pt x="167" y="664"/>
                </a:lnTo>
                <a:lnTo>
                  <a:pt x="153" y="662"/>
                </a:lnTo>
                <a:lnTo>
                  <a:pt x="139" y="658"/>
                </a:lnTo>
                <a:lnTo>
                  <a:pt x="127" y="650"/>
                </a:lnTo>
                <a:lnTo>
                  <a:pt x="115" y="643"/>
                </a:lnTo>
                <a:lnTo>
                  <a:pt x="115" y="641"/>
                </a:lnTo>
                <a:lnTo>
                  <a:pt x="115" y="641"/>
                </a:lnTo>
                <a:lnTo>
                  <a:pt x="105" y="631"/>
                </a:lnTo>
                <a:lnTo>
                  <a:pt x="99" y="619"/>
                </a:lnTo>
                <a:lnTo>
                  <a:pt x="95" y="605"/>
                </a:lnTo>
                <a:lnTo>
                  <a:pt x="93" y="589"/>
                </a:lnTo>
                <a:lnTo>
                  <a:pt x="93" y="531"/>
                </a:lnTo>
                <a:lnTo>
                  <a:pt x="137" y="531"/>
                </a:lnTo>
                <a:lnTo>
                  <a:pt x="137" y="589"/>
                </a:lnTo>
                <a:lnTo>
                  <a:pt x="137" y="589"/>
                </a:lnTo>
                <a:lnTo>
                  <a:pt x="137" y="595"/>
                </a:lnTo>
                <a:lnTo>
                  <a:pt x="139" y="601"/>
                </a:lnTo>
                <a:lnTo>
                  <a:pt x="145" y="611"/>
                </a:lnTo>
                <a:lnTo>
                  <a:pt x="145" y="611"/>
                </a:lnTo>
                <a:lnTo>
                  <a:pt x="155" y="617"/>
                </a:lnTo>
                <a:lnTo>
                  <a:pt x="161" y="619"/>
                </a:lnTo>
                <a:lnTo>
                  <a:pt x="167" y="621"/>
                </a:lnTo>
                <a:lnTo>
                  <a:pt x="814" y="621"/>
                </a:lnTo>
                <a:lnTo>
                  <a:pt x="814" y="621"/>
                </a:lnTo>
                <a:lnTo>
                  <a:pt x="822" y="619"/>
                </a:lnTo>
                <a:lnTo>
                  <a:pt x="826" y="617"/>
                </a:lnTo>
                <a:lnTo>
                  <a:pt x="836" y="611"/>
                </a:lnTo>
                <a:lnTo>
                  <a:pt x="836" y="611"/>
                </a:lnTo>
                <a:lnTo>
                  <a:pt x="843" y="601"/>
                </a:lnTo>
                <a:lnTo>
                  <a:pt x="845" y="595"/>
                </a:lnTo>
                <a:lnTo>
                  <a:pt x="845" y="589"/>
                </a:lnTo>
                <a:lnTo>
                  <a:pt x="845" y="583"/>
                </a:lnTo>
                <a:lnTo>
                  <a:pt x="256" y="583"/>
                </a:lnTo>
                <a:lnTo>
                  <a:pt x="256" y="531"/>
                </a:lnTo>
                <a:lnTo>
                  <a:pt x="738" y="531"/>
                </a:lnTo>
                <a:lnTo>
                  <a:pt x="738" y="531"/>
                </a:lnTo>
                <a:lnTo>
                  <a:pt x="754" y="529"/>
                </a:lnTo>
                <a:lnTo>
                  <a:pt x="770" y="523"/>
                </a:lnTo>
                <a:lnTo>
                  <a:pt x="784" y="516"/>
                </a:lnTo>
                <a:lnTo>
                  <a:pt x="796" y="506"/>
                </a:lnTo>
                <a:lnTo>
                  <a:pt x="808" y="494"/>
                </a:lnTo>
                <a:lnTo>
                  <a:pt x="814" y="480"/>
                </a:lnTo>
                <a:lnTo>
                  <a:pt x="820" y="464"/>
                </a:lnTo>
                <a:lnTo>
                  <a:pt x="822" y="448"/>
                </a:lnTo>
                <a:lnTo>
                  <a:pt x="822" y="436"/>
                </a:lnTo>
                <a:lnTo>
                  <a:pt x="845" y="436"/>
                </a:lnTo>
                <a:lnTo>
                  <a:pt x="845" y="234"/>
                </a:lnTo>
                <a:lnTo>
                  <a:pt x="845" y="234"/>
                </a:lnTo>
                <a:lnTo>
                  <a:pt x="845" y="226"/>
                </a:lnTo>
                <a:lnTo>
                  <a:pt x="843" y="222"/>
                </a:lnTo>
                <a:lnTo>
                  <a:pt x="836" y="212"/>
                </a:lnTo>
                <a:lnTo>
                  <a:pt x="836" y="212"/>
                </a:lnTo>
                <a:lnTo>
                  <a:pt x="830" y="206"/>
                </a:lnTo>
                <a:lnTo>
                  <a:pt x="822" y="202"/>
                </a:lnTo>
                <a:lnTo>
                  <a:pt x="822" y="158"/>
                </a:lnTo>
                <a:lnTo>
                  <a:pt x="822" y="158"/>
                </a:lnTo>
                <a:close/>
                <a:moveTo>
                  <a:pt x="40" y="0"/>
                </a:moveTo>
                <a:lnTo>
                  <a:pt x="40" y="0"/>
                </a:lnTo>
                <a:lnTo>
                  <a:pt x="32" y="0"/>
                </a:lnTo>
                <a:lnTo>
                  <a:pt x="24" y="3"/>
                </a:lnTo>
                <a:lnTo>
                  <a:pt x="18" y="5"/>
                </a:lnTo>
                <a:lnTo>
                  <a:pt x="12" y="11"/>
                </a:lnTo>
                <a:lnTo>
                  <a:pt x="6" y="17"/>
                </a:lnTo>
                <a:lnTo>
                  <a:pt x="2" y="23"/>
                </a:lnTo>
                <a:lnTo>
                  <a:pt x="0" y="31"/>
                </a:lnTo>
                <a:lnTo>
                  <a:pt x="0" y="39"/>
                </a:lnTo>
                <a:lnTo>
                  <a:pt x="0" y="432"/>
                </a:lnTo>
                <a:lnTo>
                  <a:pt x="0" y="432"/>
                </a:lnTo>
                <a:lnTo>
                  <a:pt x="0" y="440"/>
                </a:lnTo>
                <a:lnTo>
                  <a:pt x="2" y="448"/>
                </a:lnTo>
                <a:lnTo>
                  <a:pt x="6" y="456"/>
                </a:lnTo>
                <a:lnTo>
                  <a:pt x="12" y="462"/>
                </a:lnTo>
                <a:lnTo>
                  <a:pt x="18" y="466"/>
                </a:lnTo>
                <a:lnTo>
                  <a:pt x="24" y="470"/>
                </a:lnTo>
                <a:lnTo>
                  <a:pt x="32" y="472"/>
                </a:lnTo>
                <a:lnTo>
                  <a:pt x="40" y="472"/>
                </a:lnTo>
                <a:lnTo>
                  <a:pt x="724" y="472"/>
                </a:lnTo>
                <a:lnTo>
                  <a:pt x="724" y="472"/>
                </a:lnTo>
                <a:lnTo>
                  <a:pt x="732" y="472"/>
                </a:lnTo>
                <a:lnTo>
                  <a:pt x="738" y="470"/>
                </a:lnTo>
                <a:lnTo>
                  <a:pt x="746" y="466"/>
                </a:lnTo>
                <a:lnTo>
                  <a:pt x="752" y="462"/>
                </a:lnTo>
                <a:lnTo>
                  <a:pt x="756" y="456"/>
                </a:lnTo>
                <a:lnTo>
                  <a:pt x="760" y="448"/>
                </a:lnTo>
                <a:lnTo>
                  <a:pt x="762" y="440"/>
                </a:lnTo>
                <a:lnTo>
                  <a:pt x="764" y="432"/>
                </a:lnTo>
                <a:lnTo>
                  <a:pt x="764" y="39"/>
                </a:lnTo>
                <a:lnTo>
                  <a:pt x="764" y="39"/>
                </a:lnTo>
                <a:lnTo>
                  <a:pt x="762" y="31"/>
                </a:lnTo>
                <a:lnTo>
                  <a:pt x="760" y="23"/>
                </a:lnTo>
                <a:lnTo>
                  <a:pt x="756" y="17"/>
                </a:lnTo>
                <a:lnTo>
                  <a:pt x="752" y="11"/>
                </a:lnTo>
                <a:lnTo>
                  <a:pt x="746" y="5"/>
                </a:lnTo>
                <a:lnTo>
                  <a:pt x="738" y="3"/>
                </a:lnTo>
                <a:lnTo>
                  <a:pt x="732" y="0"/>
                </a:lnTo>
                <a:lnTo>
                  <a:pt x="724" y="0"/>
                </a:lnTo>
                <a:lnTo>
                  <a:pt x="40" y="0"/>
                </a:lnTo>
                <a:lnTo>
                  <a:pt x="40" y="0"/>
                </a:lnTo>
                <a:close/>
                <a:moveTo>
                  <a:pt x="101" y="166"/>
                </a:moveTo>
                <a:lnTo>
                  <a:pt x="101" y="166"/>
                </a:lnTo>
                <a:lnTo>
                  <a:pt x="93" y="168"/>
                </a:lnTo>
                <a:lnTo>
                  <a:pt x="87" y="172"/>
                </a:lnTo>
                <a:lnTo>
                  <a:pt x="81" y="178"/>
                </a:lnTo>
                <a:lnTo>
                  <a:pt x="81" y="186"/>
                </a:lnTo>
                <a:lnTo>
                  <a:pt x="81" y="194"/>
                </a:lnTo>
                <a:lnTo>
                  <a:pt x="113" y="194"/>
                </a:lnTo>
                <a:lnTo>
                  <a:pt x="113" y="166"/>
                </a:lnTo>
                <a:lnTo>
                  <a:pt x="101" y="166"/>
                </a:lnTo>
                <a:lnTo>
                  <a:pt x="101" y="166"/>
                </a:lnTo>
                <a:close/>
                <a:moveTo>
                  <a:pt x="101" y="93"/>
                </a:moveTo>
                <a:lnTo>
                  <a:pt x="111" y="95"/>
                </a:lnTo>
                <a:lnTo>
                  <a:pt x="111" y="95"/>
                </a:lnTo>
                <a:lnTo>
                  <a:pt x="107" y="103"/>
                </a:lnTo>
                <a:lnTo>
                  <a:pt x="107" y="103"/>
                </a:lnTo>
                <a:lnTo>
                  <a:pt x="103" y="107"/>
                </a:lnTo>
                <a:lnTo>
                  <a:pt x="103" y="107"/>
                </a:lnTo>
                <a:lnTo>
                  <a:pt x="95" y="107"/>
                </a:lnTo>
                <a:lnTo>
                  <a:pt x="95" y="107"/>
                </a:lnTo>
                <a:lnTo>
                  <a:pt x="85" y="105"/>
                </a:lnTo>
                <a:lnTo>
                  <a:pt x="85" y="105"/>
                </a:lnTo>
                <a:lnTo>
                  <a:pt x="81" y="103"/>
                </a:lnTo>
                <a:lnTo>
                  <a:pt x="79" y="99"/>
                </a:lnTo>
                <a:lnTo>
                  <a:pt x="79" y="99"/>
                </a:lnTo>
                <a:lnTo>
                  <a:pt x="77" y="95"/>
                </a:lnTo>
                <a:lnTo>
                  <a:pt x="75" y="89"/>
                </a:lnTo>
                <a:lnTo>
                  <a:pt x="75" y="89"/>
                </a:lnTo>
                <a:lnTo>
                  <a:pt x="77" y="81"/>
                </a:lnTo>
                <a:lnTo>
                  <a:pt x="81" y="75"/>
                </a:lnTo>
                <a:lnTo>
                  <a:pt x="81" y="75"/>
                </a:lnTo>
                <a:lnTo>
                  <a:pt x="87" y="71"/>
                </a:lnTo>
                <a:lnTo>
                  <a:pt x="93" y="71"/>
                </a:lnTo>
                <a:lnTo>
                  <a:pt x="93" y="71"/>
                </a:lnTo>
                <a:lnTo>
                  <a:pt x="99" y="71"/>
                </a:lnTo>
                <a:lnTo>
                  <a:pt x="105" y="73"/>
                </a:lnTo>
                <a:lnTo>
                  <a:pt x="105" y="73"/>
                </a:lnTo>
                <a:lnTo>
                  <a:pt x="107" y="77"/>
                </a:lnTo>
                <a:lnTo>
                  <a:pt x="111" y="81"/>
                </a:lnTo>
                <a:lnTo>
                  <a:pt x="101" y="83"/>
                </a:lnTo>
                <a:lnTo>
                  <a:pt x="101" y="83"/>
                </a:lnTo>
                <a:lnTo>
                  <a:pt x="99" y="81"/>
                </a:lnTo>
                <a:lnTo>
                  <a:pt x="99" y="81"/>
                </a:lnTo>
                <a:lnTo>
                  <a:pt x="97" y="79"/>
                </a:lnTo>
                <a:lnTo>
                  <a:pt x="97" y="79"/>
                </a:lnTo>
                <a:lnTo>
                  <a:pt x="95" y="79"/>
                </a:lnTo>
                <a:lnTo>
                  <a:pt x="95" y="79"/>
                </a:lnTo>
                <a:lnTo>
                  <a:pt x="91" y="79"/>
                </a:lnTo>
                <a:lnTo>
                  <a:pt x="89" y="81"/>
                </a:lnTo>
                <a:lnTo>
                  <a:pt x="89" y="81"/>
                </a:lnTo>
                <a:lnTo>
                  <a:pt x="87" y="89"/>
                </a:lnTo>
                <a:lnTo>
                  <a:pt x="87" y="89"/>
                </a:lnTo>
                <a:lnTo>
                  <a:pt x="87" y="93"/>
                </a:lnTo>
                <a:lnTo>
                  <a:pt x="89" y="97"/>
                </a:lnTo>
                <a:lnTo>
                  <a:pt x="89" y="97"/>
                </a:lnTo>
                <a:lnTo>
                  <a:pt x="91" y="99"/>
                </a:lnTo>
                <a:lnTo>
                  <a:pt x="93" y="99"/>
                </a:lnTo>
                <a:lnTo>
                  <a:pt x="93" y="99"/>
                </a:lnTo>
                <a:lnTo>
                  <a:pt x="99" y="97"/>
                </a:lnTo>
                <a:lnTo>
                  <a:pt x="99" y="97"/>
                </a:lnTo>
                <a:lnTo>
                  <a:pt x="101" y="93"/>
                </a:lnTo>
                <a:lnTo>
                  <a:pt x="101" y="93"/>
                </a:lnTo>
                <a:close/>
                <a:moveTo>
                  <a:pt x="115" y="81"/>
                </a:moveTo>
                <a:lnTo>
                  <a:pt x="125" y="81"/>
                </a:lnTo>
                <a:lnTo>
                  <a:pt x="125" y="85"/>
                </a:lnTo>
                <a:lnTo>
                  <a:pt x="125" y="85"/>
                </a:lnTo>
                <a:lnTo>
                  <a:pt x="127" y="81"/>
                </a:lnTo>
                <a:lnTo>
                  <a:pt x="127" y="81"/>
                </a:lnTo>
                <a:lnTo>
                  <a:pt x="131" y="81"/>
                </a:lnTo>
                <a:lnTo>
                  <a:pt x="131" y="81"/>
                </a:lnTo>
                <a:lnTo>
                  <a:pt x="135" y="81"/>
                </a:lnTo>
                <a:lnTo>
                  <a:pt x="133" y="89"/>
                </a:lnTo>
                <a:lnTo>
                  <a:pt x="133" y="89"/>
                </a:lnTo>
                <a:lnTo>
                  <a:pt x="131" y="89"/>
                </a:lnTo>
                <a:lnTo>
                  <a:pt x="131" y="89"/>
                </a:lnTo>
                <a:lnTo>
                  <a:pt x="127" y="89"/>
                </a:lnTo>
                <a:lnTo>
                  <a:pt x="127" y="89"/>
                </a:lnTo>
                <a:lnTo>
                  <a:pt x="125" y="99"/>
                </a:lnTo>
                <a:lnTo>
                  <a:pt x="125" y="107"/>
                </a:lnTo>
                <a:lnTo>
                  <a:pt x="115" y="107"/>
                </a:lnTo>
                <a:lnTo>
                  <a:pt x="115" y="81"/>
                </a:lnTo>
                <a:lnTo>
                  <a:pt x="115" y="81"/>
                </a:lnTo>
                <a:close/>
                <a:moveTo>
                  <a:pt x="167" y="97"/>
                </a:moveTo>
                <a:lnTo>
                  <a:pt x="147" y="97"/>
                </a:lnTo>
                <a:lnTo>
                  <a:pt x="147" y="97"/>
                </a:lnTo>
                <a:lnTo>
                  <a:pt x="149" y="101"/>
                </a:lnTo>
                <a:lnTo>
                  <a:pt x="149" y="101"/>
                </a:lnTo>
                <a:lnTo>
                  <a:pt x="153" y="101"/>
                </a:lnTo>
                <a:lnTo>
                  <a:pt x="153" y="101"/>
                </a:lnTo>
                <a:lnTo>
                  <a:pt x="155" y="101"/>
                </a:lnTo>
                <a:lnTo>
                  <a:pt x="155" y="101"/>
                </a:lnTo>
                <a:lnTo>
                  <a:pt x="157" y="99"/>
                </a:lnTo>
                <a:lnTo>
                  <a:pt x="167" y="101"/>
                </a:lnTo>
                <a:lnTo>
                  <a:pt x="167" y="101"/>
                </a:lnTo>
                <a:lnTo>
                  <a:pt x="161" y="105"/>
                </a:lnTo>
                <a:lnTo>
                  <a:pt x="161" y="105"/>
                </a:lnTo>
                <a:lnTo>
                  <a:pt x="153" y="107"/>
                </a:lnTo>
                <a:lnTo>
                  <a:pt x="153" y="107"/>
                </a:lnTo>
                <a:lnTo>
                  <a:pt x="145" y="107"/>
                </a:lnTo>
                <a:lnTo>
                  <a:pt x="145" y="107"/>
                </a:lnTo>
                <a:lnTo>
                  <a:pt x="139" y="101"/>
                </a:lnTo>
                <a:lnTo>
                  <a:pt x="139" y="101"/>
                </a:lnTo>
                <a:lnTo>
                  <a:pt x="137" y="95"/>
                </a:lnTo>
                <a:lnTo>
                  <a:pt x="137" y="95"/>
                </a:lnTo>
                <a:lnTo>
                  <a:pt x="139" y="89"/>
                </a:lnTo>
                <a:lnTo>
                  <a:pt x="141" y="85"/>
                </a:lnTo>
                <a:lnTo>
                  <a:pt x="141" y="85"/>
                </a:lnTo>
                <a:lnTo>
                  <a:pt x="145" y="81"/>
                </a:lnTo>
                <a:lnTo>
                  <a:pt x="151" y="81"/>
                </a:lnTo>
                <a:lnTo>
                  <a:pt x="151" y="81"/>
                </a:lnTo>
                <a:lnTo>
                  <a:pt x="161" y="83"/>
                </a:lnTo>
                <a:lnTo>
                  <a:pt x="161" y="83"/>
                </a:lnTo>
                <a:lnTo>
                  <a:pt x="165" y="87"/>
                </a:lnTo>
                <a:lnTo>
                  <a:pt x="165" y="87"/>
                </a:lnTo>
                <a:lnTo>
                  <a:pt x="167" y="95"/>
                </a:lnTo>
                <a:lnTo>
                  <a:pt x="167" y="97"/>
                </a:lnTo>
                <a:lnTo>
                  <a:pt x="167" y="97"/>
                </a:lnTo>
                <a:close/>
                <a:moveTo>
                  <a:pt x="157" y="91"/>
                </a:moveTo>
                <a:lnTo>
                  <a:pt x="147" y="91"/>
                </a:lnTo>
                <a:lnTo>
                  <a:pt x="147" y="91"/>
                </a:lnTo>
                <a:lnTo>
                  <a:pt x="149" y="89"/>
                </a:lnTo>
                <a:lnTo>
                  <a:pt x="149" y="89"/>
                </a:lnTo>
                <a:lnTo>
                  <a:pt x="153" y="87"/>
                </a:lnTo>
                <a:lnTo>
                  <a:pt x="153" y="87"/>
                </a:lnTo>
                <a:lnTo>
                  <a:pt x="155" y="87"/>
                </a:lnTo>
                <a:lnTo>
                  <a:pt x="155" y="87"/>
                </a:lnTo>
                <a:lnTo>
                  <a:pt x="157" y="91"/>
                </a:lnTo>
                <a:lnTo>
                  <a:pt x="157" y="91"/>
                </a:lnTo>
                <a:close/>
                <a:moveTo>
                  <a:pt x="198" y="71"/>
                </a:moveTo>
                <a:lnTo>
                  <a:pt x="198" y="107"/>
                </a:lnTo>
                <a:lnTo>
                  <a:pt x="189" y="107"/>
                </a:lnTo>
                <a:lnTo>
                  <a:pt x="189" y="103"/>
                </a:lnTo>
                <a:lnTo>
                  <a:pt x="189" y="103"/>
                </a:lnTo>
                <a:lnTo>
                  <a:pt x="187" y="107"/>
                </a:lnTo>
                <a:lnTo>
                  <a:pt x="187" y="107"/>
                </a:lnTo>
                <a:lnTo>
                  <a:pt x="181" y="107"/>
                </a:lnTo>
                <a:lnTo>
                  <a:pt x="181" y="107"/>
                </a:lnTo>
                <a:lnTo>
                  <a:pt x="177" y="107"/>
                </a:lnTo>
                <a:lnTo>
                  <a:pt x="173" y="103"/>
                </a:lnTo>
                <a:lnTo>
                  <a:pt x="173" y="103"/>
                </a:lnTo>
                <a:lnTo>
                  <a:pt x="171" y="99"/>
                </a:lnTo>
                <a:lnTo>
                  <a:pt x="171" y="93"/>
                </a:lnTo>
                <a:lnTo>
                  <a:pt x="171" y="93"/>
                </a:lnTo>
                <a:lnTo>
                  <a:pt x="171" y="87"/>
                </a:lnTo>
                <a:lnTo>
                  <a:pt x="173" y="83"/>
                </a:lnTo>
                <a:lnTo>
                  <a:pt x="173" y="83"/>
                </a:lnTo>
                <a:lnTo>
                  <a:pt x="177" y="81"/>
                </a:lnTo>
                <a:lnTo>
                  <a:pt x="181" y="81"/>
                </a:lnTo>
                <a:lnTo>
                  <a:pt x="181" y="81"/>
                </a:lnTo>
                <a:lnTo>
                  <a:pt x="185" y="81"/>
                </a:lnTo>
                <a:lnTo>
                  <a:pt x="185" y="81"/>
                </a:lnTo>
                <a:lnTo>
                  <a:pt x="189" y="83"/>
                </a:lnTo>
                <a:lnTo>
                  <a:pt x="189" y="71"/>
                </a:lnTo>
                <a:lnTo>
                  <a:pt x="198" y="71"/>
                </a:lnTo>
                <a:lnTo>
                  <a:pt x="198" y="71"/>
                </a:lnTo>
                <a:close/>
                <a:moveTo>
                  <a:pt x="189" y="93"/>
                </a:moveTo>
                <a:lnTo>
                  <a:pt x="189" y="93"/>
                </a:lnTo>
                <a:lnTo>
                  <a:pt x="187" y="99"/>
                </a:lnTo>
                <a:lnTo>
                  <a:pt x="187" y="99"/>
                </a:lnTo>
                <a:lnTo>
                  <a:pt x="185" y="101"/>
                </a:lnTo>
                <a:lnTo>
                  <a:pt x="185" y="101"/>
                </a:lnTo>
                <a:lnTo>
                  <a:pt x="181" y="99"/>
                </a:lnTo>
                <a:lnTo>
                  <a:pt x="181" y="99"/>
                </a:lnTo>
                <a:lnTo>
                  <a:pt x="181" y="95"/>
                </a:lnTo>
                <a:lnTo>
                  <a:pt x="181" y="95"/>
                </a:lnTo>
                <a:lnTo>
                  <a:pt x="181" y="89"/>
                </a:lnTo>
                <a:lnTo>
                  <a:pt x="181" y="89"/>
                </a:lnTo>
                <a:lnTo>
                  <a:pt x="185" y="87"/>
                </a:lnTo>
                <a:lnTo>
                  <a:pt x="185" y="87"/>
                </a:lnTo>
                <a:lnTo>
                  <a:pt x="187" y="89"/>
                </a:lnTo>
                <a:lnTo>
                  <a:pt x="187" y="89"/>
                </a:lnTo>
                <a:lnTo>
                  <a:pt x="189" y="93"/>
                </a:lnTo>
                <a:lnTo>
                  <a:pt x="189" y="93"/>
                </a:lnTo>
                <a:close/>
                <a:moveTo>
                  <a:pt x="204" y="71"/>
                </a:moveTo>
                <a:lnTo>
                  <a:pt x="214" y="71"/>
                </a:lnTo>
                <a:lnTo>
                  <a:pt x="214" y="77"/>
                </a:lnTo>
                <a:lnTo>
                  <a:pt x="204" y="77"/>
                </a:lnTo>
                <a:lnTo>
                  <a:pt x="204" y="71"/>
                </a:lnTo>
                <a:lnTo>
                  <a:pt x="204" y="71"/>
                </a:lnTo>
                <a:close/>
                <a:moveTo>
                  <a:pt x="204" y="81"/>
                </a:moveTo>
                <a:lnTo>
                  <a:pt x="214" y="81"/>
                </a:lnTo>
                <a:lnTo>
                  <a:pt x="214" y="107"/>
                </a:lnTo>
                <a:lnTo>
                  <a:pt x="204" y="107"/>
                </a:lnTo>
                <a:lnTo>
                  <a:pt x="204" y="81"/>
                </a:lnTo>
                <a:lnTo>
                  <a:pt x="204" y="81"/>
                </a:lnTo>
                <a:close/>
                <a:moveTo>
                  <a:pt x="232" y="71"/>
                </a:moveTo>
                <a:lnTo>
                  <a:pt x="232" y="81"/>
                </a:lnTo>
                <a:lnTo>
                  <a:pt x="238" y="81"/>
                </a:lnTo>
                <a:lnTo>
                  <a:pt x="238" y="89"/>
                </a:lnTo>
                <a:lnTo>
                  <a:pt x="232" y="89"/>
                </a:lnTo>
                <a:lnTo>
                  <a:pt x="232" y="97"/>
                </a:lnTo>
                <a:lnTo>
                  <a:pt x="232" y="97"/>
                </a:lnTo>
                <a:lnTo>
                  <a:pt x="234" y="99"/>
                </a:lnTo>
                <a:lnTo>
                  <a:pt x="234" y="99"/>
                </a:lnTo>
                <a:lnTo>
                  <a:pt x="236" y="101"/>
                </a:lnTo>
                <a:lnTo>
                  <a:pt x="236" y="101"/>
                </a:lnTo>
                <a:lnTo>
                  <a:pt x="238" y="99"/>
                </a:lnTo>
                <a:lnTo>
                  <a:pt x="238" y="107"/>
                </a:lnTo>
                <a:lnTo>
                  <a:pt x="238" y="107"/>
                </a:lnTo>
                <a:lnTo>
                  <a:pt x="232" y="107"/>
                </a:lnTo>
                <a:lnTo>
                  <a:pt x="232" y="107"/>
                </a:lnTo>
                <a:lnTo>
                  <a:pt x="226" y="107"/>
                </a:lnTo>
                <a:lnTo>
                  <a:pt x="226" y="107"/>
                </a:lnTo>
                <a:lnTo>
                  <a:pt x="224" y="103"/>
                </a:lnTo>
                <a:lnTo>
                  <a:pt x="224" y="103"/>
                </a:lnTo>
                <a:lnTo>
                  <a:pt x="222" y="97"/>
                </a:lnTo>
                <a:lnTo>
                  <a:pt x="222" y="89"/>
                </a:lnTo>
                <a:lnTo>
                  <a:pt x="220" y="89"/>
                </a:lnTo>
                <a:lnTo>
                  <a:pt x="220" y="81"/>
                </a:lnTo>
                <a:lnTo>
                  <a:pt x="222" y="81"/>
                </a:lnTo>
                <a:lnTo>
                  <a:pt x="222" y="77"/>
                </a:lnTo>
                <a:lnTo>
                  <a:pt x="232" y="71"/>
                </a:lnTo>
                <a:lnTo>
                  <a:pt x="232" y="71"/>
                </a:lnTo>
                <a:close/>
                <a:moveTo>
                  <a:pt x="266" y="93"/>
                </a:moveTo>
                <a:lnTo>
                  <a:pt x="274" y="95"/>
                </a:lnTo>
                <a:lnTo>
                  <a:pt x="274" y="95"/>
                </a:lnTo>
                <a:lnTo>
                  <a:pt x="272" y="101"/>
                </a:lnTo>
                <a:lnTo>
                  <a:pt x="268" y="105"/>
                </a:lnTo>
                <a:lnTo>
                  <a:pt x="268" y="105"/>
                </a:lnTo>
                <a:lnTo>
                  <a:pt x="264" y="107"/>
                </a:lnTo>
                <a:lnTo>
                  <a:pt x="258" y="107"/>
                </a:lnTo>
                <a:lnTo>
                  <a:pt x="258" y="107"/>
                </a:lnTo>
                <a:lnTo>
                  <a:pt x="252" y="107"/>
                </a:lnTo>
                <a:lnTo>
                  <a:pt x="248" y="103"/>
                </a:lnTo>
                <a:lnTo>
                  <a:pt x="248" y="103"/>
                </a:lnTo>
                <a:lnTo>
                  <a:pt x="244" y="97"/>
                </a:lnTo>
                <a:lnTo>
                  <a:pt x="242" y="89"/>
                </a:lnTo>
                <a:lnTo>
                  <a:pt x="242" y="89"/>
                </a:lnTo>
                <a:lnTo>
                  <a:pt x="244" y="81"/>
                </a:lnTo>
                <a:lnTo>
                  <a:pt x="248" y="75"/>
                </a:lnTo>
                <a:lnTo>
                  <a:pt x="248" y="75"/>
                </a:lnTo>
                <a:lnTo>
                  <a:pt x="252" y="71"/>
                </a:lnTo>
                <a:lnTo>
                  <a:pt x="260" y="71"/>
                </a:lnTo>
                <a:lnTo>
                  <a:pt x="260" y="71"/>
                </a:lnTo>
                <a:lnTo>
                  <a:pt x="266" y="71"/>
                </a:lnTo>
                <a:lnTo>
                  <a:pt x="270" y="75"/>
                </a:lnTo>
                <a:lnTo>
                  <a:pt x="270" y="75"/>
                </a:lnTo>
                <a:lnTo>
                  <a:pt x="274" y="81"/>
                </a:lnTo>
                <a:lnTo>
                  <a:pt x="266" y="83"/>
                </a:lnTo>
                <a:lnTo>
                  <a:pt x="266" y="83"/>
                </a:lnTo>
                <a:lnTo>
                  <a:pt x="264" y="79"/>
                </a:lnTo>
                <a:lnTo>
                  <a:pt x="264" y="79"/>
                </a:lnTo>
                <a:lnTo>
                  <a:pt x="258" y="77"/>
                </a:lnTo>
                <a:lnTo>
                  <a:pt x="258" y="77"/>
                </a:lnTo>
                <a:lnTo>
                  <a:pt x="256" y="77"/>
                </a:lnTo>
                <a:lnTo>
                  <a:pt x="252" y="79"/>
                </a:lnTo>
                <a:lnTo>
                  <a:pt x="252" y="79"/>
                </a:lnTo>
                <a:lnTo>
                  <a:pt x="250" y="83"/>
                </a:lnTo>
                <a:lnTo>
                  <a:pt x="250" y="89"/>
                </a:lnTo>
                <a:lnTo>
                  <a:pt x="250" y="89"/>
                </a:lnTo>
                <a:lnTo>
                  <a:pt x="250" y="95"/>
                </a:lnTo>
                <a:lnTo>
                  <a:pt x="252" y="99"/>
                </a:lnTo>
                <a:lnTo>
                  <a:pt x="252" y="99"/>
                </a:lnTo>
                <a:lnTo>
                  <a:pt x="256" y="101"/>
                </a:lnTo>
                <a:lnTo>
                  <a:pt x="258" y="101"/>
                </a:lnTo>
                <a:lnTo>
                  <a:pt x="258" y="101"/>
                </a:lnTo>
                <a:lnTo>
                  <a:pt x="264" y="99"/>
                </a:lnTo>
                <a:lnTo>
                  <a:pt x="264" y="99"/>
                </a:lnTo>
                <a:lnTo>
                  <a:pt x="266" y="93"/>
                </a:lnTo>
                <a:lnTo>
                  <a:pt x="266" y="93"/>
                </a:lnTo>
                <a:close/>
                <a:moveTo>
                  <a:pt x="286" y="89"/>
                </a:moveTo>
                <a:lnTo>
                  <a:pt x="278" y="87"/>
                </a:lnTo>
                <a:lnTo>
                  <a:pt x="278" y="87"/>
                </a:lnTo>
                <a:lnTo>
                  <a:pt x="282" y="83"/>
                </a:lnTo>
                <a:lnTo>
                  <a:pt x="282" y="83"/>
                </a:lnTo>
                <a:lnTo>
                  <a:pt x="290" y="81"/>
                </a:lnTo>
                <a:lnTo>
                  <a:pt x="290" y="81"/>
                </a:lnTo>
                <a:lnTo>
                  <a:pt x="296" y="81"/>
                </a:lnTo>
                <a:lnTo>
                  <a:pt x="296" y="81"/>
                </a:lnTo>
                <a:lnTo>
                  <a:pt x="300" y="85"/>
                </a:lnTo>
                <a:lnTo>
                  <a:pt x="300" y="85"/>
                </a:lnTo>
                <a:lnTo>
                  <a:pt x="302" y="91"/>
                </a:lnTo>
                <a:lnTo>
                  <a:pt x="300" y="99"/>
                </a:lnTo>
                <a:lnTo>
                  <a:pt x="300" y="99"/>
                </a:lnTo>
                <a:lnTo>
                  <a:pt x="302" y="103"/>
                </a:lnTo>
                <a:lnTo>
                  <a:pt x="302" y="103"/>
                </a:lnTo>
                <a:lnTo>
                  <a:pt x="302" y="107"/>
                </a:lnTo>
                <a:lnTo>
                  <a:pt x="296" y="107"/>
                </a:lnTo>
                <a:lnTo>
                  <a:pt x="296" y="107"/>
                </a:lnTo>
                <a:lnTo>
                  <a:pt x="296" y="105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2" y="107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lnTo>
                  <a:pt x="284" y="107"/>
                </a:lnTo>
                <a:lnTo>
                  <a:pt x="280" y="105"/>
                </a:lnTo>
                <a:lnTo>
                  <a:pt x="280" y="105"/>
                </a:lnTo>
                <a:lnTo>
                  <a:pt x="278" y="103"/>
                </a:lnTo>
                <a:lnTo>
                  <a:pt x="278" y="99"/>
                </a:lnTo>
                <a:lnTo>
                  <a:pt x="278" y="99"/>
                </a:lnTo>
                <a:lnTo>
                  <a:pt x="280" y="97"/>
                </a:lnTo>
                <a:lnTo>
                  <a:pt x="280" y="97"/>
                </a:lnTo>
                <a:lnTo>
                  <a:pt x="282" y="93"/>
                </a:lnTo>
                <a:lnTo>
                  <a:pt x="282" y="93"/>
                </a:lnTo>
                <a:lnTo>
                  <a:pt x="288" y="91"/>
                </a:lnTo>
                <a:lnTo>
                  <a:pt x="288" y="91"/>
                </a:lnTo>
                <a:lnTo>
                  <a:pt x="294" y="91"/>
                </a:lnTo>
                <a:lnTo>
                  <a:pt x="294" y="89"/>
                </a:lnTo>
                <a:lnTo>
                  <a:pt x="294" y="89"/>
                </a:lnTo>
                <a:lnTo>
                  <a:pt x="294" y="87"/>
                </a:lnTo>
                <a:lnTo>
                  <a:pt x="294" y="87"/>
                </a:lnTo>
                <a:lnTo>
                  <a:pt x="290" y="85"/>
                </a:lnTo>
                <a:lnTo>
                  <a:pt x="290" y="85"/>
                </a:lnTo>
                <a:lnTo>
                  <a:pt x="286" y="87"/>
                </a:lnTo>
                <a:lnTo>
                  <a:pt x="286" y="87"/>
                </a:lnTo>
                <a:lnTo>
                  <a:pt x="286" y="89"/>
                </a:lnTo>
                <a:lnTo>
                  <a:pt x="286" y="89"/>
                </a:lnTo>
                <a:close/>
                <a:moveTo>
                  <a:pt x="294" y="95"/>
                </a:moveTo>
                <a:lnTo>
                  <a:pt x="294" y="95"/>
                </a:lnTo>
                <a:lnTo>
                  <a:pt x="294" y="95"/>
                </a:lnTo>
                <a:lnTo>
                  <a:pt x="294" y="99"/>
                </a:lnTo>
                <a:lnTo>
                  <a:pt x="294" y="99"/>
                </a:lnTo>
                <a:lnTo>
                  <a:pt x="292" y="101"/>
                </a:lnTo>
                <a:lnTo>
                  <a:pt x="292" y="101"/>
                </a:lnTo>
                <a:lnTo>
                  <a:pt x="288" y="103"/>
                </a:lnTo>
                <a:lnTo>
                  <a:pt x="288" y="103"/>
                </a:lnTo>
                <a:lnTo>
                  <a:pt x="286" y="101"/>
                </a:lnTo>
                <a:lnTo>
                  <a:pt x="286" y="101"/>
                </a:lnTo>
                <a:lnTo>
                  <a:pt x="286" y="99"/>
                </a:lnTo>
                <a:lnTo>
                  <a:pt x="286" y="99"/>
                </a:lnTo>
                <a:lnTo>
                  <a:pt x="286" y="97"/>
                </a:lnTo>
                <a:lnTo>
                  <a:pt x="286" y="97"/>
                </a:lnTo>
                <a:lnTo>
                  <a:pt x="290" y="95"/>
                </a:lnTo>
                <a:lnTo>
                  <a:pt x="290" y="95"/>
                </a:lnTo>
                <a:lnTo>
                  <a:pt x="294" y="95"/>
                </a:lnTo>
                <a:lnTo>
                  <a:pt x="294" y="95"/>
                </a:lnTo>
                <a:close/>
                <a:moveTo>
                  <a:pt x="314" y="107"/>
                </a:moveTo>
                <a:lnTo>
                  <a:pt x="308" y="107"/>
                </a:lnTo>
                <a:lnTo>
                  <a:pt x="308" y="81"/>
                </a:lnTo>
                <a:lnTo>
                  <a:pt x="314" y="81"/>
                </a:lnTo>
                <a:lnTo>
                  <a:pt x="314" y="85"/>
                </a:lnTo>
                <a:lnTo>
                  <a:pt x="314" y="85"/>
                </a:lnTo>
                <a:lnTo>
                  <a:pt x="316" y="81"/>
                </a:lnTo>
                <a:lnTo>
                  <a:pt x="316" y="81"/>
                </a:lnTo>
                <a:lnTo>
                  <a:pt x="320" y="81"/>
                </a:lnTo>
                <a:lnTo>
                  <a:pt x="320" y="81"/>
                </a:lnTo>
                <a:lnTo>
                  <a:pt x="324" y="81"/>
                </a:lnTo>
                <a:lnTo>
                  <a:pt x="322" y="87"/>
                </a:lnTo>
                <a:lnTo>
                  <a:pt x="322" y="87"/>
                </a:lnTo>
                <a:lnTo>
                  <a:pt x="318" y="87"/>
                </a:lnTo>
                <a:lnTo>
                  <a:pt x="318" y="87"/>
                </a:lnTo>
                <a:lnTo>
                  <a:pt x="316" y="87"/>
                </a:lnTo>
                <a:lnTo>
                  <a:pt x="316" y="87"/>
                </a:lnTo>
                <a:lnTo>
                  <a:pt x="314" y="91"/>
                </a:lnTo>
                <a:lnTo>
                  <a:pt x="314" y="91"/>
                </a:lnTo>
                <a:lnTo>
                  <a:pt x="314" y="99"/>
                </a:lnTo>
                <a:lnTo>
                  <a:pt x="314" y="107"/>
                </a:lnTo>
                <a:lnTo>
                  <a:pt x="314" y="107"/>
                </a:lnTo>
                <a:close/>
                <a:moveTo>
                  <a:pt x="351" y="107"/>
                </a:moveTo>
                <a:lnTo>
                  <a:pt x="343" y="107"/>
                </a:lnTo>
                <a:lnTo>
                  <a:pt x="343" y="103"/>
                </a:lnTo>
                <a:lnTo>
                  <a:pt x="343" y="103"/>
                </a:lnTo>
                <a:lnTo>
                  <a:pt x="341" y="107"/>
                </a:lnTo>
                <a:lnTo>
                  <a:pt x="341" y="107"/>
                </a:lnTo>
                <a:lnTo>
                  <a:pt x="335" y="107"/>
                </a:lnTo>
                <a:lnTo>
                  <a:pt x="335" y="107"/>
                </a:lnTo>
                <a:lnTo>
                  <a:pt x="331" y="107"/>
                </a:lnTo>
                <a:lnTo>
                  <a:pt x="327" y="105"/>
                </a:lnTo>
                <a:lnTo>
                  <a:pt x="327" y="105"/>
                </a:lnTo>
                <a:lnTo>
                  <a:pt x="325" y="99"/>
                </a:lnTo>
                <a:lnTo>
                  <a:pt x="325" y="93"/>
                </a:lnTo>
                <a:lnTo>
                  <a:pt x="325" y="93"/>
                </a:lnTo>
                <a:lnTo>
                  <a:pt x="325" y="89"/>
                </a:lnTo>
                <a:lnTo>
                  <a:pt x="327" y="83"/>
                </a:lnTo>
                <a:lnTo>
                  <a:pt x="327" y="83"/>
                </a:lnTo>
                <a:lnTo>
                  <a:pt x="331" y="81"/>
                </a:lnTo>
                <a:lnTo>
                  <a:pt x="335" y="81"/>
                </a:lnTo>
                <a:lnTo>
                  <a:pt x="335" y="81"/>
                </a:lnTo>
                <a:lnTo>
                  <a:pt x="339" y="81"/>
                </a:lnTo>
                <a:lnTo>
                  <a:pt x="343" y="85"/>
                </a:lnTo>
                <a:lnTo>
                  <a:pt x="343" y="71"/>
                </a:lnTo>
                <a:lnTo>
                  <a:pt x="351" y="71"/>
                </a:lnTo>
                <a:lnTo>
                  <a:pt x="351" y="107"/>
                </a:lnTo>
                <a:lnTo>
                  <a:pt x="351" y="107"/>
                </a:lnTo>
                <a:close/>
                <a:moveTo>
                  <a:pt x="331" y="93"/>
                </a:moveTo>
                <a:lnTo>
                  <a:pt x="331" y="93"/>
                </a:lnTo>
                <a:lnTo>
                  <a:pt x="333" y="87"/>
                </a:lnTo>
                <a:lnTo>
                  <a:pt x="333" y="87"/>
                </a:lnTo>
                <a:lnTo>
                  <a:pt x="337" y="85"/>
                </a:lnTo>
                <a:lnTo>
                  <a:pt x="337" y="85"/>
                </a:lnTo>
                <a:lnTo>
                  <a:pt x="341" y="87"/>
                </a:lnTo>
                <a:lnTo>
                  <a:pt x="341" y="87"/>
                </a:lnTo>
                <a:lnTo>
                  <a:pt x="343" y="95"/>
                </a:lnTo>
                <a:lnTo>
                  <a:pt x="343" y="95"/>
                </a:lnTo>
                <a:lnTo>
                  <a:pt x="341" y="101"/>
                </a:lnTo>
                <a:lnTo>
                  <a:pt x="341" y="101"/>
                </a:lnTo>
                <a:lnTo>
                  <a:pt x="337" y="103"/>
                </a:lnTo>
                <a:lnTo>
                  <a:pt x="337" y="103"/>
                </a:lnTo>
                <a:lnTo>
                  <a:pt x="335" y="101"/>
                </a:lnTo>
                <a:lnTo>
                  <a:pt x="333" y="99"/>
                </a:lnTo>
                <a:lnTo>
                  <a:pt x="333" y="99"/>
                </a:lnTo>
                <a:lnTo>
                  <a:pt x="331" y="93"/>
                </a:lnTo>
                <a:lnTo>
                  <a:pt x="331" y="93"/>
                </a:lnTo>
                <a:close/>
                <a:moveTo>
                  <a:pt x="91" y="345"/>
                </a:moveTo>
                <a:lnTo>
                  <a:pt x="91" y="345"/>
                </a:lnTo>
                <a:lnTo>
                  <a:pt x="87" y="345"/>
                </a:lnTo>
                <a:lnTo>
                  <a:pt x="83" y="349"/>
                </a:lnTo>
                <a:lnTo>
                  <a:pt x="83" y="349"/>
                </a:lnTo>
                <a:lnTo>
                  <a:pt x="83" y="349"/>
                </a:lnTo>
                <a:lnTo>
                  <a:pt x="81" y="351"/>
                </a:lnTo>
                <a:lnTo>
                  <a:pt x="81" y="355"/>
                </a:lnTo>
                <a:lnTo>
                  <a:pt x="81" y="375"/>
                </a:lnTo>
                <a:lnTo>
                  <a:pt x="81" y="375"/>
                </a:lnTo>
                <a:lnTo>
                  <a:pt x="81" y="377"/>
                </a:lnTo>
                <a:lnTo>
                  <a:pt x="83" y="381"/>
                </a:lnTo>
                <a:lnTo>
                  <a:pt x="83" y="381"/>
                </a:lnTo>
                <a:lnTo>
                  <a:pt x="87" y="383"/>
                </a:lnTo>
                <a:lnTo>
                  <a:pt x="91" y="385"/>
                </a:lnTo>
                <a:lnTo>
                  <a:pt x="97" y="385"/>
                </a:lnTo>
                <a:lnTo>
                  <a:pt x="97" y="385"/>
                </a:lnTo>
                <a:lnTo>
                  <a:pt x="101" y="383"/>
                </a:lnTo>
                <a:lnTo>
                  <a:pt x="105" y="381"/>
                </a:lnTo>
                <a:lnTo>
                  <a:pt x="105" y="381"/>
                </a:lnTo>
                <a:lnTo>
                  <a:pt x="105" y="381"/>
                </a:lnTo>
                <a:lnTo>
                  <a:pt x="107" y="377"/>
                </a:lnTo>
                <a:lnTo>
                  <a:pt x="107" y="375"/>
                </a:lnTo>
                <a:lnTo>
                  <a:pt x="107" y="355"/>
                </a:lnTo>
                <a:lnTo>
                  <a:pt x="107" y="355"/>
                </a:lnTo>
                <a:lnTo>
                  <a:pt x="107" y="351"/>
                </a:lnTo>
                <a:lnTo>
                  <a:pt x="105" y="349"/>
                </a:lnTo>
                <a:lnTo>
                  <a:pt x="105" y="349"/>
                </a:lnTo>
                <a:lnTo>
                  <a:pt x="105" y="349"/>
                </a:lnTo>
                <a:lnTo>
                  <a:pt x="105" y="349"/>
                </a:lnTo>
                <a:lnTo>
                  <a:pt x="101" y="345"/>
                </a:lnTo>
                <a:lnTo>
                  <a:pt x="97" y="345"/>
                </a:lnTo>
                <a:lnTo>
                  <a:pt x="91" y="345"/>
                </a:lnTo>
                <a:lnTo>
                  <a:pt x="91" y="345"/>
                </a:lnTo>
                <a:close/>
                <a:moveTo>
                  <a:pt x="578" y="345"/>
                </a:moveTo>
                <a:lnTo>
                  <a:pt x="578" y="345"/>
                </a:lnTo>
                <a:lnTo>
                  <a:pt x="574" y="345"/>
                </a:lnTo>
                <a:lnTo>
                  <a:pt x="572" y="349"/>
                </a:lnTo>
                <a:lnTo>
                  <a:pt x="572" y="349"/>
                </a:lnTo>
                <a:lnTo>
                  <a:pt x="572" y="349"/>
                </a:lnTo>
                <a:lnTo>
                  <a:pt x="570" y="351"/>
                </a:lnTo>
                <a:lnTo>
                  <a:pt x="568" y="355"/>
                </a:lnTo>
                <a:lnTo>
                  <a:pt x="568" y="375"/>
                </a:lnTo>
                <a:lnTo>
                  <a:pt x="568" y="375"/>
                </a:lnTo>
                <a:lnTo>
                  <a:pt x="570" y="377"/>
                </a:lnTo>
                <a:lnTo>
                  <a:pt x="572" y="381"/>
                </a:lnTo>
                <a:lnTo>
                  <a:pt x="572" y="381"/>
                </a:lnTo>
                <a:lnTo>
                  <a:pt x="574" y="383"/>
                </a:lnTo>
                <a:lnTo>
                  <a:pt x="578" y="385"/>
                </a:lnTo>
                <a:lnTo>
                  <a:pt x="584" y="385"/>
                </a:lnTo>
                <a:lnTo>
                  <a:pt x="584" y="385"/>
                </a:lnTo>
                <a:lnTo>
                  <a:pt x="587" y="383"/>
                </a:lnTo>
                <a:lnTo>
                  <a:pt x="591" y="381"/>
                </a:lnTo>
                <a:lnTo>
                  <a:pt x="591" y="381"/>
                </a:lnTo>
                <a:lnTo>
                  <a:pt x="591" y="381"/>
                </a:lnTo>
                <a:lnTo>
                  <a:pt x="593" y="377"/>
                </a:lnTo>
                <a:lnTo>
                  <a:pt x="595" y="375"/>
                </a:lnTo>
                <a:lnTo>
                  <a:pt x="595" y="355"/>
                </a:lnTo>
                <a:lnTo>
                  <a:pt x="595" y="355"/>
                </a:lnTo>
                <a:lnTo>
                  <a:pt x="593" y="351"/>
                </a:lnTo>
                <a:lnTo>
                  <a:pt x="591" y="349"/>
                </a:lnTo>
                <a:lnTo>
                  <a:pt x="591" y="349"/>
                </a:lnTo>
                <a:lnTo>
                  <a:pt x="591" y="349"/>
                </a:lnTo>
                <a:lnTo>
                  <a:pt x="591" y="349"/>
                </a:lnTo>
                <a:lnTo>
                  <a:pt x="587" y="345"/>
                </a:lnTo>
                <a:lnTo>
                  <a:pt x="584" y="345"/>
                </a:lnTo>
                <a:lnTo>
                  <a:pt x="578" y="345"/>
                </a:lnTo>
                <a:lnTo>
                  <a:pt x="578" y="345"/>
                </a:lnTo>
                <a:close/>
                <a:moveTo>
                  <a:pt x="679" y="345"/>
                </a:moveTo>
                <a:lnTo>
                  <a:pt x="679" y="345"/>
                </a:lnTo>
                <a:lnTo>
                  <a:pt x="675" y="345"/>
                </a:lnTo>
                <a:lnTo>
                  <a:pt x="671" y="349"/>
                </a:lnTo>
                <a:lnTo>
                  <a:pt x="671" y="349"/>
                </a:lnTo>
                <a:lnTo>
                  <a:pt x="671" y="349"/>
                </a:lnTo>
                <a:lnTo>
                  <a:pt x="669" y="351"/>
                </a:lnTo>
                <a:lnTo>
                  <a:pt x="669" y="355"/>
                </a:lnTo>
                <a:lnTo>
                  <a:pt x="669" y="375"/>
                </a:lnTo>
                <a:lnTo>
                  <a:pt x="669" y="375"/>
                </a:lnTo>
                <a:lnTo>
                  <a:pt x="669" y="377"/>
                </a:lnTo>
                <a:lnTo>
                  <a:pt x="671" y="381"/>
                </a:lnTo>
                <a:lnTo>
                  <a:pt x="671" y="381"/>
                </a:lnTo>
                <a:lnTo>
                  <a:pt x="675" y="383"/>
                </a:lnTo>
                <a:lnTo>
                  <a:pt x="679" y="385"/>
                </a:lnTo>
                <a:lnTo>
                  <a:pt x="685" y="385"/>
                </a:lnTo>
                <a:lnTo>
                  <a:pt x="685" y="385"/>
                </a:lnTo>
                <a:lnTo>
                  <a:pt x="689" y="383"/>
                </a:lnTo>
                <a:lnTo>
                  <a:pt x="691" y="381"/>
                </a:lnTo>
                <a:lnTo>
                  <a:pt x="691" y="381"/>
                </a:lnTo>
                <a:lnTo>
                  <a:pt x="691" y="381"/>
                </a:lnTo>
                <a:lnTo>
                  <a:pt x="695" y="377"/>
                </a:lnTo>
                <a:lnTo>
                  <a:pt x="695" y="375"/>
                </a:lnTo>
                <a:lnTo>
                  <a:pt x="695" y="355"/>
                </a:lnTo>
                <a:lnTo>
                  <a:pt x="695" y="355"/>
                </a:lnTo>
                <a:lnTo>
                  <a:pt x="695" y="351"/>
                </a:lnTo>
                <a:lnTo>
                  <a:pt x="691" y="349"/>
                </a:lnTo>
                <a:lnTo>
                  <a:pt x="691" y="349"/>
                </a:lnTo>
                <a:lnTo>
                  <a:pt x="691" y="349"/>
                </a:lnTo>
                <a:lnTo>
                  <a:pt x="691" y="349"/>
                </a:lnTo>
                <a:lnTo>
                  <a:pt x="689" y="345"/>
                </a:lnTo>
                <a:lnTo>
                  <a:pt x="685" y="345"/>
                </a:lnTo>
                <a:lnTo>
                  <a:pt x="679" y="345"/>
                </a:lnTo>
                <a:lnTo>
                  <a:pt x="679" y="345"/>
                </a:lnTo>
                <a:close/>
                <a:moveTo>
                  <a:pt x="685" y="351"/>
                </a:moveTo>
                <a:lnTo>
                  <a:pt x="679" y="351"/>
                </a:lnTo>
                <a:lnTo>
                  <a:pt x="679" y="351"/>
                </a:lnTo>
                <a:lnTo>
                  <a:pt x="675" y="353"/>
                </a:lnTo>
                <a:lnTo>
                  <a:pt x="675" y="353"/>
                </a:lnTo>
                <a:lnTo>
                  <a:pt x="675" y="353"/>
                </a:lnTo>
                <a:lnTo>
                  <a:pt x="673" y="355"/>
                </a:lnTo>
                <a:lnTo>
                  <a:pt x="673" y="375"/>
                </a:lnTo>
                <a:lnTo>
                  <a:pt x="673" y="375"/>
                </a:lnTo>
                <a:lnTo>
                  <a:pt x="675" y="377"/>
                </a:lnTo>
                <a:lnTo>
                  <a:pt x="675" y="377"/>
                </a:lnTo>
                <a:lnTo>
                  <a:pt x="679" y="379"/>
                </a:lnTo>
                <a:lnTo>
                  <a:pt x="685" y="379"/>
                </a:lnTo>
                <a:lnTo>
                  <a:pt x="685" y="379"/>
                </a:lnTo>
                <a:lnTo>
                  <a:pt x="689" y="377"/>
                </a:lnTo>
                <a:lnTo>
                  <a:pt x="689" y="377"/>
                </a:lnTo>
                <a:lnTo>
                  <a:pt x="689" y="377"/>
                </a:lnTo>
                <a:lnTo>
                  <a:pt x="689" y="375"/>
                </a:lnTo>
                <a:lnTo>
                  <a:pt x="689" y="355"/>
                </a:lnTo>
                <a:lnTo>
                  <a:pt x="689" y="355"/>
                </a:lnTo>
                <a:lnTo>
                  <a:pt x="689" y="353"/>
                </a:lnTo>
                <a:lnTo>
                  <a:pt x="689" y="353"/>
                </a:lnTo>
                <a:lnTo>
                  <a:pt x="689" y="353"/>
                </a:lnTo>
                <a:lnTo>
                  <a:pt x="685" y="351"/>
                </a:lnTo>
                <a:lnTo>
                  <a:pt x="685" y="351"/>
                </a:lnTo>
                <a:close/>
                <a:moveTo>
                  <a:pt x="645" y="345"/>
                </a:moveTo>
                <a:lnTo>
                  <a:pt x="645" y="345"/>
                </a:lnTo>
                <a:lnTo>
                  <a:pt x="641" y="345"/>
                </a:lnTo>
                <a:lnTo>
                  <a:pt x="637" y="349"/>
                </a:lnTo>
                <a:lnTo>
                  <a:pt x="637" y="349"/>
                </a:lnTo>
                <a:lnTo>
                  <a:pt x="637" y="349"/>
                </a:lnTo>
                <a:lnTo>
                  <a:pt x="635" y="351"/>
                </a:lnTo>
                <a:lnTo>
                  <a:pt x="635" y="355"/>
                </a:lnTo>
                <a:lnTo>
                  <a:pt x="635" y="375"/>
                </a:lnTo>
                <a:lnTo>
                  <a:pt x="635" y="375"/>
                </a:lnTo>
                <a:lnTo>
                  <a:pt x="635" y="377"/>
                </a:lnTo>
                <a:lnTo>
                  <a:pt x="637" y="381"/>
                </a:lnTo>
                <a:lnTo>
                  <a:pt x="637" y="381"/>
                </a:lnTo>
                <a:lnTo>
                  <a:pt x="641" y="383"/>
                </a:lnTo>
                <a:lnTo>
                  <a:pt x="645" y="385"/>
                </a:lnTo>
                <a:lnTo>
                  <a:pt x="651" y="385"/>
                </a:lnTo>
                <a:lnTo>
                  <a:pt x="651" y="385"/>
                </a:lnTo>
                <a:lnTo>
                  <a:pt x="655" y="383"/>
                </a:lnTo>
                <a:lnTo>
                  <a:pt x="659" y="381"/>
                </a:lnTo>
                <a:lnTo>
                  <a:pt x="659" y="381"/>
                </a:lnTo>
                <a:lnTo>
                  <a:pt x="659" y="381"/>
                </a:lnTo>
                <a:lnTo>
                  <a:pt x="661" y="377"/>
                </a:lnTo>
                <a:lnTo>
                  <a:pt x="661" y="375"/>
                </a:lnTo>
                <a:lnTo>
                  <a:pt x="661" y="355"/>
                </a:lnTo>
                <a:lnTo>
                  <a:pt x="661" y="355"/>
                </a:lnTo>
                <a:lnTo>
                  <a:pt x="661" y="351"/>
                </a:lnTo>
                <a:lnTo>
                  <a:pt x="659" y="349"/>
                </a:lnTo>
                <a:lnTo>
                  <a:pt x="659" y="349"/>
                </a:lnTo>
                <a:lnTo>
                  <a:pt x="659" y="349"/>
                </a:lnTo>
                <a:lnTo>
                  <a:pt x="659" y="349"/>
                </a:lnTo>
                <a:lnTo>
                  <a:pt x="655" y="345"/>
                </a:lnTo>
                <a:lnTo>
                  <a:pt x="651" y="345"/>
                </a:lnTo>
                <a:lnTo>
                  <a:pt x="645" y="345"/>
                </a:lnTo>
                <a:lnTo>
                  <a:pt x="645" y="345"/>
                </a:lnTo>
                <a:close/>
                <a:moveTo>
                  <a:pt x="651" y="351"/>
                </a:moveTo>
                <a:lnTo>
                  <a:pt x="645" y="351"/>
                </a:lnTo>
                <a:lnTo>
                  <a:pt x="645" y="351"/>
                </a:lnTo>
                <a:lnTo>
                  <a:pt x="641" y="353"/>
                </a:lnTo>
                <a:lnTo>
                  <a:pt x="641" y="353"/>
                </a:lnTo>
                <a:lnTo>
                  <a:pt x="641" y="353"/>
                </a:lnTo>
                <a:lnTo>
                  <a:pt x="641" y="355"/>
                </a:lnTo>
                <a:lnTo>
                  <a:pt x="641" y="375"/>
                </a:lnTo>
                <a:lnTo>
                  <a:pt x="641" y="375"/>
                </a:lnTo>
                <a:lnTo>
                  <a:pt x="641" y="377"/>
                </a:lnTo>
                <a:lnTo>
                  <a:pt x="641" y="377"/>
                </a:lnTo>
                <a:lnTo>
                  <a:pt x="645" y="379"/>
                </a:lnTo>
                <a:lnTo>
                  <a:pt x="651" y="379"/>
                </a:lnTo>
                <a:lnTo>
                  <a:pt x="651" y="379"/>
                </a:lnTo>
                <a:lnTo>
                  <a:pt x="655" y="377"/>
                </a:lnTo>
                <a:lnTo>
                  <a:pt x="655" y="377"/>
                </a:lnTo>
                <a:lnTo>
                  <a:pt x="655" y="377"/>
                </a:lnTo>
                <a:lnTo>
                  <a:pt x="655" y="375"/>
                </a:lnTo>
                <a:lnTo>
                  <a:pt x="655" y="355"/>
                </a:lnTo>
                <a:lnTo>
                  <a:pt x="655" y="355"/>
                </a:lnTo>
                <a:lnTo>
                  <a:pt x="655" y="353"/>
                </a:lnTo>
                <a:lnTo>
                  <a:pt x="655" y="353"/>
                </a:lnTo>
                <a:lnTo>
                  <a:pt x="655" y="353"/>
                </a:lnTo>
                <a:lnTo>
                  <a:pt x="651" y="351"/>
                </a:lnTo>
                <a:lnTo>
                  <a:pt x="651" y="351"/>
                </a:lnTo>
                <a:close/>
                <a:moveTo>
                  <a:pt x="611" y="345"/>
                </a:moveTo>
                <a:lnTo>
                  <a:pt x="611" y="345"/>
                </a:lnTo>
                <a:lnTo>
                  <a:pt x="607" y="345"/>
                </a:lnTo>
                <a:lnTo>
                  <a:pt x="603" y="349"/>
                </a:lnTo>
                <a:lnTo>
                  <a:pt x="603" y="349"/>
                </a:lnTo>
                <a:lnTo>
                  <a:pt x="603" y="349"/>
                </a:lnTo>
                <a:lnTo>
                  <a:pt x="601" y="351"/>
                </a:lnTo>
                <a:lnTo>
                  <a:pt x="601" y="355"/>
                </a:lnTo>
                <a:lnTo>
                  <a:pt x="601" y="375"/>
                </a:lnTo>
                <a:lnTo>
                  <a:pt x="601" y="375"/>
                </a:lnTo>
                <a:lnTo>
                  <a:pt x="601" y="377"/>
                </a:lnTo>
                <a:lnTo>
                  <a:pt x="603" y="381"/>
                </a:lnTo>
                <a:lnTo>
                  <a:pt x="603" y="381"/>
                </a:lnTo>
                <a:lnTo>
                  <a:pt x="607" y="383"/>
                </a:lnTo>
                <a:lnTo>
                  <a:pt x="611" y="385"/>
                </a:lnTo>
                <a:lnTo>
                  <a:pt x="617" y="385"/>
                </a:lnTo>
                <a:lnTo>
                  <a:pt x="617" y="385"/>
                </a:lnTo>
                <a:lnTo>
                  <a:pt x="621" y="383"/>
                </a:lnTo>
                <a:lnTo>
                  <a:pt x="625" y="381"/>
                </a:lnTo>
                <a:lnTo>
                  <a:pt x="625" y="381"/>
                </a:lnTo>
                <a:lnTo>
                  <a:pt x="625" y="381"/>
                </a:lnTo>
                <a:lnTo>
                  <a:pt x="627" y="377"/>
                </a:lnTo>
                <a:lnTo>
                  <a:pt x="627" y="375"/>
                </a:lnTo>
                <a:lnTo>
                  <a:pt x="627" y="355"/>
                </a:lnTo>
                <a:lnTo>
                  <a:pt x="627" y="355"/>
                </a:lnTo>
                <a:lnTo>
                  <a:pt x="627" y="351"/>
                </a:lnTo>
                <a:lnTo>
                  <a:pt x="625" y="349"/>
                </a:lnTo>
                <a:lnTo>
                  <a:pt x="625" y="349"/>
                </a:lnTo>
                <a:lnTo>
                  <a:pt x="625" y="349"/>
                </a:lnTo>
                <a:lnTo>
                  <a:pt x="625" y="349"/>
                </a:lnTo>
                <a:lnTo>
                  <a:pt x="621" y="345"/>
                </a:lnTo>
                <a:lnTo>
                  <a:pt x="617" y="345"/>
                </a:lnTo>
                <a:lnTo>
                  <a:pt x="611" y="345"/>
                </a:lnTo>
                <a:lnTo>
                  <a:pt x="611" y="345"/>
                </a:lnTo>
                <a:close/>
                <a:moveTo>
                  <a:pt x="617" y="351"/>
                </a:moveTo>
                <a:lnTo>
                  <a:pt x="611" y="351"/>
                </a:lnTo>
                <a:lnTo>
                  <a:pt x="611" y="351"/>
                </a:lnTo>
                <a:lnTo>
                  <a:pt x="607" y="353"/>
                </a:lnTo>
                <a:lnTo>
                  <a:pt x="607" y="353"/>
                </a:lnTo>
                <a:lnTo>
                  <a:pt x="607" y="353"/>
                </a:lnTo>
                <a:lnTo>
                  <a:pt x="607" y="355"/>
                </a:lnTo>
                <a:lnTo>
                  <a:pt x="607" y="375"/>
                </a:lnTo>
                <a:lnTo>
                  <a:pt x="607" y="375"/>
                </a:lnTo>
                <a:lnTo>
                  <a:pt x="607" y="377"/>
                </a:lnTo>
                <a:lnTo>
                  <a:pt x="607" y="377"/>
                </a:lnTo>
                <a:lnTo>
                  <a:pt x="611" y="379"/>
                </a:lnTo>
                <a:lnTo>
                  <a:pt x="617" y="379"/>
                </a:lnTo>
                <a:lnTo>
                  <a:pt x="617" y="379"/>
                </a:lnTo>
                <a:lnTo>
                  <a:pt x="621" y="377"/>
                </a:lnTo>
                <a:lnTo>
                  <a:pt x="621" y="377"/>
                </a:lnTo>
                <a:lnTo>
                  <a:pt x="621" y="377"/>
                </a:lnTo>
                <a:lnTo>
                  <a:pt x="623" y="375"/>
                </a:lnTo>
                <a:lnTo>
                  <a:pt x="623" y="355"/>
                </a:lnTo>
                <a:lnTo>
                  <a:pt x="623" y="355"/>
                </a:lnTo>
                <a:lnTo>
                  <a:pt x="621" y="353"/>
                </a:lnTo>
                <a:lnTo>
                  <a:pt x="621" y="353"/>
                </a:lnTo>
                <a:lnTo>
                  <a:pt x="621" y="353"/>
                </a:lnTo>
                <a:lnTo>
                  <a:pt x="617" y="351"/>
                </a:lnTo>
                <a:lnTo>
                  <a:pt x="617" y="351"/>
                </a:lnTo>
                <a:close/>
                <a:moveTo>
                  <a:pt x="584" y="351"/>
                </a:moveTo>
                <a:lnTo>
                  <a:pt x="578" y="351"/>
                </a:lnTo>
                <a:lnTo>
                  <a:pt x="578" y="351"/>
                </a:lnTo>
                <a:lnTo>
                  <a:pt x="576" y="353"/>
                </a:lnTo>
                <a:lnTo>
                  <a:pt x="576" y="353"/>
                </a:lnTo>
                <a:lnTo>
                  <a:pt x="576" y="353"/>
                </a:lnTo>
                <a:lnTo>
                  <a:pt x="574" y="355"/>
                </a:lnTo>
                <a:lnTo>
                  <a:pt x="574" y="375"/>
                </a:lnTo>
                <a:lnTo>
                  <a:pt x="574" y="375"/>
                </a:lnTo>
                <a:lnTo>
                  <a:pt x="576" y="377"/>
                </a:lnTo>
                <a:lnTo>
                  <a:pt x="576" y="377"/>
                </a:lnTo>
                <a:lnTo>
                  <a:pt x="578" y="379"/>
                </a:lnTo>
                <a:lnTo>
                  <a:pt x="584" y="379"/>
                </a:lnTo>
                <a:lnTo>
                  <a:pt x="584" y="379"/>
                </a:lnTo>
                <a:lnTo>
                  <a:pt x="587" y="377"/>
                </a:lnTo>
                <a:lnTo>
                  <a:pt x="587" y="377"/>
                </a:lnTo>
                <a:lnTo>
                  <a:pt x="587" y="377"/>
                </a:lnTo>
                <a:lnTo>
                  <a:pt x="589" y="375"/>
                </a:lnTo>
                <a:lnTo>
                  <a:pt x="589" y="355"/>
                </a:lnTo>
                <a:lnTo>
                  <a:pt x="589" y="355"/>
                </a:lnTo>
                <a:lnTo>
                  <a:pt x="587" y="353"/>
                </a:lnTo>
                <a:lnTo>
                  <a:pt x="587" y="353"/>
                </a:lnTo>
                <a:lnTo>
                  <a:pt x="587" y="353"/>
                </a:lnTo>
                <a:lnTo>
                  <a:pt x="584" y="351"/>
                </a:lnTo>
                <a:lnTo>
                  <a:pt x="584" y="351"/>
                </a:lnTo>
                <a:close/>
                <a:moveTo>
                  <a:pt x="415" y="345"/>
                </a:moveTo>
                <a:lnTo>
                  <a:pt x="415" y="345"/>
                </a:lnTo>
                <a:lnTo>
                  <a:pt x="411" y="345"/>
                </a:lnTo>
                <a:lnTo>
                  <a:pt x="409" y="349"/>
                </a:lnTo>
                <a:lnTo>
                  <a:pt x="409" y="349"/>
                </a:lnTo>
                <a:lnTo>
                  <a:pt x="409" y="349"/>
                </a:lnTo>
                <a:lnTo>
                  <a:pt x="407" y="351"/>
                </a:lnTo>
                <a:lnTo>
                  <a:pt x="405" y="355"/>
                </a:lnTo>
                <a:lnTo>
                  <a:pt x="405" y="375"/>
                </a:lnTo>
                <a:lnTo>
                  <a:pt x="405" y="375"/>
                </a:lnTo>
                <a:lnTo>
                  <a:pt x="407" y="377"/>
                </a:lnTo>
                <a:lnTo>
                  <a:pt x="409" y="381"/>
                </a:lnTo>
                <a:lnTo>
                  <a:pt x="409" y="381"/>
                </a:lnTo>
                <a:lnTo>
                  <a:pt x="411" y="383"/>
                </a:lnTo>
                <a:lnTo>
                  <a:pt x="415" y="385"/>
                </a:lnTo>
                <a:lnTo>
                  <a:pt x="423" y="385"/>
                </a:lnTo>
                <a:lnTo>
                  <a:pt x="423" y="385"/>
                </a:lnTo>
                <a:lnTo>
                  <a:pt x="427" y="383"/>
                </a:lnTo>
                <a:lnTo>
                  <a:pt x="429" y="381"/>
                </a:lnTo>
                <a:lnTo>
                  <a:pt x="429" y="381"/>
                </a:lnTo>
                <a:lnTo>
                  <a:pt x="429" y="381"/>
                </a:lnTo>
                <a:lnTo>
                  <a:pt x="431" y="377"/>
                </a:lnTo>
                <a:lnTo>
                  <a:pt x="433" y="375"/>
                </a:lnTo>
                <a:lnTo>
                  <a:pt x="433" y="355"/>
                </a:lnTo>
                <a:lnTo>
                  <a:pt x="433" y="355"/>
                </a:lnTo>
                <a:lnTo>
                  <a:pt x="431" y="351"/>
                </a:lnTo>
                <a:lnTo>
                  <a:pt x="429" y="349"/>
                </a:lnTo>
                <a:lnTo>
                  <a:pt x="429" y="349"/>
                </a:lnTo>
                <a:lnTo>
                  <a:pt x="429" y="349"/>
                </a:lnTo>
                <a:lnTo>
                  <a:pt x="429" y="349"/>
                </a:lnTo>
                <a:lnTo>
                  <a:pt x="427" y="345"/>
                </a:lnTo>
                <a:lnTo>
                  <a:pt x="423" y="345"/>
                </a:lnTo>
                <a:lnTo>
                  <a:pt x="415" y="345"/>
                </a:lnTo>
                <a:lnTo>
                  <a:pt x="415" y="345"/>
                </a:lnTo>
                <a:close/>
                <a:moveTo>
                  <a:pt x="516" y="345"/>
                </a:moveTo>
                <a:lnTo>
                  <a:pt x="516" y="345"/>
                </a:lnTo>
                <a:lnTo>
                  <a:pt x="512" y="345"/>
                </a:lnTo>
                <a:lnTo>
                  <a:pt x="508" y="349"/>
                </a:lnTo>
                <a:lnTo>
                  <a:pt x="508" y="349"/>
                </a:lnTo>
                <a:lnTo>
                  <a:pt x="508" y="349"/>
                </a:lnTo>
                <a:lnTo>
                  <a:pt x="506" y="351"/>
                </a:lnTo>
                <a:lnTo>
                  <a:pt x="506" y="355"/>
                </a:lnTo>
                <a:lnTo>
                  <a:pt x="506" y="375"/>
                </a:lnTo>
                <a:lnTo>
                  <a:pt x="506" y="375"/>
                </a:lnTo>
                <a:lnTo>
                  <a:pt x="506" y="377"/>
                </a:lnTo>
                <a:lnTo>
                  <a:pt x="508" y="381"/>
                </a:lnTo>
                <a:lnTo>
                  <a:pt x="508" y="381"/>
                </a:lnTo>
                <a:lnTo>
                  <a:pt x="512" y="383"/>
                </a:lnTo>
                <a:lnTo>
                  <a:pt x="516" y="385"/>
                </a:lnTo>
                <a:lnTo>
                  <a:pt x="522" y="385"/>
                </a:lnTo>
                <a:lnTo>
                  <a:pt x="522" y="385"/>
                </a:lnTo>
                <a:lnTo>
                  <a:pt x="526" y="383"/>
                </a:lnTo>
                <a:lnTo>
                  <a:pt x="530" y="381"/>
                </a:lnTo>
                <a:lnTo>
                  <a:pt x="530" y="381"/>
                </a:lnTo>
                <a:lnTo>
                  <a:pt x="530" y="381"/>
                </a:lnTo>
                <a:lnTo>
                  <a:pt x="532" y="377"/>
                </a:lnTo>
                <a:lnTo>
                  <a:pt x="532" y="375"/>
                </a:lnTo>
                <a:lnTo>
                  <a:pt x="532" y="355"/>
                </a:lnTo>
                <a:lnTo>
                  <a:pt x="532" y="355"/>
                </a:lnTo>
                <a:lnTo>
                  <a:pt x="532" y="351"/>
                </a:lnTo>
                <a:lnTo>
                  <a:pt x="530" y="349"/>
                </a:lnTo>
                <a:lnTo>
                  <a:pt x="530" y="349"/>
                </a:lnTo>
                <a:lnTo>
                  <a:pt x="530" y="349"/>
                </a:lnTo>
                <a:lnTo>
                  <a:pt x="530" y="349"/>
                </a:lnTo>
                <a:lnTo>
                  <a:pt x="526" y="345"/>
                </a:lnTo>
                <a:lnTo>
                  <a:pt x="522" y="345"/>
                </a:lnTo>
                <a:lnTo>
                  <a:pt x="516" y="345"/>
                </a:lnTo>
                <a:lnTo>
                  <a:pt x="516" y="345"/>
                </a:lnTo>
                <a:close/>
                <a:moveTo>
                  <a:pt x="522" y="351"/>
                </a:moveTo>
                <a:lnTo>
                  <a:pt x="516" y="351"/>
                </a:lnTo>
                <a:lnTo>
                  <a:pt x="516" y="351"/>
                </a:lnTo>
                <a:lnTo>
                  <a:pt x="512" y="353"/>
                </a:lnTo>
                <a:lnTo>
                  <a:pt x="512" y="353"/>
                </a:lnTo>
                <a:lnTo>
                  <a:pt x="512" y="353"/>
                </a:lnTo>
                <a:lnTo>
                  <a:pt x="512" y="355"/>
                </a:lnTo>
                <a:lnTo>
                  <a:pt x="512" y="375"/>
                </a:lnTo>
                <a:lnTo>
                  <a:pt x="512" y="375"/>
                </a:lnTo>
                <a:lnTo>
                  <a:pt x="512" y="377"/>
                </a:lnTo>
                <a:lnTo>
                  <a:pt x="512" y="377"/>
                </a:lnTo>
                <a:lnTo>
                  <a:pt x="516" y="379"/>
                </a:lnTo>
                <a:lnTo>
                  <a:pt x="522" y="379"/>
                </a:lnTo>
                <a:lnTo>
                  <a:pt x="522" y="379"/>
                </a:lnTo>
                <a:lnTo>
                  <a:pt x="526" y="377"/>
                </a:lnTo>
                <a:lnTo>
                  <a:pt x="526" y="377"/>
                </a:lnTo>
                <a:lnTo>
                  <a:pt x="526" y="377"/>
                </a:lnTo>
                <a:lnTo>
                  <a:pt x="526" y="375"/>
                </a:lnTo>
                <a:lnTo>
                  <a:pt x="526" y="355"/>
                </a:lnTo>
                <a:lnTo>
                  <a:pt x="526" y="355"/>
                </a:lnTo>
                <a:lnTo>
                  <a:pt x="526" y="353"/>
                </a:lnTo>
                <a:lnTo>
                  <a:pt x="526" y="353"/>
                </a:lnTo>
                <a:lnTo>
                  <a:pt x="526" y="353"/>
                </a:lnTo>
                <a:lnTo>
                  <a:pt x="522" y="351"/>
                </a:lnTo>
                <a:lnTo>
                  <a:pt x="522" y="351"/>
                </a:lnTo>
                <a:close/>
                <a:moveTo>
                  <a:pt x="482" y="345"/>
                </a:moveTo>
                <a:lnTo>
                  <a:pt x="482" y="345"/>
                </a:lnTo>
                <a:lnTo>
                  <a:pt x="478" y="345"/>
                </a:lnTo>
                <a:lnTo>
                  <a:pt x="474" y="349"/>
                </a:lnTo>
                <a:lnTo>
                  <a:pt x="474" y="349"/>
                </a:lnTo>
                <a:lnTo>
                  <a:pt x="474" y="349"/>
                </a:lnTo>
                <a:lnTo>
                  <a:pt x="472" y="351"/>
                </a:lnTo>
                <a:lnTo>
                  <a:pt x="472" y="355"/>
                </a:lnTo>
                <a:lnTo>
                  <a:pt x="472" y="375"/>
                </a:lnTo>
                <a:lnTo>
                  <a:pt x="472" y="375"/>
                </a:lnTo>
                <a:lnTo>
                  <a:pt x="472" y="377"/>
                </a:lnTo>
                <a:lnTo>
                  <a:pt x="474" y="381"/>
                </a:lnTo>
                <a:lnTo>
                  <a:pt x="474" y="381"/>
                </a:lnTo>
                <a:lnTo>
                  <a:pt x="478" y="383"/>
                </a:lnTo>
                <a:lnTo>
                  <a:pt x="482" y="385"/>
                </a:lnTo>
                <a:lnTo>
                  <a:pt x="488" y="385"/>
                </a:lnTo>
                <a:lnTo>
                  <a:pt x="488" y="385"/>
                </a:lnTo>
                <a:lnTo>
                  <a:pt x="492" y="383"/>
                </a:lnTo>
                <a:lnTo>
                  <a:pt x="496" y="381"/>
                </a:lnTo>
                <a:lnTo>
                  <a:pt x="496" y="381"/>
                </a:lnTo>
                <a:lnTo>
                  <a:pt x="496" y="381"/>
                </a:lnTo>
                <a:lnTo>
                  <a:pt x="498" y="377"/>
                </a:lnTo>
                <a:lnTo>
                  <a:pt x="498" y="375"/>
                </a:lnTo>
                <a:lnTo>
                  <a:pt x="498" y="355"/>
                </a:lnTo>
                <a:lnTo>
                  <a:pt x="498" y="355"/>
                </a:lnTo>
                <a:lnTo>
                  <a:pt x="498" y="351"/>
                </a:lnTo>
                <a:lnTo>
                  <a:pt x="496" y="349"/>
                </a:lnTo>
                <a:lnTo>
                  <a:pt x="496" y="349"/>
                </a:lnTo>
                <a:lnTo>
                  <a:pt x="496" y="349"/>
                </a:lnTo>
                <a:lnTo>
                  <a:pt x="496" y="349"/>
                </a:lnTo>
                <a:lnTo>
                  <a:pt x="492" y="345"/>
                </a:lnTo>
                <a:lnTo>
                  <a:pt x="488" y="345"/>
                </a:lnTo>
                <a:lnTo>
                  <a:pt x="482" y="345"/>
                </a:lnTo>
                <a:lnTo>
                  <a:pt x="482" y="345"/>
                </a:lnTo>
                <a:close/>
                <a:moveTo>
                  <a:pt x="488" y="351"/>
                </a:moveTo>
                <a:lnTo>
                  <a:pt x="482" y="351"/>
                </a:lnTo>
                <a:lnTo>
                  <a:pt x="482" y="351"/>
                </a:lnTo>
                <a:lnTo>
                  <a:pt x="478" y="353"/>
                </a:lnTo>
                <a:lnTo>
                  <a:pt x="478" y="353"/>
                </a:lnTo>
                <a:lnTo>
                  <a:pt x="478" y="353"/>
                </a:lnTo>
                <a:lnTo>
                  <a:pt x="478" y="355"/>
                </a:lnTo>
                <a:lnTo>
                  <a:pt x="478" y="375"/>
                </a:lnTo>
                <a:lnTo>
                  <a:pt x="478" y="375"/>
                </a:lnTo>
                <a:lnTo>
                  <a:pt x="478" y="377"/>
                </a:lnTo>
                <a:lnTo>
                  <a:pt x="478" y="377"/>
                </a:lnTo>
                <a:lnTo>
                  <a:pt x="482" y="379"/>
                </a:lnTo>
                <a:lnTo>
                  <a:pt x="488" y="379"/>
                </a:lnTo>
                <a:lnTo>
                  <a:pt x="488" y="379"/>
                </a:lnTo>
                <a:lnTo>
                  <a:pt x="492" y="377"/>
                </a:lnTo>
                <a:lnTo>
                  <a:pt x="492" y="377"/>
                </a:lnTo>
                <a:lnTo>
                  <a:pt x="492" y="377"/>
                </a:lnTo>
                <a:lnTo>
                  <a:pt x="494" y="375"/>
                </a:lnTo>
                <a:lnTo>
                  <a:pt x="494" y="355"/>
                </a:lnTo>
                <a:lnTo>
                  <a:pt x="494" y="355"/>
                </a:lnTo>
                <a:lnTo>
                  <a:pt x="492" y="353"/>
                </a:lnTo>
                <a:lnTo>
                  <a:pt x="492" y="353"/>
                </a:lnTo>
                <a:lnTo>
                  <a:pt x="492" y="353"/>
                </a:lnTo>
                <a:lnTo>
                  <a:pt x="488" y="351"/>
                </a:lnTo>
                <a:lnTo>
                  <a:pt x="488" y="351"/>
                </a:lnTo>
                <a:close/>
                <a:moveTo>
                  <a:pt x="449" y="345"/>
                </a:moveTo>
                <a:lnTo>
                  <a:pt x="449" y="345"/>
                </a:lnTo>
                <a:lnTo>
                  <a:pt x="445" y="345"/>
                </a:lnTo>
                <a:lnTo>
                  <a:pt x="443" y="349"/>
                </a:lnTo>
                <a:lnTo>
                  <a:pt x="443" y="349"/>
                </a:lnTo>
                <a:lnTo>
                  <a:pt x="443" y="349"/>
                </a:lnTo>
                <a:lnTo>
                  <a:pt x="439" y="351"/>
                </a:lnTo>
                <a:lnTo>
                  <a:pt x="439" y="355"/>
                </a:lnTo>
                <a:lnTo>
                  <a:pt x="439" y="375"/>
                </a:lnTo>
                <a:lnTo>
                  <a:pt x="439" y="375"/>
                </a:lnTo>
                <a:lnTo>
                  <a:pt x="439" y="377"/>
                </a:lnTo>
                <a:lnTo>
                  <a:pt x="443" y="381"/>
                </a:lnTo>
                <a:lnTo>
                  <a:pt x="443" y="381"/>
                </a:lnTo>
                <a:lnTo>
                  <a:pt x="445" y="383"/>
                </a:lnTo>
                <a:lnTo>
                  <a:pt x="449" y="385"/>
                </a:lnTo>
                <a:lnTo>
                  <a:pt x="454" y="385"/>
                </a:lnTo>
                <a:lnTo>
                  <a:pt x="454" y="385"/>
                </a:lnTo>
                <a:lnTo>
                  <a:pt x="458" y="383"/>
                </a:lnTo>
                <a:lnTo>
                  <a:pt x="462" y="381"/>
                </a:lnTo>
                <a:lnTo>
                  <a:pt x="462" y="381"/>
                </a:lnTo>
                <a:lnTo>
                  <a:pt x="462" y="381"/>
                </a:lnTo>
                <a:lnTo>
                  <a:pt x="464" y="377"/>
                </a:lnTo>
                <a:lnTo>
                  <a:pt x="464" y="375"/>
                </a:lnTo>
                <a:lnTo>
                  <a:pt x="464" y="355"/>
                </a:lnTo>
                <a:lnTo>
                  <a:pt x="464" y="355"/>
                </a:lnTo>
                <a:lnTo>
                  <a:pt x="464" y="351"/>
                </a:lnTo>
                <a:lnTo>
                  <a:pt x="462" y="349"/>
                </a:lnTo>
                <a:lnTo>
                  <a:pt x="462" y="349"/>
                </a:lnTo>
                <a:lnTo>
                  <a:pt x="462" y="349"/>
                </a:lnTo>
                <a:lnTo>
                  <a:pt x="462" y="349"/>
                </a:lnTo>
                <a:lnTo>
                  <a:pt x="458" y="345"/>
                </a:lnTo>
                <a:lnTo>
                  <a:pt x="454" y="345"/>
                </a:lnTo>
                <a:lnTo>
                  <a:pt x="449" y="345"/>
                </a:lnTo>
                <a:lnTo>
                  <a:pt x="449" y="345"/>
                </a:lnTo>
                <a:close/>
                <a:moveTo>
                  <a:pt x="454" y="351"/>
                </a:moveTo>
                <a:lnTo>
                  <a:pt x="449" y="351"/>
                </a:lnTo>
                <a:lnTo>
                  <a:pt x="449" y="351"/>
                </a:lnTo>
                <a:lnTo>
                  <a:pt x="447" y="353"/>
                </a:lnTo>
                <a:lnTo>
                  <a:pt x="447" y="353"/>
                </a:lnTo>
                <a:lnTo>
                  <a:pt x="447" y="353"/>
                </a:lnTo>
                <a:lnTo>
                  <a:pt x="445" y="355"/>
                </a:lnTo>
                <a:lnTo>
                  <a:pt x="445" y="375"/>
                </a:lnTo>
                <a:lnTo>
                  <a:pt x="445" y="375"/>
                </a:lnTo>
                <a:lnTo>
                  <a:pt x="447" y="377"/>
                </a:lnTo>
                <a:lnTo>
                  <a:pt x="447" y="377"/>
                </a:lnTo>
                <a:lnTo>
                  <a:pt x="449" y="379"/>
                </a:lnTo>
                <a:lnTo>
                  <a:pt x="454" y="379"/>
                </a:lnTo>
                <a:lnTo>
                  <a:pt x="454" y="379"/>
                </a:lnTo>
                <a:lnTo>
                  <a:pt x="458" y="377"/>
                </a:lnTo>
                <a:lnTo>
                  <a:pt x="458" y="377"/>
                </a:lnTo>
                <a:lnTo>
                  <a:pt x="458" y="377"/>
                </a:lnTo>
                <a:lnTo>
                  <a:pt x="460" y="375"/>
                </a:lnTo>
                <a:lnTo>
                  <a:pt x="460" y="355"/>
                </a:lnTo>
                <a:lnTo>
                  <a:pt x="460" y="355"/>
                </a:lnTo>
                <a:lnTo>
                  <a:pt x="458" y="353"/>
                </a:lnTo>
                <a:lnTo>
                  <a:pt x="458" y="353"/>
                </a:lnTo>
                <a:lnTo>
                  <a:pt x="458" y="353"/>
                </a:lnTo>
                <a:lnTo>
                  <a:pt x="454" y="351"/>
                </a:lnTo>
                <a:lnTo>
                  <a:pt x="454" y="351"/>
                </a:lnTo>
                <a:close/>
                <a:moveTo>
                  <a:pt x="423" y="351"/>
                </a:moveTo>
                <a:lnTo>
                  <a:pt x="415" y="351"/>
                </a:lnTo>
                <a:lnTo>
                  <a:pt x="415" y="351"/>
                </a:lnTo>
                <a:lnTo>
                  <a:pt x="413" y="353"/>
                </a:lnTo>
                <a:lnTo>
                  <a:pt x="413" y="353"/>
                </a:lnTo>
                <a:lnTo>
                  <a:pt x="413" y="353"/>
                </a:lnTo>
                <a:lnTo>
                  <a:pt x="411" y="355"/>
                </a:lnTo>
                <a:lnTo>
                  <a:pt x="411" y="375"/>
                </a:lnTo>
                <a:lnTo>
                  <a:pt x="411" y="375"/>
                </a:lnTo>
                <a:lnTo>
                  <a:pt x="413" y="377"/>
                </a:lnTo>
                <a:lnTo>
                  <a:pt x="413" y="377"/>
                </a:lnTo>
                <a:lnTo>
                  <a:pt x="415" y="379"/>
                </a:lnTo>
                <a:lnTo>
                  <a:pt x="423" y="379"/>
                </a:lnTo>
                <a:lnTo>
                  <a:pt x="423" y="379"/>
                </a:lnTo>
                <a:lnTo>
                  <a:pt x="425" y="377"/>
                </a:lnTo>
                <a:lnTo>
                  <a:pt x="425" y="377"/>
                </a:lnTo>
                <a:lnTo>
                  <a:pt x="425" y="377"/>
                </a:lnTo>
                <a:lnTo>
                  <a:pt x="427" y="375"/>
                </a:lnTo>
                <a:lnTo>
                  <a:pt x="427" y="355"/>
                </a:lnTo>
                <a:lnTo>
                  <a:pt x="427" y="355"/>
                </a:lnTo>
                <a:lnTo>
                  <a:pt x="425" y="353"/>
                </a:lnTo>
                <a:lnTo>
                  <a:pt x="425" y="353"/>
                </a:lnTo>
                <a:lnTo>
                  <a:pt x="425" y="353"/>
                </a:lnTo>
                <a:lnTo>
                  <a:pt x="423" y="351"/>
                </a:lnTo>
                <a:lnTo>
                  <a:pt x="423" y="351"/>
                </a:lnTo>
                <a:close/>
                <a:moveTo>
                  <a:pt x="252" y="345"/>
                </a:moveTo>
                <a:lnTo>
                  <a:pt x="252" y="345"/>
                </a:lnTo>
                <a:lnTo>
                  <a:pt x="250" y="345"/>
                </a:lnTo>
                <a:lnTo>
                  <a:pt x="246" y="349"/>
                </a:lnTo>
                <a:lnTo>
                  <a:pt x="246" y="349"/>
                </a:lnTo>
                <a:lnTo>
                  <a:pt x="246" y="349"/>
                </a:lnTo>
                <a:lnTo>
                  <a:pt x="244" y="351"/>
                </a:lnTo>
                <a:lnTo>
                  <a:pt x="242" y="355"/>
                </a:lnTo>
                <a:lnTo>
                  <a:pt x="242" y="375"/>
                </a:lnTo>
                <a:lnTo>
                  <a:pt x="242" y="375"/>
                </a:lnTo>
                <a:lnTo>
                  <a:pt x="244" y="377"/>
                </a:lnTo>
                <a:lnTo>
                  <a:pt x="246" y="381"/>
                </a:lnTo>
                <a:lnTo>
                  <a:pt x="246" y="381"/>
                </a:lnTo>
                <a:lnTo>
                  <a:pt x="250" y="383"/>
                </a:lnTo>
                <a:lnTo>
                  <a:pt x="252" y="385"/>
                </a:lnTo>
                <a:lnTo>
                  <a:pt x="260" y="385"/>
                </a:lnTo>
                <a:lnTo>
                  <a:pt x="260" y="385"/>
                </a:lnTo>
                <a:lnTo>
                  <a:pt x="264" y="383"/>
                </a:lnTo>
                <a:lnTo>
                  <a:pt x="266" y="381"/>
                </a:lnTo>
                <a:lnTo>
                  <a:pt x="266" y="381"/>
                </a:lnTo>
                <a:lnTo>
                  <a:pt x="266" y="381"/>
                </a:lnTo>
                <a:lnTo>
                  <a:pt x="268" y="377"/>
                </a:lnTo>
                <a:lnTo>
                  <a:pt x="270" y="375"/>
                </a:lnTo>
                <a:lnTo>
                  <a:pt x="270" y="355"/>
                </a:lnTo>
                <a:lnTo>
                  <a:pt x="270" y="355"/>
                </a:lnTo>
                <a:lnTo>
                  <a:pt x="268" y="351"/>
                </a:lnTo>
                <a:lnTo>
                  <a:pt x="266" y="349"/>
                </a:lnTo>
                <a:lnTo>
                  <a:pt x="266" y="349"/>
                </a:lnTo>
                <a:lnTo>
                  <a:pt x="266" y="349"/>
                </a:lnTo>
                <a:lnTo>
                  <a:pt x="266" y="349"/>
                </a:lnTo>
                <a:lnTo>
                  <a:pt x="264" y="345"/>
                </a:lnTo>
                <a:lnTo>
                  <a:pt x="260" y="345"/>
                </a:lnTo>
                <a:lnTo>
                  <a:pt x="252" y="345"/>
                </a:lnTo>
                <a:lnTo>
                  <a:pt x="252" y="345"/>
                </a:lnTo>
                <a:close/>
                <a:moveTo>
                  <a:pt x="353" y="345"/>
                </a:moveTo>
                <a:lnTo>
                  <a:pt x="353" y="345"/>
                </a:lnTo>
                <a:lnTo>
                  <a:pt x="349" y="345"/>
                </a:lnTo>
                <a:lnTo>
                  <a:pt x="345" y="349"/>
                </a:lnTo>
                <a:lnTo>
                  <a:pt x="345" y="349"/>
                </a:lnTo>
                <a:lnTo>
                  <a:pt x="345" y="349"/>
                </a:lnTo>
                <a:lnTo>
                  <a:pt x="343" y="351"/>
                </a:lnTo>
                <a:lnTo>
                  <a:pt x="343" y="355"/>
                </a:lnTo>
                <a:lnTo>
                  <a:pt x="343" y="375"/>
                </a:lnTo>
                <a:lnTo>
                  <a:pt x="343" y="375"/>
                </a:lnTo>
                <a:lnTo>
                  <a:pt x="343" y="377"/>
                </a:lnTo>
                <a:lnTo>
                  <a:pt x="345" y="381"/>
                </a:lnTo>
                <a:lnTo>
                  <a:pt x="345" y="381"/>
                </a:lnTo>
                <a:lnTo>
                  <a:pt x="349" y="383"/>
                </a:lnTo>
                <a:lnTo>
                  <a:pt x="353" y="385"/>
                </a:lnTo>
                <a:lnTo>
                  <a:pt x="359" y="385"/>
                </a:lnTo>
                <a:lnTo>
                  <a:pt x="359" y="385"/>
                </a:lnTo>
                <a:lnTo>
                  <a:pt x="363" y="383"/>
                </a:lnTo>
                <a:lnTo>
                  <a:pt x="367" y="381"/>
                </a:lnTo>
                <a:lnTo>
                  <a:pt x="367" y="381"/>
                </a:lnTo>
                <a:lnTo>
                  <a:pt x="367" y="381"/>
                </a:lnTo>
                <a:lnTo>
                  <a:pt x="369" y="377"/>
                </a:lnTo>
                <a:lnTo>
                  <a:pt x="369" y="375"/>
                </a:lnTo>
                <a:lnTo>
                  <a:pt x="369" y="355"/>
                </a:lnTo>
                <a:lnTo>
                  <a:pt x="369" y="355"/>
                </a:lnTo>
                <a:lnTo>
                  <a:pt x="369" y="351"/>
                </a:lnTo>
                <a:lnTo>
                  <a:pt x="367" y="349"/>
                </a:lnTo>
                <a:lnTo>
                  <a:pt x="367" y="349"/>
                </a:lnTo>
                <a:lnTo>
                  <a:pt x="367" y="349"/>
                </a:lnTo>
                <a:lnTo>
                  <a:pt x="367" y="349"/>
                </a:lnTo>
                <a:lnTo>
                  <a:pt x="363" y="345"/>
                </a:lnTo>
                <a:lnTo>
                  <a:pt x="359" y="345"/>
                </a:lnTo>
                <a:lnTo>
                  <a:pt x="353" y="345"/>
                </a:lnTo>
                <a:lnTo>
                  <a:pt x="353" y="345"/>
                </a:lnTo>
                <a:close/>
                <a:moveTo>
                  <a:pt x="359" y="351"/>
                </a:moveTo>
                <a:lnTo>
                  <a:pt x="353" y="351"/>
                </a:lnTo>
                <a:lnTo>
                  <a:pt x="353" y="351"/>
                </a:lnTo>
                <a:lnTo>
                  <a:pt x="349" y="353"/>
                </a:lnTo>
                <a:lnTo>
                  <a:pt x="349" y="353"/>
                </a:lnTo>
                <a:lnTo>
                  <a:pt x="349" y="353"/>
                </a:lnTo>
                <a:lnTo>
                  <a:pt x="349" y="355"/>
                </a:lnTo>
                <a:lnTo>
                  <a:pt x="349" y="375"/>
                </a:lnTo>
                <a:lnTo>
                  <a:pt x="349" y="375"/>
                </a:lnTo>
                <a:lnTo>
                  <a:pt x="349" y="377"/>
                </a:lnTo>
                <a:lnTo>
                  <a:pt x="349" y="377"/>
                </a:lnTo>
                <a:lnTo>
                  <a:pt x="353" y="379"/>
                </a:lnTo>
                <a:lnTo>
                  <a:pt x="359" y="379"/>
                </a:lnTo>
                <a:lnTo>
                  <a:pt x="359" y="379"/>
                </a:lnTo>
                <a:lnTo>
                  <a:pt x="363" y="377"/>
                </a:lnTo>
                <a:lnTo>
                  <a:pt x="363" y="377"/>
                </a:lnTo>
                <a:lnTo>
                  <a:pt x="363" y="377"/>
                </a:lnTo>
                <a:lnTo>
                  <a:pt x="365" y="375"/>
                </a:lnTo>
                <a:lnTo>
                  <a:pt x="365" y="355"/>
                </a:lnTo>
                <a:lnTo>
                  <a:pt x="365" y="355"/>
                </a:lnTo>
                <a:lnTo>
                  <a:pt x="363" y="353"/>
                </a:lnTo>
                <a:lnTo>
                  <a:pt x="363" y="353"/>
                </a:lnTo>
                <a:lnTo>
                  <a:pt x="363" y="353"/>
                </a:lnTo>
                <a:lnTo>
                  <a:pt x="359" y="351"/>
                </a:lnTo>
                <a:lnTo>
                  <a:pt x="359" y="351"/>
                </a:lnTo>
                <a:close/>
                <a:moveTo>
                  <a:pt x="320" y="345"/>
                </a:moveTo>
                <a:lnTo>
                  <a:pt x="320" y="345"/>
                </a:lnTo>
                <a:lnTo>
                  <a:pt x="316" y="345"/>
                </a:lnTo>
                <a:lnTo>
                  <a:pt x="314" y="349"/>
                </a:lnTo>
                <a:lnTo>
                  <a:pt x="314" y="349"/>
                </a:lnTo>
                <a:lnTo>
                  <a:pt x="314" y="349"/>
                </a:lnTo>
                <a:lnTo>
                  <a:pt x="312" y="351"/>
                </a:lnTo>
                <a:lnTo>
                  <a:pt x="310" y="355"/>
                </a:lnTo>
                <a:lnTo>
                  <a:pt x="310" y="375"/>
                </a:lnTo>
                <a:lnTo>
                  <a:pt x="310" y="375"/>
                </a:lnTo>
                <a:lnTo>
                  <a:pt x="312" y="377"/>
                </a:lnTo>
                <a:lnTo>
                  <a:pt x="314" y="381"/>
                </a:lnTo>
                <a:lnTo>
                  <a:pt x="314" y="381"/>
                </a:lnTo>
                <a:lnTo>
                  <a:pt x="316" y="383"/>
                </a:lnTo>
                <a:lnTo>
                  <a:pt x="320" y="385"/>
                </a:lnTo>
                <a:lnTo>
                  <a:pt x="325" y="385"/>
                </a:lnTo>
                <a:lnTo>
                  <a:pt x="325" y="385"/>
                </a:lnTo>
                <a:lnTo>
                  <a:pt x="329" y="383"/>
                </a:lnTo>
                <a:lnTo>
                  <a:pt x="333" y="381"/>
                </a:lnTo>
                <a:lnTo>
                  <a:pt x="333" y="381"/>
                </a:lnTo>
                <a:lnTo>
                  <a:pt x="333" y="381"/>
                </a:lnTo>
                <a:lnTo>
                  <a:pt x="335" y="377"/>
                </a:lnTo>
                <a:lnTo>
                  <a:pt x="337" y="375"/>
                </a:lnTo>
                <a:lnTo>
                  <a:pt x="337" y="355"/>
                </a:lnTo>
                <a:lnTo>
                  <a:pt x="337" y="355"/>
                </a:lnTo>
                <a:lnTo>
                  <a:pt x="335" y="351"/>
                </a:lnTo>
                <a:lnTo>
                  <a:pt x="333" y="349"/>
                </a:lnTo>
                <a:lnTo>
                  <a:pt x="333" y="349"/>
                </a:lnTo>
                <a:lnTo>
                  <a:pt x="333" y="349"/>
                </a:lnTo>
                <a:lnTo>
                  <a:pt x="333" y="349"/>
                </a:lnTo>
                <a:lnTo>
                  <a:pt x="329" y="345"/>
                </a:lnTo>
                <a:lnTo>
                  <a:pt x="325" y="345"/>
                </a:lnTo>
                <a:lnTo>
                  <a:pt x="320" y="345"/>
                </a:lnTo>
                <a:lnTo>
                  <a:pt x="320" y="345"/>
                </a:lnTo>
                <a:close/>
                <a:moveTo>
                  <a:pt x="325" y="351"/>
                </a:moveTo>
                <a:lnTo>
                  <a:pt x="320" y="351"/>
                </a:lnTo>
                <a:lnTo>
                  <a:pt x="320" y="351"/>
                </a:lnTo>
                <a:lnTo>
                  <a:pt x="318" y="353"/>
                </a:lnTo>
                <a:lnTo>
                  <a:pt x="318" y="353"/>
                </a:lnTo>
                <a:lnTo>
                  <a:pt x="318" y="353"/>
                </a:lnTo>
                <a:lnTo>
                  <a:pt x="316" y="355"/>
                </a:lnTo>
                <a:lnTo>
                  <a:pt x="316" y="375"/>
                </a:lnTo>
                <a:lnTo>
                  <a:pt x="316" y="375"/>
                </a:lnTo>
                <a:lnTo>
                  <a:pt x="318" y="377"/>
                </a:lnTo>
                <a:lnTo>
                  <a:pt x="318" y="377"/>
                </a:lnTo>
                <a:lnTo>
                  <a:pt x="320" y="379"/>
                </a:lnTo>
                <a:lnTo>
                  <a:pt x="325" y="379"/>
                </a:lnTo>
                <a:lnTo>
                  <a:pt x="325" y="379"/>
                </a:lnTo>
                <a:lnTo>
                  <a:pt x="329" y="377"/>
                </a:lnTo>
                <a:lnTo>
                  <a:pt x="329" y="377"/>
                </a:lnTo>
                <a:lnTo>
                  <a:pt x="329" y="377"/>
                </a:lnTo>
                <a:lnTo>
                  <a:pt x="331" y="375"/>
                </a:lnTo>
                <a:lnTo>
                  <a:pt x="331" y="355"/>
                </a:lnTo>
                <a:lnTo>
                  <a:pt x="331" y="355"/>
                </a:lnTo>
                <a:lnTo>
                  <a:pt x="329" y="353"/>
                </a:lnTo>
                <a:lnTo>
                  <a:pt x="329" y="353"/>
                </a:lnTo>
                <a:lnTo>
                  <a:pt x="329" y="353"/>
                </a:lnTo>
                <a:lnTo>
                  <a:pt x="325" y="351"/>
                </a:lnTo>
                <a:lnTo>
                  <a:pt x="325" y="351"/>
                </a:lnTo>
                <a:close/>
                <a:moveTo>
                  <a:pt x="286" y="345"/>
                </a:moveTo>
                <a:lnTo>
                  <a:pt x="286" y="345"/>
                </a:lnTo>
                <a:lnTo>
                  <a:pt x="282" y="345"/>
                </a:lnTo>
                <a:lnTo>
                  <a:pt x="280" y="349"/>
                </a:lnTo>
                <a:lnTo>
                  <a:pt x="280" y="349"/>
                </a:lnTo>
                <a:lnTo>
                  <a:pt x="280" y="349"/>
                </a:lnTo>
                <a:lnTo>
                  <a:pt x="278" y="351"/>
                </a:lnTo>
                <a:lnTo>
                  <a:pt x="276" y="355"/>
                </a:lnTo>
                <a:lnTo>
                  <a:pt x="276" y="375"/>
                </a:lnTo>
                <a:lnTo>
                  <a:pt x="276" y="375"/>
                </a:lnTo>
                <a:lnTo>
                  <a:pt x="278" y="377"/>
                </a:lnTo>
                <a:lnTo>
                  <a:pt x="280" y="381"/>
                </a:lnTo>
                <a:lnTo>
                  <a:pt x="280" y="381"/>
                </a:lnTo>
                <a:lnTo>
                  <a:pt x="282" y="383"/>
                </a:lnTo>
                <a:lnTo>
                  <a:pt x="286" y="385"/>
                </a:lnTo>
                <a:lnTo>
                  <a:pt x="294" y="385"/>
                </a:lnTo>
                <a:lnTo>
                  <a:pt x="294" y="385"/>
                </a:lnTo>
                <a:lnTo>
                  <a:pt x="298" y="383"/>
                </a:lnTo>
                <a:lnTo>
                  <a:pt x="300" y="381"/>
                </a:lnTo>
                <a:lnTo>
                  <a:pt x="300" y="381"/>
                </a:lnTo>
                <a:lnTo>
                  <a:pt x="300" y="381"/>
                </a:lnTo>
                <a:lnTo>
                  <a:pt x="302" y="377"/>
                </a:lnTo>
                <a:lnTo>
                  <a:pt x="304" y="375"/>
                </a:lnTo>
                <a:lnTo>
                  <a:pt x="304" y="355"/>
                </a:lnTo>
                <a:lnTo>
                  <a:pt x="304" y="355"/>
                </a:lnTo>
                <a:lnTo>
                  <a:pt x="302" y="351"/>
                </a:lnTo>
                <a:lnTo>
                  <a:pt x="300" y="349"/>
                </a:lnTo>
                <a:lnTo>
                  <a:pt x="300" y="349"/>
                </a:lnTo>
                <a:lnTo>
                  <a:pt x="300" y="349"/>
                </a:lnTo>
                <a:lnTo>
                  <a:pt x="300" y="349"/>
                </a:lnTo>
                <a:lnTo>
                  <a:pt x="298" y="345"/>
                </a:lnTo>
                <a:lnTo>
                  <a:pt x="294" y="345"/>
                </a:lnTo>
                <a:lnTo>
                  <a:pt x="286" y="345"/>
                </a:lnTo>
                <a:lnTo>
                  <a:pt x="286" y="345"/>
                </a:lnTo>
                <a:close/>
                <a:moveTo>
                  <a:pt x="294" y="351"/>
                </a:moveTo>
                <a:lnTo>
                  <a:pt x="286" y="351"/>
                </a:lnTo>
                <a:lnTo>
                  <a:pt x="286" y="351"/>
                </a:lnTo>
                <a:lnTo>
                  <a:pt x="284" y="353"/>
                </a:lnTo>
                <a:lnTo>
                  <a:pt x="284" y="353"/>
                </a:lnTo>
                <a:lnTo>
                  <a:pt x="284" y="353"/>
                </a:lnTo>
                <a:lnTo>
                  <a:pt x="282" y="355"/>
                </a:lnTo>
                <a:lnTo>
                  <a:pt x="282" y="375"/>
                </a:lnTo>
                <a:lnTo>
                  <a:pt x="282" y="375"/>
                </a:lnTo>
                <a:lnTo>
                  <a:pt x="284" y="377"/>
                </a:lnTo>
                <a:lnTo>
                  <a:pt x="284" y="377"/>
                </a:lnTo>
                <a:lnTo>
                  <a:pt x="286" y="379"/>
                </a:lnTo>
                <a:lnTo>
                  <a:pt x="294" y="379"/>
                </a:lnTo>
                <a:lnTo>
                  <a:pt x="294" y="379"/>
                </a:lnTo>
                <a:lnTo>
                  <a:pt x="296" y="377"/>
                </a:lnTo>
                <a:lnTo>
                  <a:pt x="296" y="377"/>
                </a:lnTo>
                <a:lnTo>
                  <a:pt x="296" y="377"/>
                </a:lnTo>
                <a:lnTo>
                  <a:pt x="298" y="375"/>
                </a:lnTo>
                <a:lnTo>
                  <a:pt x="298" y="355"/>
                </a:lnTo>
                <a:lnTo>
                  <a:pt x="298" y="355"/>
                </a:lnTo>
                <a:lnTo>
                  <a:pt x="296" y="353"/>
                </a:lnTo>
                <a:lnTo>
                  <a:pt x="296" y="353"/>
                </a:lnTo>
                <a:lnTo>
                  <a:pt x="296" y="353"/>
                </a:lnTo>
                <a:lnTo>
                  <a:pt x="294" y="351"/>
                </a:lnTo>
                <a:lnTo>
                  <a:pt x="294" y="351"/>
                </a:lnTo>
                <a:close/>
                <a:moveTo>
                  <a:pt x="260" y="351"/>
                </a:moveTo>
                <a:lnTo>
                  <a:pt x="252" y="351"/>
                </a:lnTo>
                <a:lnTo>
                  <a:pt x="252" y="351"/>
                </a:lnTo>
                <a:lnTo>
                  <a:pt x="250" y="353"/>
                </a:lnTo>
                <a:lnTo>
                  <a:pt x="250" y="353"/>
                </a:lnTo>
                <a:lnTo>
                  <a:pt x="250" y="353"/>
                </a:lnTo>
                <a:lnTo>
                  <a:pt x="248" y="355"/>
                </a:lnTo>
                <a:lnTo>
                  <a:pt x="248" y="375"/>
                </a:lnTo>
                <a:lnTo>
                  <a:pt x="248" y="375"/>
                </a:lnTo>
                <a:lnTo>
                  <a:pt x="250" y="377"/>
                </a:lnTo>
                <a:lnTo>
                  <a:pt x="250" y="377"/>
                </a:lnTo>
                <a:lnTo>
                  <a:pt x="252" y="379"/>
                </a:lnTo>
                <a:lnTo>
                  <a:pt x="260" y="379"/>
                </a:lnTo>
                <a:lnTo>
                  <a:pt x="260" y="379"/>
                </a:lnTo>
                <a:lnTo>
                  <a:pt x="262" y="377"/>
                </a:lnTo>
                <a:lnTo>
                  <a:pt x="262" y="377"/>
                </a:lnTo>
                <a:lnTo>
                  <a:pt x="262" y="377"/>
                </a:lnTo>
                <a:lnTo>
                  <a:pt x="264" y="375"/>
                </a:lnTo>
                <a:lnTo>
                  <a:pt x="264" y="355"/>
                </a:lnTo>
                <a:lnTo>
                  <a:pt x="264" y="355"/>
                </a:lnTo>
                <a:lnTo>
                  <a:pt x="262" y="353"/>
                </a:lnTo>
                <a:lnTo>
                  <a:pt x="262" y="353"/>
                </a:lnTo>
                <a:lnTo>
                  <a:pt x="262" y="353"/>
                </a:lnTo>
                <a:lnTo>
                  <a:pt x="260" y="351"/>
                </a:lnTo>
                <a:lnTo>
                  <a:pt x="260" y="351"/>
                </a:lnTo>
                <a:close/>
                <a:moveTo>
                  <a:pt x="191" y="345"/>
                </a:moveTo>
                <a:lnTo>
                  <a:pt x="191" y="345"/>
                </a:lnTo>
                <a:lnTo>
                  <a:pt x="187" y="345"/>
                </a:lnTo>
                <a:lnTo>
                  <a:pt x="185" y="349"/>
                </a:lnTo>
                <a:lnTo>
                  <a:pt x="185" y="349"/>
                </a:lnTo>
                <a:lnTo>
                  <a:pt x="185" y="349"/>
                </a:lnTo>
                <a:lnTo>
                  <a:pt x="181" y="351"/>
                </a:lnTo>
                <a:lnTo>
                  <a:pt x="181" y="355"/>
                </a:lnTo>
                <a:lnTo>
                  <a:pt x="181" y="375"/>
                </a:lnTo>
                <a:lnTo>
                  <a:pt x="181" y="375"/>
                </a:lnTo>
                <a:lnTo>
                  <a:pt x="181" y="377"/>
                </a:lnTo>
                <a:lnTo>
                  <a:pt x="185" y="381"/>
                </a:lnTo>
                <a:lnTo>
                  <a:pt x="185" y="381"/>
                </a:lnTo>
                <a:lnTo>
                  <a:pt x="187" y="383"/>
                </a:lnTo>
                <a:lnTo>
                  <a:pt x="191" y="385"/>
                </a:lnTo>
                <a:lnTo>
                  <a:pt x="196" y="385"/>
                </a:lnTo>
                <a:lnTo>
                  <a:pt x="196" y="385"/>
                </a:lnTo>
                <a:lnTo>
                  <a:pt x="200" y="383"/>
                </a:lnTo>
                <a:lnTo>
                  <a:pt x="204" y="381"/>
                </a:lnTo>
                <a:lnTo>
                  <a:pt x="204" y="381"/>
                </a:lnTo>
                <a:lnTo>
                  <a:pt x="204" y="381"/>
                </a:lnTo>
                <a:lnTo>
                  <a:pt x="206" y="377"/>
                </a:lnTo>
                <a:lnTo>
                  <a:pt x="206" y="375"/>
                </a:lnTo>
                <a:lnTo>
                  <a:pt x="206" y="355"/>
                </a:lnTo>
                <a:lnTo>
                  <a:pt x="206" y="355"/>
                </a:lnTo>
                <a:lnTo>
                  <a:pt x="206" y="351"/>
                </a:lnTo>
                <a:lnTo>
                  <a:pt x="204" y="349"/>
                </a:lnTo>
                <a:lnTo>
                  <a:pt x="204" y="349"/>
                </a:lnTo>
                <a:lnTo>
                  <a:pt x="204" y="349"/>
                </a:lnTo>
                <a:lnTo>
                  <a:pt x="204" y="349"/>
                </a:lnTo>
                <a:lnTo>
                  <a:pt x="200" y="345"/>
                </a:lnTo>
                <a:lnTo>
                  <a:pt x="196" y="345"/>
                </a:lnTo>
                <a:lnTo>
                  <a:pt x="191" y="345"/>
                </a:lnTo>
                <a:lnTo>
                  <a:pt x="191" y="345"/>
                </a:lnTo>
                <a:close/>
                <a:moveTo>
                  <a:pt x="196" y="351"/>
                </a:moveTo>
                <a:lnTo>
                  <a:pt x="191" y="351"/>
                </a:lnTo>
                <a:lnTo>
                  <a:pt x="191" y="351"/>
                </a:lnTo>
                <a:lnTo>
                  <a:pt x="189" y="353"/>
                </a:lnTo>
                <a:lnTo>
                  <a:pt x="189" y="353"/>
                </a:lnTo>
                <a:lnTo>
                  <a:pt x="189" y="353"/>
                </a:lnTo>
                <a:lnTo>
                  <a:pt x="187" y="355"/>
                </a:lnTo>
                <a:lnTo>
                  <a:pt x="187" y="375"/>
                </a:lnTo>
                <a:lnTo>
                  <a:pt x="187" y="375"/>
                </a:lnTo>
                <a:lnTo>
                  <a:pt x="189" y="377"/>
                </a:lnTo>
                <a:lnTo>
                  <a:pt x="189" y="377"/>
                </a:lnTo>
                <a:lnTo>
                  <a:pt x="191" y="379"/>
                </a:lnTo>
                <a:lnTo>
                  <a:pt x="196" y="379"/>
                </a:lnTo>
                <a:lnTo>
                  <a:pt x="196" y="379"/>
                </a:lnTo>
                <a:lnTo>
                  <a:pt x="200" y="377"/>
                </a:lnTo>
                <a:lnTo>
                  <a:pt x="200" y="377"/>
                </a:lnTo>
                <a:lnTo>
                  <a:pt x="200" y="377"/>
                </a:lnTo>
                <a:lnTo>
                  <a:pt x="202" y="375"/>
                </a:lnTo>
                <a:lnTo>
                  <a:pt x="202" y="355"/>
                </a:lnTo>
                <a:lnTo>
                  <a:pt x="202" y="355"/>
                </a:lnTo>
                <a:lnTo>
                  <a:pt x="200" y="353"/>
                </a:lnTo>
                <a:lnTo>
                  <a:pt x="200" y="353"/>
                </a:lnTo>
                <a:lnTo>
                  <a:pt x="200" y="353"/>
                </a:lnTo>
                <a:lnTo>
                  <a:pt x="196" y="351"/>
                </a:lnTo>
                <a:lnTo>
                  <a:pt x="196" y="351"/>
                </a:lnTo>
                <a:close/>
                <a:moveTo>
                  <a:pt x="157" y="345"/>
                </a:moveTo>
                <a:lnTo>
                  <a:pt x="157" y="345"/>
                </a:lnTo>
                <a:lnTo>
                  <a:pt x="153" y="345"/>
                </a:lnTo>
                <a:lnTo>
                  <a:pt x="151" y="349"/>
                </a:lnTo>
                <a:lnTo>
                  <a:pt x="151" y="349"/>
                </a:lnTo>
                <a:lnTo>
                  <a:pt x="151" y="349"/>
                </a:lnTo>
                <a:lnTo>
                  <a:pt x="149" y="351"/>
                </a:lnTo>
                <a:lnTo>
                  <a:pt x="147" y="355"/>
                </a:lnTo>
                <a:lnTo>
                  <a:pt x="147" y="375"/>
                </a:lnTo>
                <a:lnTo>
                  <a:pt x="147" y="375"/>
                </a:lnTo>
                <a:lnTo>
                  <a:pt x="149" y="377"/>
                </a:lnTo>
                <a:lnTo>
                  <a:pt x="151" y="381"/>
                </a:lnTo>
                <a:lnTo>
                  <a:pt x="151" y="381"/>
                </a:lnTo>
                <a:lnTo>
                  <a:pt x="153" y="383"/>
                </a:lnTo>
                <a:lnTo>
                  <a:pt x="157" y="385"/>
                </a:lnTo>
                <a:lnTo>
                  <a:pt x="165" y="385"/>
                </a:lnTo>
                <a:lnTo>
                  <a:pt x="165" y="385"/>
                </a:lnTo>
                <a:lnTo>
                  <a:pt x="169" y="383"/>
                </a:lnTo>
                <a:lnTo>
                  <a:pt x="171" y="381"/>
                </a:lnTo>
                <a:lnTo>
                  <a:pt x="171" y="381"/>
                </a:lnTo>
                <a:lnTo>
                  <a:pt x="171" y="381"/>
                </a:lnTo>
                <a:lnTo>
                  <a:pt x="173" y="377"/>
                </a:lnTo>
                <a:lnTo>
                  <a:pt x="175" y="375"/>
                </a:lnTo>
                <a:lnTo>
                  <a:pt x="175" y="355"/>
                </a:lnTo>
                <a:lnTo>
                  <a:pt x="175" y="355"/>
                </a:lnTo>
                <a:lnTo>
                  <a:pt x="173" y="351"/>
                </a:lnTo>
                <a:lnTo>
                  <a:pt x="171" y="349"/>
                </a:lnTo>
                <a:lnTo>
                  <a:pt x="171" y="349"/>
                </a:lnTo>
                <a:lnTo>
                  <a:pt x="171" y="349"/>
                </a:lnTo>
                <a:lnTo>
                  <a:pt x="171" y="349"/>
                </a:lnTo>
                <a:lnTo>
                  <a:pt x="169" y="345"/>
                </a:lnTo>
                <a:lnTo>
                  <a:pt x="165" y="345"/>
                </a:lnTo>
                <a:lnTo>
                  <a:pt x="157" y="345"/>
                </a:lnTo>
                <a:lnTo>
                  <a:pt x="157" y="345"/>
                </a:lnTo>
                <a:close/>
                <a:moveTo>
                  <a:pt x="165" y="351"/>
                </a:moveTo>
                <a:lnTo>
                  <a:pt x="157" y="351"/>
                </a:lnTo>
                <a:lnTo>
                  <a:pt x="157" y="351"/>
                </a:lnTo>
                <a:lnTo>
                  <a:pt x="155" y="353"/>
                </a:lnTo>
                <a:lnTo>
                  <a:pt x="155" y="353"/>
                </a:lnTo>
                <a:lnTo>
                  <a:pt x="155" y="353"/>
                </a:lnTo>
                <a:lnTo>
                  <a:pt x="153" y="355"/>
                </a:lnTo>
                <a:lnTo>
                  <a:pt x="153" y="375"/>
                </a:lnTo>
                <a:lnTo>
                  <a:pt x="153" y="375"/>
                </a:lnTo>
                <a:lnTo>
                  <a:pt x="155" y="377"/>
                </a:lnTo>
                <a:lnTo>
                  <a:pt x="155" y="377"/>
                </a:lnTo>
                <a:lnTo>
                  <a:pt x="157" y="379"/>
                </a:lnTo>
                <a:lnTo>
                  <a:pt x="165" y="379"/>
                </a:lnTo>
                <a:lnTo>
                  <a:pt x="165" y="379"/>
                </a:lnTo>
                <a:lnTo>
                  <a:pt x="167" y="377"/>
                </a:lnTo>
                <a:lnTo>
                  <a:pt x="167" y="377"/>
                </a:lnTo>
                <a:lnTo>
                  <a:pt x="167" y="377"/>
                </a:lnTo>
                <a:lnTo>
                  <a:pt x="169" y="375"/>
                </a:lnTo>
                <a:lnTo>
                  <a:pt x="169" y="355"/>
                </a:lnTo>
                <a:lnTo>
                  <a:pt x="169" y="355"/>
                </a:lnTo>
                <a:lnTo>
                  <a:pt x="167" y="353"/>
                </a:lnTo>
                <a:lnTo>
                  <a:pt x="167" y="353"/>
                </a:lnTo>
                <a:lnTo>
                  <a:pt x="167" y="353"/>
                </a:lnTo>
                <a:lnTo>
                  <a:pt x="165" y="351"/>
                </a:lnTo>
                <a:lnTo>
                  <a:pt x="165" y="351"/>
                </a:lnTo>
                <a:close/>
                <a:moveTo>
                  <a:pt x="123" y="345"/>
                </a:moveTo>
                <a:lnTo>
                  <a:pt x="123" y="345"/>
                </a:lnTo>
                <a:lnTo>
                  <a:pt x="119" y="345"/>
                </a:lnTo>
                <a:lnTo>
                  <a:pt x="117" y="349"/>
                </a:lnTo>
                <a:lnTo>
                  <a:pt x="117" y="349"/>
                </a:lnTo>
                <a:lnTo>
                  <a:pt x="117" y="349"/>
                </a:lnTo>
                <a:lnTo>
                  <a:pt x="115" y="351"/>
                </a:lnTo>
                <a:lnTo>
                  <a:pt x="113" y="355"/>
                </a:lnTo>
                <a:lnTo>
                  <a:pt x="113" y="375"/>
                </a:lnTo>
                <a:lnTo>
                  <a:pt x="113" y="375"/>
                </a:lnTo>
                <a:lnTo>
                  <a:pt x="115" y="377"/>
                </a:lnTo>
                <a:lnTo>
                  <a:pt x="117" y="381"/>
                </a:lnTo>
                <a:lnTo>
                  <a:pt x="117" y="381"/>
                </a:lnTo>
                <a:lnTo>
                  <a:pt x="119" y="383"/>
                </a:lnTo>
                <a:lnTo>
                  <a:pt x="123" y="385"/>
                </a:lnTo>
                <a:lnTo>
                  <a:pt x="131" y="385"/>
                </a:lnTo>
                <a:lnTo>
                  <a:pt x="131" y="385"/>
                </a:lnTo>
                <a:lnTo>
                  <a:pt x="135" y="383"/>
                </a:lnTo>
                <a:lnTo>
                  <a:pt x="137" y="381"/>
                </a:lnTo>
                <a:lnTo>
                  <a:pt x="137" y="381"/>
                </a:lnTo>
                <a:lnTo>
                  <a:pt x="137" y="381"/>
                </a:lnTo>
                <a:lnTo>
                  <a:pt x="139" y="377"/>
                </a:lnTo>
                <a:lnTo>
                  <a:pt x="141" y="375"/>
                </a:lnTo>
                <a:lnTo>
                  <a:pt x="141" y="355"/>
                </a:lnTo>
                <a:lnTo>
                  <a:pt x="141" y="355"/>
                </a:lnTo>
                <a:lnTo>
                  <a:pt x="139" y="351"/>
                </a:lnTo>
                <a:lnTo>
                  <a:pt x="137" y="349"/>
                </a:lnTo>
                <a:lnTo>
                  <a:pt x="137" y="349"/>
                </a:lnTo>
                <a:lnTo>
                  <a:pt x="137" y="349"/>
                </a:lnTo>
                <a:lnTo>
                  <a:pt x="137" y="349"/>
                </a:lnTo>
                <a:lnTo>
                  <a:pt x="135" y="345"/>
                </a:lnTo>
                <a:lnTo>
                  <a:pt x="131" y="345"/>
                </a:lnTo>
                <a:lnTo>
                  <a:pt x="123" y="345"/>
                </a:lnTo>
                <a:lnTo>
                  <a:pt x="123" y="345"/>
                </a:lnTo>
                <a:close/>
                <a:moveTo>
                  <a:pt x="131" y="351"/>
                </a:moveTo>
                <a:lnTo>
                  <a:pt x="123" y="351"/>
                </a:lnTo>
                <a:lnTo>
                  <a:pt x="123" y="351"/>
                </a:lnTo>
                <a:lnTo>
                  <a:pt x="121" y="353"/>
                </a:lnTo>
                <a:lnTo>
                  <a:pt x="121" y="353"/>
                </a:lnTo>
                <a:lnTo>
                  <a:pt x="121" y="353"/>
                </a:lnTo>
                <a:lnTo>
                  <a:pt x="119" y="355"/>
                </a:lnTo>
                <a:lnTo>
                  <a:pt x="119" y="375"/>
                </a:lnTo>
                <a:lnTo>
                  <a:pt x="119" y="375"/>
                </a:lnTo>
                <a:lnTo>
                  <a:pt x="121" y="377"/>
                </a:lnTo>
                <a:lnTo>
                  <a:pt x="121" y="377"/>
                </a:lnTo>
                <a:lnTo>
                  <a:pt x="123" y="379"/>
                </a:lnTo>
                <a:lnTo>
                  <a:pt x="131" y="379"/>
                </a:lnTo>
                <a:lnTo>
                  <a:pt x="131" y="379"/>
                </a:lnTo>
                <a:lnTo>
                  <a:pt x="133" y="377"/>
                </a:lnTo>
                <a:lnTo>
                  <a:pt x="133" y="377"/>
                </a:lnTo>
                <a:lnTo>
                  <a:pt x="133" y="377"/>
                </a:lnTo>
                <a:lnTo>
                  <a:pt x="135" y="375"/>
                </a:lnTo>
                <a:lnTo>
                  <a:pt x="135" y="355"/>
                </a:lnTo>
                <a:lnTo>
                  <a:pt x="135" y="355"/>
                </a:lnTo>
                <a:lnTo>
                  <a:pt x="133" y="353"/>
                </a:lnTo>
                <a:lnTo>
                  <a:pt x="133" y="353"/>
                </a:lnTo>
                <a:lnTo>
                  <a:pt x="133" y="353"/>
                </a:lnTo>
                <a:lnTo>
                  <a:pt x="131" y="351"/>
                </a:lnTo>
                <a:lnTo>
                  <a:pt x="131" y="351"/>
                </a:lnTo>
                <a:close/>
                <a:moveTo>
                  <a:pt x="97" y="351"/>
                </a:moveTo>
                <a:lnTo>
                  <a:pt x="91" y="351"/>
                </a:lnTo>
                <a:lnTo>
                  <a:pt x="91" y="351"/>
                </a:lnTo>
                <a:lnTo>
                  <a:pt x="87" y="353"/>
                </a:lnTo>
                <a:lnTo>
                  <a:pt x="87" y="353"/>
                </a:lnTo>
                <a:lnTo>
                  <a:pt x="87" y="353"/>
                </a:lnTo>
                <a:lnTo>
                  <a:pt x="85" y="355"/>
                </a:lnTo>
                <a:lnTo>
                  <a:pt x="85" y="375"/>
                </a:lnTo>
                <a:lnTo>
                  <a:pt x="85" y="375"/>
                </a:lnTo>
                <a:lnTo>
                  <a:pt x="87" y="377"/>
                </a:lnTo>
                <a:lnTo>
                  <a:pt x="87" y="377"/>
                </a:lnTo>
                <a:lnTo>
                  <a:pt x="91" y="379"/>
                </a:lnTo>
                <a:lnTo>
                  <a:pt x="97" y="379"/>
                </a:lnTo>
                <a:lnTo>
                  <a:pt x="97" y="379"/>
                </a:lnTo>
                <a:lnTo>
                  <a:pt x="101" y="377"/>
                </a:lnTo>
                <a:lnTo>
                  <a:pt x="101" y="377"/>
                </a:lnTo>
                <a:lnTo>
                  <a:pt x="101" y="377"/>
                </a:lnTo>
                <a:lnTo>
                  <a:pt x="101" y="375"/>
                </a:lnTo>
                <a:lnTo>
                  <a:pt x="101" y="355"/>
                </a:lnTo>
                <a:lnTo>
                  <a:pt x="101" y="355"/>
                </a:lnTo>
                <a:lnTo>
                  <a:pt x="101" y="353"/>
                </a:lnTo>
                <a:lnTo>
                  <a:pt x="101" y="353"/>
                </a:lnTo>
                <a:lnTo>
                  <a:pt x="101" y="353"/>
                </a:lnTo>
                <a:lnTo>
                  <a:pt x="97" y="351"/>
                </a:lnTo>
                <a:lnTo>
                  <a:pt x="97" y="351"/>
                </a:lnTo>
                <a:close/>
                <a:moveTo>
                  <a:pt x="121" y="166"/>
                </a:moveTo>
                <a:lnTo>
                  <a:pt x="121" y="283"/>
                </a:lnTo>
                <a:lnTo>
                  <a:pt x="167" y="283"/>
                </a:lnTo>
                <a:lnTo>
                  <a:pt x="167" y="194"/>
                </a:lnTo>
                <a:lnTo>
                  <a:pt x="171" y="194"/>
                </a:lnTo>
                <a:lnTo>
                  <a:pt x="173" y="194"/>
                </a:lnTo>
                <a:lnTo>
                  <a:pt x="206" y="194"/>
                </a:lnTo>
                <a:lnTo>
                  <a:pt x="206" y="186"/>
                </a:lnTo>
                <a:lnTo>
                  <a:pt x="206" y="186"/>
                </a:lnTo>
                <a:lnTo>
                  <a:pt x="204" y="178"/>
                </a:lnTo>
                <a:lnTo>
                  <a:pt x="200" y="172"/>
                </a:lnTo>
                <a:lnTo>
                  <a:pt x="195" y="168"/>
                </a:lnTo>
                <a:lnTo>
                  <a:pt x="187" y="166"/>
                </a:lnTo>
                <a:lnTo>
                  <a:pt x="121" y="166"/>
                </a:lnTo>
                <a:lnTo>
                  <a:pt x="121" y="166"/>
                </a:lnTo>
                <a:close/>
                <a:moveTo>
                  <a:pt x="206" y="200"/>
                </a:moveTo>
                <a:lnTo>
                  <a:pt x="173" y="200"/>
                </a:lnTo>
                <a:lnTo>
                  <a:pt x="173" y="222"/>
                </a:lnTo>
                <a:lnTo>
                  <a:pt x="206" y="222"/>
                </a:lnTo>
                <a:lnTo>
                  <a:pt x="206" y="200"/>
                </a:lnTo>
                <a:lnTo>
                  <a:pt x="206" y="200"/>
                </a:lnTo>
                <a:close/>
                <a:moveTo>
                  <a:pt x="206" y="230"/>
                </a:moveTo>
                <a:lnTo>
                  <a:pt x="173" y="230"/>
                </a:lnTo>
                <a:lnTo>
                  <a:pt x="173" y="250"/>
                </a:lnTo>
                <a:lnTo>
                  <a:pt x="206" y="250"/>
                </a:lnTo>
                <a:lnTo>
                  <a:pt x="206" y="230"/>
                </a:lnTo>
                <a:lnTo>
                  <a:pt x="206" y="230"/>
                </a:lnTo>
                <a:close/>
                <a:moveTo>
                  <a:pt x="206" y="256"/>
                </a:moveTo>
                <a:lnTo>
                  <a:pt x="173" y="256"/>
                </a:lnTo>
                <a:lnTo>
                  <a:pt x="173" y="283"/>
                </a:lnTo>
                <a:lnTo>
                  <a:pt x="187" y="283"/>
                </a:lnTo>
                <a:lnTo>
                  <a:pt x="187" y="283"/>
                </a:lnTo>
                <a:lnTo>
                  <a:pt x="195" y="281"/>
                </a:lnTo>
                <a:lnTo>
                  <a:pt x="200" y="277"/>
                </a:lnTo>
                <a:lnTo>
                  <a:pt x="204" y="271"/>
                </a:lnTo>
                <a:lnTo>
                  <a:pt x="206" y="263"/>
                </a:lnTo>
                <a:lnTo>
                  <a:pt x="206" y="256"/>
                </a:lnTo>
                <a:lnTo>
                  <a:pt x="206" y="256"/>
                </a:lnTo>
                <a:close/>
                <a:moveTo>
                  <a:pt x="113" y="283"/>
                </a:moveTo>
                <a:lnTo>
                  <a:pt x="113" y="256"/>
                </a:lnTo>
                <a:lnTo>
                  <a:pt x="81" y="256"/>
                </a:lnTo>
                <a:lnTo>
                  <a:pt x="81" y="263"/>
                </a:lnTo>
                <a:lnTo>
                  <a:pt x="81" y="263"/>
                </a:lnTo>
                <a:lnTo>
                  <a:pt x="81" y="271"/>
                </a:lnTo>
                <a:lnTo>
                  <a:pt x="87" y="277"/>
                </a:lnTo>
                <a:lnTo>
                  <a:pt x="93" y="281"/>
                </a:lnTo>
                <a:lnTo>
                  <a:pt x="101" y="283"/>
                </a:lnTo>
                <a:lnTo>
                  <a:pt x="113" y="283"/>
                </a:lnTo>
                <a:lnTo>
                  <a:pt x="113" y="283"/>
                </a:lnTo>
                <a:close/>
                <a:moveTo>
                  <a:pt x="81" y="250"/>
                </a:moveTo>
                <a:lnTo>
                  <a:pt x="113" y="250"/>
                </a:lnTo>
                <a:lnTo>
                  <a:pt x="113" y="230"/>
                </a:lnTo>
                <a:lnTo>
                  <a:pt x="81" y="230"/>
                </a:lnTo>
                <a:lnTo>
                  <a:pt x="81" y="250"/>
                </a:lnTo>
                <a:lnTo>
                  <a:pt x="81" y="250"/>
                </a:lnTo>
                <a:close/>
                <a:moveTo>
                  <a:pt x="81" y="222"/>
                </a:moveTo>
                <a:lnTo>
                  <a:pt x="113" y="222"/>
                </a:lnTo>
                <a:lnTo>
                  <a:pt x="113" y="200"/>
                </a:lnTo>
                <a:lnTo>
                  <a:pt x="81" y="200"/>
                </a:lnTo>
                <a:lnTo>
                  <a:pt x="81" y="2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PA_任意多边形 6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1656857" y="2608362"/>
            <a:ext cx="302509" cy="341240"/>
          </a:xfrm>
          <a:custGeom>
            <a:avLst/>
            <a:gdLst>
              <a:gd name="T0" fmla="*/ 224 w 742"/>
              <a:gd name="T1" fmla="*/ 754 h 837"/>
              <a:gd name="T2" fmla="*/ 218 w 742"/>
              <a:gd name="T3" fmla="*/ 764 h 837"/>
              <a:gd name="T4" fmla="*/ 218 w 742"/>
              <a:gd name="T5" fmla="*/ 784 h 837"/>
              <a:gd name="T6" fmla="*/ 228 w 742"/>
              <a:gd name="T7" fmla="*/ 790 h 837"/>
              <a:gd name="T8" fmla="*/ 349 w 742"/>
              <a:gd name="T9" fmla="*/ 790 h 837"/>
              <a:gd name="T10" fmla="*/ 357 w 742"/>
              <a:gd name="T11" fmla="*/ 780 h 837"/>
              <a:gd name="T12" fmla="*/ 355 w 742"/>
              <a:gd name="T13" fmla="*/ 760 h 837"/>
              <a:gd name="T14" fmla="*/ 345 w 742"/>
              <a:gd name="T15" fmla="*/ 752 h 837"/>
              <a:gd name="T16" fmla="*/ 309 w 742"/>
              <a:gd name="T17" fmla="*/ 254 h 837"/>
              <a:gd name="T18" fmla="*/ 623 w 742"/>
              <a:gd name="T19" fmla="*/ 254 h 837"/>
              <a:gd name="T20" fmla="*/ 285 w 742"/>
              <a:gd name="T21" fmla="*/ 321 h 837"/>
              <a:gd name="T22" fmla="*/ 657 w 742"/>
              <a:gd name="T23" fmla="*/ 321 h 837"/>
              <a:gd name="T24" fmla="*/ 309 w 742"/>
              <a:gd name="T25" fmla="*/ 393 h 837"/>
              <a:gd name="T26" fmla="*/ 623 w 742"/>
              <a:gd name="T27" fmla="*/ 393 h 837"/>
              <a:gd name="T28" fmla="*/ 460 w 742"/>
              <a:gd name="T29" fmla="*/ 145 h 837"/>
              <a:gd name="T30" fmla="*/ 490 w 742"/>
              <a:gd name="T31" fmla="*/ 145 h 837"/>
              <a:gd name="T32" fmla="*/ 569 w 742"/>
              <a:gd name="T33" fmla="*/ 160 h 837"/>
              <a:gd name="T34" fmla="*/ 639 w 742"/>
              <a:gd name="T35" fmla="*/ 190 h 837"/>
              <a:gd name="T36" fmla="*/ 694 w 742"/>
              <a:gd name="T37" fmla="*/ 232 h 837"/>
              <a:gd name="T38" fmla="*/ 730 w 742"/>
              <a:gd name="T39" fmla="*/ 284 h 837"/>
              <a:gd name="T40" fmla="*/ 742 w 742"/>
              <a:gd name="T41" fmla="*/ 341 h 837"/>
              <a:gd name="T42" fmla="*/ 736 w 742"/>
              <a:gd name="T43" fmla="*/ 381 h 837"/>
              <a:gd name="T44" fmla="*/ 708 w 742"/>
              <a:gd name="T45" fmla="*/ 436 h 837"/>
              <a:gd name="T46" fmla="*/ 661 w 742"/>
              <a:gd name="T47" fmla="*/ 482 h 837"/>
              <a:gd name="T48" fmla="*/ 595 w 742"/>
              <a:gd name="T49" fmla="*/ 516 h 837"/>
              <a:gd name="T50" fmla="*/ 518 w 742"/>
              <a:gd name="T51" fmla="*/ 536 h 837"/>
              <a:gd name="T52" fmla="*/ 460 w 742"/>
              <a:gd name="T53" fmla="*/ 540 h 837"/>
              <a:gd name="T54" fmla="*/ 389 w 742"/>
              <a:gd name="T55" fmla="*/ 534 h 837"/>
              <a:gd name="T56" fmla="*/ 309 w 742"/>
              <a:gd name="T57" fmla="*/ 508 h 837"/>
              <a:gd name="T58" fmla="*/ 256 w 742"/>
              <a:gd name="T59" fmla="*/ 476 h 837"/>
              <a:gd name="T60" fmla="*/ 200 w 742"/>
              <a:gd name="T61" fmla="*/ 416 h 837"/>
              <a:gd name="T62" fmla="*/ 180 w 742"/>
              <a:gd name="T63" fmla="*/ 355 h 837"/>
              <a:gd name="T64" fmla="*/ 180 w 742"/>
              <a:gd name="T65" fmla="*/ 321 h 837"/>
              <a:gd name="T66" fmla="*/ 202 w 742"/>
              <a:gd name="T67" fmla="*/ 266 h 837"/>
              <a:gd name="T68" fmla="*/ 244 w 742"/>
              <a:gd name="T69" fmla="*/ 216 h 837"/>
              <a:gd name="T70" fmla="*/ 303 w 742"/>
              <a:gd name="T71" fmla="*/ 178 h 837"/>
              <a:gd name="T72" fmla="*/ 377 w 742"/>
              <a:gd name="T73" fmla="*/ 153 h 837"/>
              <a:gd name="T74" fmla="*/ 460 w 742"/>
              <a:gd name="T75" fmla="*/ 145 h 837"/>
              <a:gd name="T76" fmla="*/ 536 w 742"/>
              <a:gd name="T77" fmla="*/ 0 h 837"/>
              <a:gd name="T78" fmla="*/ 549 w 742"/>
              <a:gd name="T79" fmla="*/ 4 h 837"/>
              <a:gd name="T80" fmla="*/ 563 w 742"/>
              <a:gd name="T81" fmla="*/ 16 h 837"/>
              <a:gd name="T82" fmla="*/ 569 w 742"/>
              <a:gd name="T83" fmla="*/ 33 h 837"/>
              <a:gd name="T84" fmla="*/ 534 w 742"/>
              <a:gd name="T85" fmla="*/ 103 h 837"/>
              <a:gd name="T86" fmla="*/ 77 w 742"/>
              <a:gd name="T87" fmla="*/ 71 h 837"/>
              <a:gd name="T88" fmla="*/ 496 w 742"/>
              <a:gd name="T89" fmla="*/ 704 h 837"/>
              <a:gd name="T90" fmla="*/ 534 w 742"/>
              <a:gd name="T91" fmla="*/ 581 h 837"/>
              <a:gd name="T92" fmla="*/ 569 w 742"/>
              <a:gd name="T93" fmla="*/ 803 h 837"/>
              <a:gd name="T94" fmla="*/ 563 w 742"/>
              <a:gd name="T95" fmla="*/ 823 h 837"/>
              <a:gd name="T96" fmla="*/ 549 w 742"/>
              <a:gd name="T97" fmla="*/ 835 h 837"/>
              <a:gd name="T98" fmla="*/ 33 w 742"/>
              <a:gd name="T99" fmla="*/ 837 h 837"/>
              <a:gd name="T100" fmla="*/ 20 w 742"/>
              <a:gd name="T101" fmla="*/ 835 h 837"/>
              <a:gd name="T102" fmla="*/ 6 w 742"/>
              <a:gd name="T103" fmla="*/ 823 h 837"/>
              <a:gd name="T104" fmla="*/ 0 w 742"/>
              <a:gd name="T105" fmla="*/ 803 h 837"/>
              <a:gd name="T106" fmla="*/ 0 w 742"/>
              <a:gd name="T107" fmla="*/ 28 h 837"/>
              <a:gd name="T108" fmla="*/ 10 w 742"/>
              <a:gd name="T109" fmla="*/ 10 h 837"/>
              <a:gd name="T110" fmla="*/ 25 w 742"/>
              <a:gd name="T111" fmla="*/ 2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42" h="837">
                <a:moveTo>
                  <a:pt x="228" y="752"/>
                </a:moveTo>
                <a:lnTo>
                  <a:pt x="228" y="752"/>
                </a:lnTo>
                <a:lnTo>
                  <a:pt x="224" y="754"/>
                </a:lnTo>
                <a:lnTo>
                  <a:pt x="220" y="756"/>
                </a:lnTo>
                <a:lnTo>
                  <a:pt x="218" y="760"/>
                </a:lnTo>
                <a:lnTo>
                  <a:pt x="218" y="764"/>
                </a:lnTo>
                <a:lnTo>
                  <a:pt x="218" y="780"/>
                </a:lnTo>
                <a:lnTo>
                  <a:pt x="218" y="780"/>
                </a:lnTo>
                <a:lnTo>
                  <a:pt x="218" y="784"/>
                </a:lnTo>
                <a:lnTo>
                  <a:pt x="220" y="786"/>
                </a:lnTo>
                <a:lnTo>
                  <a:pt x="224" y="790"/>
                </a:lnTo>
                <a:lnTo>
                  <a:pt x="228" y="790"/>
                </a:lnTo>
                <a:lnTo>
                  <a:pt x="345" y="790"/>
                </a:lnTo>
                <a:lnTo>
                  <a:pt x="345" y="790"/>
                </a:lnTo>
                <a:lnTo>
                  <a:pt x="349" y="790"/>
                </a:lnTo>
                <a:lnTo>
                  <a:pt x="353" y="786"/>
                </a:lnTo>
                <a:lnTo>
                  <a:pt x="355" y="784"/>
                </a:lnTo>
                <a:lnTo>
                  <a:pt x="357" y="780"/>
                </a:lnTo>
                <a:lnTo>
                  <a:pt x="357" y="764"/>
                </a:lnTo>
                <a:lnTo>
                  <a:pt x="357" y="764"/>
                </a:lnTo>
                <a:lnTo>
                  <a:pt x="355" y="760"/>
                </a:lnTo>
                <a:lnTo>
                  <a:pt x="353" y="756"/>
                </a:lnTo>
                <a:lnTo>
                  <a:pt x="349" y="754"/>
                </a:lnTo>
                <a:lnTo>
                  <a:pt x="345" y="752"/>
                </a:lnTo>
                <a:lnTo>
                  <a:pt x="228" y="752"/>
                </a:lnTo>
                <a:lnTo>
                  <a:pt x="228" y="752"/>
                </a:lnTo>
                <a:close/>
                <a:moveTo>
                  <a:pt x="309" y="254"/>
                </a:moveTo>
                <a:lnTo>
                  <a:pt x="309" y="282"/>
                </a:lnTo>
                <a:lnTo>
                  <a:pt x="623" y="282"/>
                </a:lnTo>
                <a:lnTo>
                  <a:pt x="623" y="254"/>
                </a:lnTo>
                <a:lnTo>
                  <a:pt x="309" y="254"/>
                </a:lnTo>
                <a:lnTo>
                  <a:pt x="309" y="254"/>
                </a:lnTo>
                <a:close/>
                <a:moveTo>
                  <a:pt x="285" y="321"/>
                </a:moveTo>
                <a:lnTo>
                  <a:pt x="285" y="351"/>
                </a:lnTo>
                <a:lnTo>
                  <a:pt x="657" y="351"/>
                </a:lnTo>
                <a:lnTo>
                  <a:pt x="657" y="321"/>
                </a:lnTo>
                <a:lnTo>
                  <a:pt x="285" y="321"/>
                </a:lnTo>
                <a:lnTo>
                  <a:pt x="285" y="321"/>
                </a:lnTo>
                <a:close/>
                <a:moveTo>
                  <a:pt x="309" y="393"/>
                </a:moveTo>
                <a:lnTo>
                  <a:pt x="309" y="420"/>
                </a:lnTo>
                <a:lnTo>
                  <a:pt x="623" y="420"/>
                </a:lnTo>
                <a:lnTo>
                  <a:pt x="623" y="393"/>
                </a:lnTo>
                <a:lnTo>
                  <a:pt x="309" y="393"/>
                </a:lnTo>
                <a:lnTo>
                  <a:pt x="309" y="393"/>
                </a:lnTo>
                <a:close/>
                <a:moveTo>
                  <a:pt x="460" y="145"/>
                </a:moveTo>
                <a:lnTo>
                  <a:pt x="460" y="145"/>
                </a:lnTo>
                <a:lnTo>
                  <a:pt x="460" y="145"/>
                </a:lnTo>
                <a:lnTo>
                  <a:pt x="490" y="145"/>
                </a:lnTo>
                <a:lnTo>
                  <a:pt x="518" y="149"/>
                </a:lnTo>
                <a:lnTo>
                  <a:pt x="543" y="153"/>
                </a:lnTo>
                <a:lnTo>
                  <a:pt x="569" y="160"/>
                </a:lnTo>
                <a:lnTo>
                  <a:pt x="595" y="168"/>
                </a:lnTo>
                <a:lnTo>
                  <a:pt x="619" y="178"/>
                </a:lnTo>
                <a:lnTo>
                  <a:pt x="639" y="190"/>
                </a:lnTo>
                <a:lnTo>
                  <a:pt x="661" y="202"/>
                </a:lnTo>
                <a:lnTo>
                  <a:pt x="678" y="216"/>
                </a:lnTo>
                <a:lnTo>
                  <a:pt x="694" y="232"/>
                </a:lnTo>
                <a:lnTo>
                  <a:pt x="708" y="248"/>
                </a:lnTo>
                <a:lnTo>
                  <a:pt x="720" y="266"/>
                </a:lnTo>
                <a:lnTo>
                  <a:pt x="730" y="284"/>
                </a:lnTo>
                <a:lnTo>
                  <a:pt x="736" y="301"/>
                </a:lnTo>
                <a:lnTo>
                  <a:pt x="740" y="321"/>
                </a:lnTo>
                <a:lnTo>
                  <a:pt x="742" y="341"/>
                </a:lnTo>
                <a:lnTo>
                  <a:pt x="742" y="341"/>
                </a:lnTo>
                <a:lnTo>
                  <a:pt x="740" y="363"/>
                </a:lnTo>
                <a:lnTo>
                  <a:pt x="736" y="381"/>
                </a:lnTo>
                <a:lnTo>
                  <a:pt x="730" y="401"/>
                </a:lnTo>
                <a:lnTo>
                  <a:pt x="720" y="418"/>
                </a:lnTo>
                <a:lnTo>
                  <a:pt x="708" y="436"/>
                </a:lnTo>
                <a:lnTo>
                  <a:pt x="694" y="452"/>
                </a:lnTo>
                <a:lnTo>
                  <a:pt x="678" y="468"/>
                </a:lnTo>
                <a:lnTo>
                  <a:pt x="661" y="482"/>
                </a:lnTo>
                <a:lnTo>
                  <a:pt x="639" y="494"/>
                </a:lnTo>
                <a:lnTo>
                  <a:pt x="619" y="506"/>
                </a:lnTo>
                <a:lnTo>
                  <a:pt x="595" y="516"/>
                </a:lnTo>
                <a:lnTo>
                  <a:pt x="569" y="524"/>
                </a:lnTo>
                <a:lnTo>
                  <a:pt x="543" y="530"/>
                </a:lnTo>
                <a:lnTo>
                  <a:pt x="518" y="536"/>
                </a:lnTo>
                <a:lnTo>
                  <a:pt x="490" y="538"/>
                </a:lnTo>
                <a:lnTo>
                  <a:pt x="460" y="540"/>
                </a:lnTo>
                <a:lnTo>
                  <a:pt x="460" y="540"/>
                </a:lnTo>
                <a:lnTo>
                  <a:pt x="436" y="538"/>
                </a:lnTo>
                <a:lnTo>
                  <a:pt x="412" y="536"/>
                </a:lnTo>
                <a:lnTo>
                  <a:pt x="389" y="534"/>
                </a:lnTo>
                <a:lnTo>
                  <a:pt x="367" y="528"/>
                </a:lnTo>
                <a:lnTo>
                  <a:pt x="280" y="593"/>
                </a:lnTo>
                <a:lnTo>
                  <a:pt x="309" y="508"/>
                </a:lnTo>
                <a:lnTo>
                  <a:pt x="309" y="508"/>
                </a:lnTo>
                <a:lnTo>
                  <a:pt x="281" y="494"/>
                </a:lnTo>
                <a:lnTo>
                  <a:pt x="256" y="476"/>
                </a:lnTo>
                <a:lnTo>
                  <a:pt x="234" y="458"/>
                </a:lnTo>
                <a:lnTo>
                  <a:pt x="216" y="438"/>
                </a:lnTo>
                <a:lnTo>
                  <a:pt x="200" y="416"/>
                </a:lnTo>
                <a:lnTo>
                  <a:pt x="188" y="393"/>
                </a:lnTo>
                <a:lnTo>
                  <a:pt x="182" y="367"/>
                </a:lnTo>
                <a:lnTo>
                  <a:pt x="180" y="355"/>
                </a:lnTo>
                <a:lnTo>
                  <a:pt x="180" y="341"/>
                </a:lnTo>
                <a:lnTo>
                  <a:pt x="180" y="341"/>
                </a:lnTo>
                <a:lnTo>
                  <a:pt x="180" y="321"/>
                </a:lnTo>
                <a:lnTo>
                  <a:pt x="186" y="301"/>
                </a:lnTo>
                <a:lnTo>
                  <a:pt x="192" y="284"/>
                </a:lnTo>
                <a:lnTo>
                  <a:pt x="202" y="266"/>
                </a:lnTo>
                <a:lnTo>
                  <a:pt x="214" y="248"/>
                </a:lnTo>
                <a:lnTo>
                  <a:pt x="228" y="232"/>
                </a:lnTo>
                <a:lnTo>
                  <a:pt x="244" y="216"/>
                </a:lnTo>
                <a:lnTo>
                  <a:pt x="262" y="202"/>
                </a:lnTo>
                <a:lnTo>
                  <a:pt x="281" y="190"/>
                </a:lnTo>
                <a:lnTo>
                  <a:pt x="303" y="178"/>
                </a:lnTo>
                <a:lnTo>
                  <a:pt x="327" y="168"/>
                </a:lnTo>
                <a:lnTo>
                  <a:pt x="351" y="160"/>
                </a:lnTo>
                <a:lnTo>
                  <a:pt x="377" y="153"/>
                </a:lnTo>
                <a:lnTo>
                  <a:pt x="405" y="149"/>
                </a:lnTo>
                <a:lnTo>
                  <a:pt x="432" y="145"/>
                </a:lnTo>
                <a:lnTo>
                  <a:pt x="460" y="145"/>
                </a:lnTo>
                <a:lnTo>
                  <a:pt x="460" y="145"/>
                </a:lnTo>
                <a:close/>
                <a:moveTo>
                  <a:pt x="33" y="0"/>
                </a:moveTo>
                <a:lnTo>
                  <a:pt x="536" y="0"/>
                </a:lnTo>
                <a:lnTo>
                  <a:pt x="536" y="0"/>
                </a:lnTo>
                <a:lnTo>
                  <a:pt x="543" y="2"/>
                </a:lnTo>
                <a:lnTo>
                  <a:pt x="549" y="4"/>
                </a:lnTo>
                <a:lnTo>
                  <a:pt x="555" y="6"/>
                </a:lnTo>
                <a:lnTo>
                  <a:pt x="559" y="10"/>
                </a:lnTo>
                <a:lnTo>
                  <a:pt x="563" y="16"/>
                </a:lnTo>
                <a:lnTo>
                  <a:pt x="567" y="22"/>
                </a:lnTo>
                <a:lnTo>
                  <a:pt x="569" y="28"/>
                </a:lnTo>
                <a:lnTo>
                  <a:pt x="569" y="33"/>
                </a:lnTo>
                <a:lnTo>
                  <a:pt x="569" y="109"/>
                </a:lnTo>
                <a:lnTo>
                  <a:pt x="569" y="109"/>
                </a:lnTo>
                <a:lnTo>
                  <a:pt x="534" y="103"/>
                </a:lnTo>
                <a:lnTo>
                  <a:pt x="496" y="97"/>
                </a:lnTo>
                <a:lnTo>
                  <a:pt x="496" y="71"/>
                </a:lnTo>
                <a:lnTo>
                  <a:pt x="77" y="71"/>
                </a:lnTo>
                <a:lnTo>
                  <a:pt x="77" y="704"/>
                </a:lnTo>
                <a:lnTo>
                  <a:pt x="77" y="704"/>
                </a:lnTo>
                <a:lnTo>
                  <a:pt x="496" y="704"/>
                </a:lnTo>
                <a:lnTo>
                  <a:pt x="496" y="585"/>
                </a:lnTo>
                <a:lnTo>
                  <a:pt x="496" y="585"/>
                </a:lnTo>
                <a:lnTo>
                  <a:pt x="534" y="581"/>
                </a:lnTo>
                <a:lnTo>
                  <a:pt x="569" y="573"/>
                </a:lnTo>
                <a:lnTo>
                  <a:pt x="569" y="803"/>
                </a:lnTo>
                <a:lnTo>
                  <a:pt x="569" y="803"/>
                </a:lnTo>
                <a:lnTo>
                  <a:pt x="569" y="811"/>
                </a:lnTo>
                <a:lnTo>
                  <a:pt x="567" y="817"/>
                </a:lnTo>
                <a:lnTo>
                  <a:pt x="563" y="823"/>
                </a:lnTo>
                <a:lnTo>
                  <a:pt x="559" y="827"/>
                </a:lnTo>
                <a:lnTo>
                  <a:pt x="555" y="831"/>
                </a:lnTo>
                <a:lnTo>
                  <a:pt x="549" y="835"/>
                </a:lnTo>
                <a:lnTo>
                  <a:pt x="543" y="837"/>
                </a:lnTo>
                <a:lnTo>
                  <a:pt x="536" y="837"/>
                </a:lnTo>
                <a:lnTo>
                  <a:pt x="33" y="837"/>
                </a:lnTo>
                <a:lnTo>
                  <a:pt x="33" y="837"/>
                </a:lnTo>
                <a:lnTo>
                  <a:pt x="25" y="837"/>
                </a:lnTo>
                <a:lnTo>
                  <a:pt x="20" y="835"/>
                </a:lnTo>
                <a:lnTo>
                  <a:pt x="14" y="831"/>
                </a:lnTo>
                <a:lnTo>
                  <a:pt x="10" y="827"/>
                </a:lnTo>
                <a:lnTo>
                  <a:pt x="6" y="823"/>
                </a:lnTo>
                <a:lnTo>
                  <a:pt x="2" y="817"/>
                </a:lnTo>
                <a:lnTo>
                  <a:pt x="0" y="811"/>
                </a:lnTo>
                <a:lnTo>
                  <a:pt x="0" y="803"/>
                </a:lnTo>
                <a:lnTo>
                  <a:pt x="0" y="33"/>
                </a:lnTo>
                <a:lnTo>
                  <a:pt x="0" y="33"/>
                </a:lnTo>
                <a:lnTo>
                  <a:pt x="0" y="28"/>
                </a:lnTo>
                <a:lnTo>
                  <a:pt x="2" y="22"/>
                </a:lnTo>
                <a:lnTo>
                  <a:pt x="6" y="16"/>
                </a:lnTo>
                <a:lnTo>
                  <a:pt x="10" y="10"/>
                </a:lnTo>
                <a:lnTo>
                  <a:pt x="14" y="6"/>
                </a:lnTo>
                <a:lnTo>
                  <a:pt x="20" y="4"/>
                </a:lnTo>
                <a:lnTo>
                  <a:pt x="25" y="2"/>
                </a:lnTo>
                <a:lnTo>
                  <a:pt x="33" y="0"/>
                </a:lnTo>
                <a:lnTo>
                  <a:pt x="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880F1C-51AF-4958-9486-DFAB0E84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5" name="PA_图片 2" descr="F:\案例二\394\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468" y="-30"/>
            <a:ext cx="8372532" cy="51435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A_图片 2" descr="F:\案例二\394\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-1" y="1"/>
            <a:ext cx="8429623" cy="51435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PA_组合 6"/>
          <p:cNvGrpSpPr/>
          <p:nvPr>
            <p:custDataLst>
              <p:tags r:id="rId4"/>
            </p:custDataLst>
          </p:nvPr>
        </p:nvGrpSpPr>
        <p:grpSpPr>
          <a:xfrm>
            <a:off x="3944738" y="1103965"/>
            <a:ext cx="1254524" cy="1254524"/>
            <a:chOff x="2494238" y="1545926"/>
            <a:chExt cx="1170130" cy="1170130"/>
          </a:xfrm>
        </p:grpSpPr>
        <p:sp>
          <p:nvSpPr>
            <p:cNvPr id="8" name="椭圆 7"/>
            <p:cNvSpPr/>
            <p:nvPr/>
          </p:nvSpPr>
          <p:spPr>
            <a:xfrm>
              <a:off x="2494238" y="1545926"/>
              <a:ext cx="1170130" cy="117013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33023" y="1684711"/>
              <a:ext cx="892559" cy="892559"/>
            </a:xfrm>
            <a:prstGeom prst="ellipse">
              <a:avLst/>
            </a:prstGeom>
            <a:solidFill>
              <a:srgbClr val="0A4776"/>
            </a:solidFill>
            <a:ln>
              <a:noFill/>
            </a:ln>
            <a:effectLst>
              <a:innerShdw blurRad="63500" dist="50800" dir="18900000">
                <a:prstClr val="black">
                  <a:alpha val="3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2856568" y="2571721"/>
            <a:ext cx="3430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  <a:endParaRPr lang="en-US" altLang="zh-CN" sz="32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_任意多边形 1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4304364" y="1546618"/>
            <a:ext cx="535271" cy="369218"/>
          </a:xfrm>
          <a:custGeom>
            <a:avLst/>
            <a:gdLst/>
            <a:ahLst/>
            <a:cxnLst>
              <a:cxn ang="0">
                <a:pos x="73" y="36"/>
              </a:cxn>
              <a:cxn ang="0">
                <a:pos x="58" y="50"/>
              </a:cxn>
              <a:cxn ang="0">
                <a:pos x="58" y="50"/>
              </a:cxn>
              <a:cxn ang="0">
                <a:pos x="15" y="50"/>
              </a:cxn>
              <a:cxn ang="0">
                <a:pos x="15" y="50"/>
              </a:cxn>
              <a:cxn ang="0">
                <a:pos x="14" y="50"/>
              </a:cxn>
              <a:cxn ang="0">
                <a:pos x="14" y="50"/>
              </a:cxn>
              <a:cxn ang="0">
                <a:pos x="0" y="35"/>
              </a:cxn>
              <a:cxn ang="0">
                <a:pos x="7" y="23"/>
              </a:cxn>
              <a:cxn ang="0">
                <a:pos x="7" y="20"/>
              </a:cxn>
              <a:cxn ang="0">
                <a:pos x="17" y="10"/>
              </a:cxn>
              <a:cxn ang="0">
                <a:pos x="23" y="12"/>
              </a:cxn>
              <a:cxn ang="0">
                <a:pos x="42" y="0"/>
              </a:cxn>
              <a:cxn ang="0">
                <a:pos x="64" y="21"/>
              </a:cxn>
              <a:cxn ang="0">
                <a:pos x="64" y="23"/>
              </a:cxn>
              <a:cxn ang="0">
                <a:pos x="73" y="36"/>
              </a:cxn>
              <a:cxn ang="0">
                <a:pos x="27" y="42"/>
              </a:cxn>
              <a:cxn ang="0">
                <a:pos x="35" y="38"/>
              </a:cxn>
              <a:cxn ang="0">
                <a:pos x="32" y="34"/>
              </a:cxn>
              <a:cxn ang="0">
                <a:pos x="27" y="37"/>
              </a:cxn>
              <a:cxn ang="0">
                <a:pos x="22" y="32"/>
              </a:cxn>
              <a:cxn ang="0">
                <a:pos x="27" y="28"/>
              </a:cxn>
              <a:cxn ang="0">
                <a:pos x="48" y="42"/>
              </a:cxn>
              <a:cxn ang="0">
                <a:pos x="58" y="32"/>
              </a:cxn>
              <a:cxn ang="0">
                <a:pos x="48" y="23"/>
              </a:cxn>
              <a:cxn ang="0">
                <a:pos x="39" y="26"/>
              </a:cxn>
              <a:cxn ang="0">
                <a:pos x="43" y="30"/>
              </a:cxn>
              <a:cxn ang="0">
                <a:pos x="48" y="28"/>
              </a:cxn>
              <a:cxn ang="0">
                <a:pos x="52" y="32"/>
              </a:cxn>
              <a:cxn ang="0">
                <a:pos x="48" y="37"/>
              </a:cxn>
              <a:cxn ang="0">
                <a:pos x="27" y="23"/>
              </a:cxn>
              <a:cxn ang="0">
                <a:pos x="16" y="32"/>
              </a:cxn>
              <a:cxn ang="0">
                <a:pos x="27" y="42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828090-C7D2-47F9-9757-72EE1C05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338</Words>
  <Application>Microsoft Office PowerPoint</Application>
  <PresentationFormat>全屏显示(16:9)</PresentationFormat>
  <Paragraphs>43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FontAwesome</vt:lpstr>
      <vt:lpstr>Open Sans Light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蓝色波纹曲线</dc:title>
  <dc:creator>第一PPT</dc:creator>
  <cp:keywords>www.1ppt.com</cp:keywords>
  <cp:lastModifiedBy>Zhang Wei</cp:lastModifiedBy>
  <cp:revision>44</cp:revision>
  <dcterms:created xsi:type="dcterms:W3CDTF">2015-05-05T08:02:00Z</dcterms:created>
  <dcterms:modified xsi:type="dcterms:W3CDTF">2019-05-05T04:09:40Z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