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EB"/>
    <a:srgbClr val="F8FFEB"/>
    <a:srgbClr val="F6FFE5"/>
    <a:srgbClr val="FEFFEF"/>
    <a:srgbClr val="FA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C75C9-70C5-4162-A87A-B8BDF450B7C6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 phldr="1"/>
      <dgm:spPr/>
    </dgm:pt>
    <dgm:pt modelId="{B3D5AAA3-43CF-404B-9870-57997627CEB9}">
      <dgm:prSet phldrT="[文本]"/>
      <dgm:spPr/>
      <dgm:t>
        <a:bodyPr/>
        <a:lstStyle/>
        <a:p>
          <a:r>
            <a:rPr lang="zh-CN" altLang="en-US" dirty="0" smtClean="0"/>
            <a:t>基本功</a:t>
          </a:r>
          <a:endParaRPr lang="zh-CN" altLang="en-US" dirty="0"/>
        </a:p>
      </dgm:t>
    </dgm:pt>
    <dgm:pt modelId="{26DC1A5C-CD7B-4794-B411-A6F40E7926FA}" type="parTrans" cxnId="{DC1CBF06-C255-4376-8F83-1C33E9CC669B}">
      <dgm:prSet/>
      <dgm:spPr/>
      <dgm:t>
        <a:bodyPr/>
        <a:lstStyle/>
        <a:p>
          <a:endParaRPr lang="zh-CN" altLang="en-US"/>
        </a:p>
      </dgm:t>
    </dgm:pt>
    <dgm:pt modelId="{1888573F-1233-4C0E-AB15-46A43429FAE8}" type="sibTrans" cxnId="{DC1CBF06-C255-4376-8F83-1C33E9CC669B}">
      <dgm:prSet/>
      <dgm:spPr/>
      <dgm:t>
        <a:bodyPr/>
        <a:lstStyle/>
        <a:p>
          <a:endParaRPr lang="zh-CN" altLang="en-US"/>
        </a:p>
      </dgm:t>
    </dgm:pt>
    <dgm:pt modelId="{04CFB53C-B085-4122-B6B7-D8FECE8ECAB7}">
      <dgm:prSet phldrT="[文本]"/>
      <dgm:spPr/>
      <dgm:t>
        <a:bodyPr/>
        <a:lstStyle/>
        <a:p>
          <a:r>
            <a:rPr lang="zh-CN" altLang="en-US" dirty="0" smtClean="0"/>
            <a:t>运维经验</a:t>
          </a:r>
          <a:endParaRPr lang="zh-CN" altLang="en-US" dirty="0"/>
        </a:p>
      </dgm:t>
    </dgm:pt>
    <dgm:pt modelId="{73520662-6388-4989-8547-A095675321E0}" type="parTrans" cxnId="{989EF491-6440-46B0-884D-27A8AE51F04E}">
      <dgm:prSet/>
      <dgm:spPr/>
      <dgm:t>
        <a:bodyPr/>
        <a:lstStyle/>
        <a:p>
          <a:endParaRPr lang="zh-CN" altLang="en-US"/>
        </a:p>
      </dgm:t>
    </dgm:pt>
    <dgm:pt modelId="{EE9C7284-8905-4A92-A8BF-3EBB7641F4C6}" type="sibTrans" cxnId="{989EF491-6440-46B0-884D-27A8AE51F04E}">
      <dgm:prSet/>
      <dgm:spPr/>
      <dgm:t>
        <a:bodyPr/>
        <a:lstStyle/>
        <a:p>
          <a:endParaRPr lang="zh-CN" altLang="en-US"/>
        </a:p>
      </dgm:t>
    </dgm:pt>
    <dgm:pt modelId="{401921C2-A833-4753-AA61-23A416CA6CCB}">
      <dgm:prSet phldrT="[文本]"/>
      <dgm:spPr/>
      <dgm:t>
        <a:bodyPr/>
        <a:lstStyle/>
        <a:p>
          <a:r>
            <a:rPr lang="zh-CN" altLang="en-US" dirty="0" smtClean="0"/>
            <a:t>理论与原理</a:t>
          </a:r>
          <a:endParaRPr lang="zh-CN" altLang="en-US" dirty="0"/>
        </a:p>
      </dgm:t>
    </dgm:pt>
    <dgm:pt modelId="{8C9E4720-4B80-436A-B356-37BB390F6918}" type="parTrans" cxnId="{9A1B8C14-E21B-48AC-B089-5B901193BF80}">
      <dgm:prSet/>
      <dgm:spPr/>
      <dgm:t>
        <a:bodyPr/>
        <a:lstStyle/>
        <a:p>
          <a:endParaRPr lang="zh-CN" altLang="en-US"/>
        </a:p>
      </dgm:t>
    </dgm:pt>
    <dgm:pt modelId="{8D9FA64E-C0B3-4D7A-A33A-E0520E0503EF}" type="sibTrans" cxnId="{9A1B8C14-E21B-48AC-B089-5B901193BF80}">
      <dgm:prSet/>
      <dgm:spPr/>
      <dgm:t>
        <a:bodyPr/>
        <a:lstStyle/>
        <a:p>
          <a:endParaRPr lang="zh-CN" altLang="en-US"/>
        </a:p>
      </dgm:t>
    </dgm:pt>
    <dgm:pt modelId="{D5A7E939-C28D-4C3B-A6AF-337EDB891801}" type="pres">
      <dgm:prSet presAssocID="{65FC75C9-70C5-4162-A87A-B8BDF450B7C6}" presName="compositeShape" presStyleCnt="0">
        <dgm:presLayoutVars>
          <dgm:chMax val="7"/>
          <dgm:dir/>
          <dgm:resizeHandles val="exact"/>
        </dgm:presLayoutVars>
      </dgm:prSet>
      <dgm:spPr/>
    </dgm:pt>
    <dgm:pt modelId="{31DE0AB2-5E0A-451D-9FCD-1A2B4DCBADA7}" type="pres">
      <dgm:prSet presAssocID="{65FC75C9-70C5-4162-A87A-B8BDF450B7C6}" presName="wedge1" presStyleLbl="node1" presStyleIdx="0" presStyleCnt="3" custAng="0"/>
      <dgm:spPr/>
      <dgm:t>
        <a:bodyPr/>
        <a:lstStyle/>
        <a:p>
          <a:endParaRPr lang="zh-CN" altLang="en-US"/>
        </a:p>
      </dgm:t>
    </dgm:pt>
    <dgm:pt modelId="{FCB568EE-FF04-42D2-8A5F-007803B81AE7}" type="pres">
      <dgm:prSet presAssocID="{65FC75C9-70C5-4162-A87A-B8BDF450B7C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24B6E0-23EA-40C5-987F-A9AE950DE014}" type="pres">
      <dgm:prSet presAssocID="{65FC75C9-70C5-4162-A87A-B8BDF450B7C6}" presName="wedge2" presStyleLbl="node1" presStyleIdx="1" presStyleCnt="3" custAng="0"/>
      <dgm:spPr/>
      <dgm:t>
        <a:bodyPr/>
        <a:lstStyle/>
        <a:p>
          <a:endParaRPr lang="zh-CN" altLang="en-US"/>
        </a:p>
      </dgm:t>
    </dgm:pt>
    <dgm:pt modelId="{5DED8DDD-10B8-496D-971F-25650E733B18}" type="pres">
      <dgm:prSet presAssocID="{65FC75C9-70C5-4162-A87A-B8BDF450B7C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EEA66-03BC-41EE-98C1-82EB88E5A1D4}" type="pres">
      <dgm:prSet presAssocID="{65FC75C9-70C5-4162-A87A-B8BDF450B7C6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F2DAE722-3A2B-42B9-8B98-FD64B3B52109}" type="pres">
      <dgm:prSet presAssocID="{65FC75C9-70C5-4162-A87A-B8BDF450B7C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EFA269-6CEF-4484-BDF4-F46EAB276870}" type="presOf" srcId="{04CFB53C-B085-4122-B6B7-D8FECE8ECAB7}" destId="{FC24B6E0-23EA-40C5-987F-A9AE950DE014}" srcOrd="0" destOrd="0" presId="urn:microsoft.com/office/officeart/2005/8/layout/chart3"/>
    <dgm:cxn modelId="{E00696BD-923A-46FA-9583-76AAEF1F983E}" type="presOf" srcId="{04CFB53C-B085-4122-B6B7-D8FECE8ECAB7}" destId="{5DED8DDD-10B8-496D-971F-25650E733B18}" srcOrd="1" destOrd="0" presId="urn:microsoft.com/office/officeart/2005/8/layout/chart3"/>
    <dgm:cxn modelId="{989EF491-6440-46B0-884D-27A8AE51F04E}" srcId="{65FC75C9-70C5-4162-A87A-B8BDF450B7C6}" destId="{04CFB53C-B085-4122-B6B7-D8FECE8ECAB7}" srcOrd="1" destOrd="0" parTransId="{73520662-6388-4989-8547-A095675321E0}" sibTransId="{EE9C7284-8905-4A92-A8BF-3EBB7641F4C6}"/>
    <dgm:cxn modelId="{89EC1B8C-668E-4DDC-BCA2-ACE8F09ECDF5}" type="presOf" srcId="{B3D5AAA3-43CF-404B-9870-57997627CEB9}" destId="{FCB568EE-FF04-42D2-8A5F-007803B81AE7}" srcOrd="1" destOrd="0" presId="urn:microsoft.com/office/officeart/2005/8/layout/chart3"/>
    <dgm:cxn modelId="{69D456E8-BEFA-4A15-AF10-4EA9E3FED4E3}" type="presOf" srcId="{65FC75C9-70C5-4162-A87A-B8BDF450B7C6}" destId="{D5A7E939-C28D-4C3B-A6AF-337EDB891801}" srcOrd="0" destOrd="0" presId="urn:microsoft.com/office/officeart/2005/8/layout/chart3"/>
    <dgm:cxn modelId="{7B820E58-3ED1-4224-8311-961FD3D02FB1}" type="presOf" srcId="{B3D5AAA3-43CF-404B-9870-57997627CEB9}" destId="{31DE0AB2-5E0A-451D-9FCD-1A2B4DCBADA7}" srcOrd="0" destOrd="0" presId="urn:microsoft.com/office/officeart/2005/8/layout/chart3"/>
    <dgm:cxn modelId="{1F4580D8-4283-4C18-9FF5-7B1B08C91C67}" type="presOf" srcId="{401921C2-A833-4753-AA61-23A416CA6CCB}" destId="{F2DAE722-3A2B-42B9-8B98-FD64B3B52109}" srcOrd="1" destOrd="0" presId="urn:microsoft.com/office/officeart/2005/8/layout/chart3"/>
    <dgm:cxn modelId="{9A1B8C14-E21B-48AC-B089-5B901193BF80}" srcId="{65FC75C9-70C5-4162-A87A-B8BDF450B7C6}" destId="{401921C2-A833-4753-AA61-23A416CA6CCB}" srcOrd="2" destOrd="0" parTransId="{8C9E4720-4B80-436A-B356-37BB390F6918}" sibTransId="{8D9FA64E-C0B3-4D7A-A33A-E0520E0503EF}"/>
    <dgm:cxn modelId="{FD2E86D4-FE8D-4215-8E22-9EF2CC69374A}" type="presOf" srcId="{401921C2-A833-4753-AA61-23A416CA6CCB}" destId="{D43EEA66-03BC-41EE-98C1-82EB88E5A1D4}" srcOrd="0" destOrd="0" presId="urn:microsoft.com/office/officeart/2005/8/layout/chart3"/>
    <dgm:cxn modelId="{DC1CBF06-C255-4376-8F83-1C33E9CC669B}" srcId="{65FC75C9-70C5-4162-A87A-B8BDF450B7C6}" destId="{B3D5AAA3-43CF-404B-9870-57997627CEB9}" srcOrd="0" destOrd="0" parTransId="{26DC1A5C-CD7B-4794-B411-A6F40E7926FA}" sibTransId="{1888573F-1233-4C0E-AB15-46A43429FAE8}"/>
    <dgm:cxn modelId="{FA54817D-551E-4EA0-A958-22CE7C687CCF}" type="presParOf" srcId="{D5A7E939-C28D-4C3B-A6AF-337EDB891801}" destId="{31DE0AB2-5E0A-451D-9FCD-1A2B4DCBADA7}" srcOrd="0" destOrd="0" presId="urn:microsoft.com/office/officeart/2005/8/layout/chart3"/>
    <dgm:cxn modelId="{922315E5-1FF7-427E-8177-CB1E82C3E7C3}" type="presParOf" srcId="{D5A7E939-C28D-4C3B-A6AF-337EDB891801}" destId="{FCB568EE-FF04-42D2-8A5F-007803B81AE7}" srcOrd="1" destOrd="0" presId="urn:microsoft.com/office/officeart/2005/8/layout/chart3"/>
    <dgm:cxn modelId="{8304FD8E-8267-49DE-8FBC-2E446669AD9C}" type="presParOf" srcId="{D5A7E939-C28D-4C3B-A6AF-337EDB891801}" destId="{FC24B6E0-23EA-40C5-987F-A9AE950DE014}" srcOrd="2" destOrd="0" presId="urn:microsoft.com/office/officeart/2005/8/layout/chart3"/>
    <dgm:cxn modelId="{32727841-DBF8-473F-8817-09D3B20ADF04}" type="presParOf" srcId="{D5A7E939-C28D-4C3B-A6AF-337EDB891801}" destId="{5DED8DDD-10B8-496D-971F-25650E733B18}" srcOrd="3" destOrd="0" presId="urn:microsoft.com/office/officeart/2005/8/layout/chart3"/>
    <dgm:cxn modelId="{8288F71C-5347-4C97-B868-232C9CD4838F}" type="presParOf" srcId="{D5A7E939-C28D-4C3B-A6AF-337EDB891801}" destId="{D43EEA66-03BC-41EE-98C1-82EB88E5A1D4}" srcOrd="4" destOrd="0" presId="urn:microsoft.com/office/officeart/2005/8/layout/chart3"/>
    <dgm:cxn modelId="{FF640865-B3B9-46C9-B37B-F45A8CF5CFFD}" type="presParOf" srcId="{D5A7E939-C28D-4C3B-A6AF-337EDB891801}" destId="{F2DAE722-3A2B-42B9-8B98-FD64B3B5210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17DA98-628F-444B-AC40-06C622AC3623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90B68FE-2CC8-4400-B824-B4495315E28F}">
      <dgm:prSet phldrT="[文本]"/>
      <dgm:spPr/>
      <dgm:t>
        <a:bodyPr/>
        <a:lstStyle/>
        <a:p>
          <a:r>
            <a:rPr lang="en-US" altLang="zh-CN" dirty="0" smtClean="0"/>
            <a:t>XSQL</a:t>
          </a:r>
          <a:endParaRPr lang="zh-CN" altLang="en-US" dirty="0"/>
        </a:p>
      </dgm:t>
    </dgm:pt>
    <dgm:pt modelId="{E56F109F-81CC-429D-853D-29D4EE077ADE}" type="parTrans" cxnId="{9F6DA2E8-6FDB-4B11-9DF6-ED98D3DAA5C0}">
      <dgm:prSet/>
      <dgm:spPr/>
      <dgm:t>
        <a:bodyPr/>
        <a:lstStyle/>
        <a:p>
          <a:endParaRPr lang="zh-CN" altLang="en-US"/>
        </a:p>
      </dgm:t>
    </dgm:pt>
    <dgm:pt modelId="{13257DA0-02B8-4EA5-A45A-87EDE5AD0C95}" type="sibTrans" cxnId="{9F6DA2E8-6FDB-4B11-9DF6-ED98D3DAA5C0}">
      <dgm:prSet/>
      <dgm:spPr/>
      <dgm:t>
        <a:bodyPr/>
        <a:lstStyle/>
        <a:p>
          <a:endParaRPr lang="zh-CN" altLang="en-US"/>
        </a:p>
      </dgm:t>
    </dgm:pt>
    <dgm:pt modelId="{3F417466-1B2F-4875-B0C2-D59873306533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Data</a:t>
          </a:r>
          <a:endParaRPr lang="zh-CN" altLang="en-US" dirty="0"/>
        </a:p>
      </dgm:t>
    </dgm:pt>
    <dgm:pt modelId="{0FF25398-0199-45DE-B7A7-AF791F9C9346}" type="parTrans" cxnId="{4FEAF545-39B9-4B0C-A1D5-6EE5EC53E5EC}">
      <dgm:prSet/>
      <dgm:spPr/>
      <dgm:t>
        <a:bodyPr/>
        <a:lstStyle/>
        <a:p>
          <a:endParaRPr lang="zh-CN" altLang="en-US"/>
        </a:p>
      </dgm:t>
    </dgm:pt>
    <dgm:pt modelId="{92ADBB04-83C1-47F6-8B31-D51C5BC37F5B}" type="sibTrans" cxnId="{4FEAF545-39B9-4B0C-A1D5-6EE5EC53E5EC}">
      <dgm:prSet/>
      <dgm:spPr/>
      <dgm:t>
        <a:bodyPr/>
        <a:lstStyle/>
        <a:p>
          <a:endParaRPr lang="zh-CN" altLang="en-US"/>
        </a:p>
      </dgm:t>
    </dgm:pt>
    <dgm:pt modelId="{0B4496A1-C7B6-41E0-A6FF-04FF2CA32B38}">
      <dgm:prSet phldrT="[文本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Data</a:t>
          </a:r>
          <a:endParaRPr lang="zh-CN" altLang="en-US" dirty="0"/>
        </a:p>
      </dgm:t>
    </dgm:pt>
    <dgm:pt modelId="{0A939939-2BC5-4E69-9F28-E3F51468ACF2}" type="parTrans" cxnId="{CA32886D-542A-4F2C-B3D7-4FC2E76B27B1}">
      <dgm:prSet/>
      <dgm:spPr/>
      <dgm:t>
        <a:bodyPr/>
        <a:lstStyle/>
        <a:p>
          <a:endParaRPr lang="zh-CN" altLang="en-US"/>
        </a:p>
      </dgm:t>
    </dgm:pt>
    <dgm:pt modelId="{87CB5DAE-E700-4063-B66D-949917FAF141}" type="sibTrans" cxnId="{CA32886D-542A-4F2C-B3D7-4FC2E76B27B1}">
      <dgm:prSet/>
      <dgm:spPr/>
      <dgm:t>
        <a:bodyPr/>
        <a:lstStyle/>
        <a:p>
          <a:endParaRPr lang="zh-CN" altLang="en-US"/>
        </a:p>
      </dgm:t>
    </dgm:pt>
    <dgm:pt modelId="{9B6EB3BB-2801-4844-B599-DE3896453D9F}">
      <dgm:prSet phldrT="[文本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Data</a:t>
          </a:r>
          <a:endParaRPr lang="zh-CN" altLang="en-US" dirty="0"/>
        </a:p>
      </dgm:t>
    </dgm:pt>
    <dgm:pt modelId="{AA747050-5154-4E26-9C33-56163486F1EE}" type="parTrans" cxnId="{1869B93A-871E-4192-98ED-7B683966D14F}">
      <dgm:prSet/>
      <dgm:spPr/>
      <dgm:t>
        <a:bodyPr/>
        <a:lstStyle/>
        <a:p>
          <a:endParaRPr lang="zh-CN" altLang="en-US"/>
        </a:p>
      </dgm:t>
    </dgm:pt>
    <dgm:pt modelId="{006F0BFA-E470-464A-9396-AA4CA105296F}" type="sibTrans" cxnId="{1869B93A-871E-4192-98ED-7B683966D14F}">
      <dgm:prSet/>
      <dgm:spPr/>
      <dgm:t>
        <a:bodyPr/>
        <a:lstStyle/>
        <a:p>
          <a:endParaRPr lang="zh-CN" altLang="en-US"/>
        </a:p>
      </dgm:t>
    </dgm:pt>
    <dgm:pt modelId="{7ED38736-3CE7-48FA-88FE-4890BD9C7CD5}">
      <dgm:prSet phldrT="[文本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Data</a:t>
          </a:r>
          <a:endParaRPr lang="zh-CN" altLang="en-US" dirty="0"/>
        </a:p>
      </dgm:t>
    </dgm:pt>
    <dgm:pt modelId="{24FEFBE0-3E7B-4590-9533-1E4C3FEFE5A3}" type="parTrans" cxnId="{17DE4201-0AF3-48E4-8874-81E59C349A0E}">
      <dgm:prSet/>
      <dgm:spPr/>
      <dgm:t>
        <a:bodyPr/>
        <a:lstStyle/>
        <a:p>
          <a:endParaRPr lang="zh-CN" altLang="en-US"/>
        </a:p>
      </dgm:t>
    </dgm:pt>
    <dgm:pt modelId="{A32E524D-B3FF-407F-93B8-8583E3903965}" type="sibTrans" cxnId="{17DE4201-0AF3-48E4-8874-81E59C349A0E}">
      <dgm:prSet/>
      <dgm:spPr/>
      <dgm:t>
        <a:bodyPr/>
        <a:lstStyle/>
        <a:p>
          <a:endParaRPr lang="zh-CN" altLang="en-US"/>
        </a:p>
      </dgm:t>
    </dgm:pt>
    <dgm:pt modelId="{AB874A00-9FB5-430F-B039-DA4851171A49}" type="pres">
      <dgm:prSet presAssocID="{5517DA98-628F-444B-AC40-06C622AC362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847982-9CAF-4AF3-B444-4497C001675E}" type="pres">
      <dgm:prSet presAssocID="{B90B68FE-2CC8-4400-B824-B4495315E28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4AF3018-75A0-4866-A28C-F325E3CB0CB3}" type="pres">
      <dgm:prSet presAssocID="{3F417466-1B2F-4875-B0C2-D5987330653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FCF68-FADA-44B0-84D9-373D1B35D38F}" type="pres">
      <dgm:prSet presAssocID="{3F417466-1B2F-4875-B0C2-D59873306533}" presName="dummy" presStyleCnt="0"/>
      <dgm:spPr/>
      <dgm:t>
        <a:bodyPr/>
        <a:lstStyle/>
        <a:p>
          <a:endParaRPr lang="zh-CN" altLang="en-US"/>
        </a:p>
      </dgm:t>
    </dgm:pt>
    <dgm:pt modelId="{55E7DDDF-2E2D-4C1B-ACF2-58B0DBE66B7A}" type="pres">
      <dgm:prSet presAssocID="{92ADBB04-83C1-47F6-8B31-D51C5BC37F5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19438FB-444D-4B36-913A-397E3FA97628}" type="pres">
      <dgm:prSet presAssocID="{0B4496A1-C7B6-41E0-A6FF-04FF2CA32B3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114990-2772-4F8D-83F8-B4467A147578}" type="pres">
      <dgm:prSet presAssocID="{0B4496A1-C7B6-41E0-A6FF-04FF2CA32B38}" presName="dummy" presStyleCnt="0"/>
      <dgm:spPr/>
      <dgm:t>
        <a:bodyPr/>
        <a:lstStyle/>
        <a:p>
          <a:endParaRPr lang="zh-CN" altLang="en-US"/>
        </a:p>
      </dgm:t>
    </dgm:pt>
    <dgm:pt modelId="{36994C17-4394-44A3-95B4-6F539E7A7520}" type="pres">
      <dgm:prSet presAssocID="{87CB5DAE-E700-4063-B66D-949917FAF141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1AB7EA0-A7E6-4022-AA00-CECB6C818D75}" type="pres">
      <dgm:prSet presAssocID="{9B6EB3BB-2801-4844-B599-DE3896453D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668C17-150D-49D9-84F5-086688624297}" type="pres">
      <dgm:prSet presAssocID="{9B6EB3BB-2801-4844-B599-DE3896453D9F}" presName="dummy" presStyleCnt="0"/>
      <dgm:spPr/>
      <dgm:t>
        <a:bodyPr/>
        <a:lstStyle/>
        <a:p>
          <a:endParaRPr lang="zh-CN" altLang="en-US"/>
        </a:p>
      </dgm:t>
    </dgm:pt>
    <dgm:pt modelId="{33FE7989-44AF-461B-AACF-F31936FF6000}" type="pres">
      <dgm:prSet presAssocID="{006F0BFA-E470-464A-9396-AA4CA105296F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C177CB2-F50E-4138-B870-F9AB5A82D6AB}" type="pres">
      <dgm:prSet presAssocID="{7ED38736-3CE7-48FA-88FE-4890BD9C7CD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DFE18F-BBF9-47C5-A409-A2AB3C5C73EB}" type="pres">
      <dgm:prSet presAssocID="{7ED38736-3CE7-48FA-88FE-4890BD9C7CD5}" presName="dummy" presStyleCnt="0"/>
      <dgm:spPr/>
      <dgm:t>
        <a:bodyPr/>
        <a:lstStyle/>
        <a:p>
          <a:endParaRPr lang="zh-CN" altLang="en-US"/>
        </a:p>
      </dgm:t>
    </dgm:pt>
    <dgm:pt modelId="{78BCAC59-72ED-468E-8B3E-A32BDCCA05FA}" type="pres">
      <dgm:prSet presAssocID="{A32E524D-B3FF-407F-93B8-8583E3903965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1869B93A-871E-4192-98ED-7B683966D14F}" srcId="{B90B68FE-2CC8-4400-B824-B4495315E28F}" destId="{9B6EB3BB-2801-4844-B599-DE3896453D9F}" srcOrd="2" destOrd="0" parTransId="{AA747050-5154-4E26-9C33-56163486F1EE}" sibTransId="{006F0BFA-E470-464A-9396-AA4CA105296F}"/>
    <dgm:cxn modelId="{3C1A2CFB-12C4-4375-B407-6E85F1B6433E}" type="presOf" srcId="{92ADBB04-83C1-47F6-8B31-D51C5BC37F5B}" destId="{55E7DDDF-2E2D-4C1B-ACF2-58B0DBE66B7A}" srcOrd="0" destOrd="0" presId="urn:microsoft.com/office/officeart/2005/8/layout/radial6"/>
    <dgm:cxn modelId="{CEBCFA6C-D790-43E3-99E5-3B5FFDDEC079}" type="presOf" srcId="{0B4496A1-C7B6-41E0-A6FF-04FF2CA32B38}" destId="{D19438FB-444D-4B36-913A-397E3FA97628}" srcOrd="0" destOrd="0" presId="urn:microsoft.com/office/officeart/2005/8/layout/radial6"/>
    <dgm:cxn modelId="{42030B99-B3AA-4B2B-9D4B-BECD7CB69E59}" type="presOf" srcId="{7ED38736-3CE7-48FA-88FE-4890BD9C7CD5}" destId="{0C177CB2-F50E-4138-B870-F9AB5A82D6AB}" srcOrd="0" destOrd="0" presId="urn:microsoft.com/office/officeart/2005/8/layout/radial6"/>
    <dgm:cxn modelId="{978533E6-75B6-445C-B8C4-FB2C32D7BFF9}" type="presOf" srcId="{5517DA98-628F-444B-AC40-06C622AC3623}" destId="{AB874A00-9FB5-430F-B039-DA4851171A49}" srcOrd="0" destOrd="0" presId="urn:microsoft.com/office/officeart/2005/8/layout/radial6"/>
    <dgm:cxn modelId="{4FEAF545-39B9-4B0C-A1D5-6EE5EC53E5EC}" srcId="{B90B68FE-2CC8-4400-B824-B4495315E28F}" destId="{3F417466-1B2F-4875-B0C2-D59873306533}" srcOrd="0" destOrd="0" parTransId="{0FF25398-0199-45DE-B7A7-AF791F9C9346}" sibTransId="{92ADBB04-83C1-47F6-8B31-D51C5BC37F5B}"/>
    <dgm:cxn modelId="{CA32886D-542A-4F2C-B3D7-4FC2E76B27B1}" srcId="{B90B68FE-2CC8-4400-B824-B4495315E28F}" destId="{0B4496A1-C7B6-41E0-A6FF-04FF2CA32B38}" srcOrd="1" destOrd="0" parTransId="{0A939939-2BC5-4E69-9F28-E3F51468ACF2}" sibTransId="{87CB5DAE-E700-4063-B66D-949917FAF141}"/>
    <dgm:cxn modelId="{FC8BAB09-EF8B-45D4-AB2B-5EBC78A67571}" type="presOf" srcId="{B90B68FE-2CC8-4400-B824-B4495315E28F}" destId="{59847982-9CAF-4AF3-B444-4497C001675E}" srcOrd="0" destOrd="0" presId="urn:microsoft.com/office/officeart/2005/8/layout/radial6"/>
    <dgm:cxn modelId="{17DE4201-0AF3-48E4-8874-81E59C349A0E}" srcId="{B90B68FE-2CC8-4400-B824-B4495315E28F}" destId="{7ED38736-3CE7-48FA-88FE-4890BD9C7CD5}" srcOrd="3" destOrd="0" parTransId="{24FEFBE0-3E7B-4590-9533-1E4C3FEFE5A3}" sibTransId="{A32E524D-B3FF-407F-93B8-8583E3903965}"/>
    <dgm:cxn modelId="{9F6DA2E8-6FDB-4B11-9DF6-ED98D3DAA5C0}" srcId="{5517DA98-628F-444B-AC40-06C622AC3623}" destId="{B90B68FE-2CC8-4400-B824-B4495315E28F}" srcOrd="0" destOrd="0" parTransId="{E56F109F-81CC-429D-853D-29D4EE077ADE}" sibTransId="{13257DA0-02B8-4EA5-A45A-87EDE5AD0C95}"/>
    <dgm:cxn modelId="{A125B612-4C41-42D6-9A69-82CC26D1B5E2}" type="presOf" srcId="{87CB5DAE-E700-4063-B66D-949917FAF141}" destId="{36994C17-4394-44A3-95B4-6F539E7A7520}" srcOrd="0" destOrd="0" presId="urn:microsoft.com/office/officeart/2005/8/layout/radial6"/>
    <dgm:cxn modelId="{C24EC034-DE20-4EB8-9A52-5034BFE5D908}" type="presOf" srcId="{006F0BFA-E470-464A-9396-AA4CA105296F}" destId="{33FE7989-44AF-461B-AACF-F31936FF6000}" srcOrd="0" destOrd="0" presId="urn:microsoft.com/office/officeart/2005/8/layout/radial6"/>
    <dgm:cxn modelId="{8D911596-617D-4513-9D73-A0427AB6536D}" type="presOf" srcId="{A32E524D-B3FF-407F-93B8-8583E3903965}" destId="{78BCAC59-72ED-468E-8B3E-A32BDCCA05FA}" srcOrd="0" destOrd="0" presId="urn:microsoft.com/office/officeart/2005/8/layout/radial6"/>
    <dgm:cxn modelId="{E8B7547A-5D76-4F99-A621-83510F852288}" type="presOf" srcId="{9B6EB3BB-2801-4844-B599-DE3896453D9F}" destId="{91AB7EA0-A7E6-4022-AA00-CECB6C818D75}" srcOrd="0" destOrd="0" presId="urn:microsoft.com/office/officeart/2005/8/layout/radial6"/>
    <dgm:cxn modelId="{F7D5EDB0-F52D-43C0-997D-D33831F198D5}" type="presOf" srcId="{3F417466-1B2F-4875-B0C2-D59873306533}" destId="{44AF3018-75A0-4866-A28C-F325E3CB0CB3}" srcOrd="0" destOrd="0" presId="urn:microsoft.com/office/officeart/2005/8/layout/radial6"/>
    <dgm:cxn modelId="{D158BAEB-417E-4629-980B-C4B26D108248}" type="presParOf" srcId="{AB874A00-9FB5-430F-B039-DA4851171A49}" destId="{59847982-9CAF-4AF3-B444-4497C001675E}" srcOrd="0" destOrd="0" presId="urn:microsoft.com/office/officeart/2005/8/layout/radial6"/>
    <dgm:cxn modelId="{1B563265-08D4-453F-8688-900B24B6329C}" type="presParOf" srcId="{AB874A00-9FB5-430F-B039-DA4851171A49}" destId="{44AF3018-75A0-4866-A28C-F325E3CB0CB3}" srcOrd="1" destOrd="0" presId="urn:microsoft.com/office/officeart/2005/8/layout/radial6"/>
    <dgm:cxn modelId="{B8D48D18-A483-4132-8AE1-3FBAD0CF90EA}" type="presParOf" srcId="{AB874A00-9FB5-430F-B039-DA4851171A49}" destId="{D89FCF68-FADA-44B0-84D9-373D1B35D38F}" srcOrd="2" destOrd="0" presId="urn:microsoft.com/office/officeart/2005/8/layout/radial6"/>
    <dgm:cxn modelId="{0E6B4BBA-DF22-4BA2-A508-0D2FBB4D0B60}" type="presParOf" srcId="{AB874A00-9FB5-430F-B039-DA4851171A49}" destId="{55E7DDDF-2E2D-4C1B-ACF2-58B0DBE66B7A}" srcOrd="3" destOrd="0" presId="urn:microsoft.com/office/officeart/2005/8/layout/radial6"/>
    <dgm:cxn modelId="{3E024827-1A4B-4029-8078-3147C169CD14}" type="presParOf" srcId="{AB874A00-9FB5-430F-B039-DA4851171A49}" destId="{D19438FB-444D-4B36-913A-397E3FA97628}" srcOrd="4" destOrd="0" presId="urn:microsoft.com/office/officeart/2005/8/layout/radial6"/>
    <dgm:cxn modelId="{D92D5FCD-6CED-4DA5-9E7A-9525BCF734A2}" type="presParOf" srcId="{AB874A00-9FB5-430F-B039-DA4851171A49}" destId="{24114990-2772-4F8D-83F8-B4467A147578}" srcOrd="5" destOrd="0" presId="urn:microsoft.com/office/officeart/2005/8/layout/radial6"/>
    <dgm:cxn modelId="{D7E5C0DB-350E-4382-B1F0-1A89EF2D0A34}" type="presParOf" srcId="{AB874A00-9FB5-430F-B039-DA4851171A49}" destId="{36994C17-4394-44A3-95B4-6F539E7A7520}" srcOrd="6" destOrd="0" presId="urn:microsoft.com/office/officeart/2005/8/layout/radial6"/>
    <dgm:cxn modelId="{7B0C22F4-9743-46A6-B20A-C0F700934AF3}" type="presParOf" srcId="{AB874A00-9FB5-430F-B039-DA4851171A49}" destId="{91AB7EA0-A7E6-4022-AA00-CECB6C818D75}" srcOrd="7" destOrd="0" presId="urn:microsoft.com/office/officeart/2005/8/layout/radial6"/>
    <dgm:cxn modelId="{B0B078AD-C0E0-42EF-A421-C3D0E6A4104A}" type="presParOf" srcId="{AB874A00-9FB5-430F-B039-DA4851171A49}" destId="{51668C17-150D-49D9-84F5-086688624297}" srcOrd="8" destOrd="0" presId="urn:microsoft.com/office/officeart/2005/8/layout/radial6"/>
    <dgm:cxn modelId="{DBF7FF26-D28E-4915-8C4F-FD801A01D13C}" type="presParOf" srcId="{AB874A00-9FB5-430F-B039-DA4851171A49}" destId="{33FE7989-44AF-461B-AACF-F31936FF6000}" srcOrd="9" destOrd="0" presId="urn:microsoft.com/office/officeart/2005/8/layout/radial6"/>
    <dgm:cxn modelId="{E277FA43-3764-4536-95CA-D5D340841C7D}" type="presParOf" srcId="{AB874A00-9FB5-430F-B039-DA4851171A49}" destId="{0C177CB2-F50E-4138-B870-F9AB5A82D6AB}" srcOrd="10" destOrd="0" presId="urn:microsoft.com/office/officeart/2005/8/layout/radial6"/>
    <dgm:cxn modelId="{55AC2656-CDBF-45CD-AC2E-5C1A17FCD5EB}" type="presParOf" srcId="{AB874A00-9FB5-430F-B039-DA4851171A49}" destId="{89DFE18F-BBF9-47C5-A409-A2AB3C5C73EB}" srcOrd="11" destOrd="0" presId="urn:microsoft.com/office/officeart/2005/8/layout/radial6"/>
    <dgm:cxn modelId="{6D404D3D-5083-4B5A-AB1C-76AD142E065D}" type="presParOf" srcId="{AB874A00-9FB5-430F-B039-DA4851171A49}" destId="{78BCAC59-72ED-468E-8B3E-A32BDCCA05F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2EA09C-D096-4236-8CFA-443A62ACC269}" type="doc">
      <dgm:prSet loTypeId="urn:microsoft.com/office/officeart/2005/8/layout/venn1" loCatId="relationship" qsTypeId="urn:microsoft.com/office/officeart/2005/8/quickstyle/simple2" qsCatId="simple" csTypeId="urn:microsoft.com/office/officeart/2005/8/colors/colorful5" csCatId="colorful" phldr="1"/>
      <dgm:spPr/>
    </dgm:pt>
    <dgm:pt modelId="{9CF3EA02-6936-4A35-B5B6-62DDE1DB0E83}">
      <dgm:prSet phldrT="[文本]"/>
      <dgm:spPr/>
      <dgm:t>
        <a:bodyPr/>
        <a:lstStyle/>
        <a:p>
          <a:pPr algn="ctr"/>
          <a:r>
            <a:rPr lang="zh-CN" altLang="en-US" dirty="0" smtClean="0"/>
            <a:t>环境</a:t>
          </a:r>
          <a:endParaRPr lang="zh-CN" altLang="en-US" dirty="0"/>
        </a:p>
      </dgm:t>
    </dgm:pt>
    <dgm:pt modelId="{EB0EA4C1-CBC9-4A23-B33F-DEAA39F92AA4}" type="parTrans" cxnId="{D06E4C60-8528-4965-A631-F534445C7632}">
      <dgm:prSet/>
      <dgm:spPr/>
      <dgm:t>
        <a:bodyPr/>
        <a:lstStyle/>
        <a:p>
          <a:pPr algn="ctr"/>
          <a:endParaRPr lang="zh-CN" altLang="en-US"/>
        </a:p>
      </dgm:t>
    </dgm:pt>
    <dgm:pt modelId="{76B46E99-E0DB-4940-84CD-60679E29F1A4}" type="sibTrans" cxnId="{D06E4C60-8528-4965-A631-F534445C7632}">
      <dgm:prSet/>
      <dgm:spPr/>
      <dgm:t>
        <a:bodyPr/>
        <a:lstStyle/>
        <a:p>
          <a:pPr algn="ctr"/>
          <a:endParaRPr lang="zh-CN" altLang="en-US"/>
        </a:p>
      </dgm:t>
    </dgm:pt>
    <dgm:pt modelId="{B607CC73-025A-461D-9D00-69A2A81CA19F}">
      <dgm:prSet phldrT="[文本]"/>
      <dgm:spPr/>
      <dgm:t>
        <a:bodyPr/>
        <a:lstStyle/>
        <a:p>
          <a:pPr algn="ctr"/>
          <a:r>
            <a:rPr lang="zh-CN" altLang="en-US" dirty="0" smtClean="0"/>
            <a:t>算法</a:t>
          </a:r>
          <a:endParaRPr lang="zh-CN" altLang="en-US" dirty="0"/>
        </a:p>
      </dgm:t>
    </dgm:pt>
    <dgm:pt modelId="{5E07BD1A-985B-4EEF-A777-655EC144D543}" type="parTrans" cxnId="{BE61C122-1008-4C3E-909D-E5DD283191AA}">
      <dgm:prSet/>
      <dgm:spPr/>
      <dgm:t>
        <a:bodyPr/>
        <a:lstStyle/>
        <a:p>
          <a:pPr algn="ctr"/>
          <a:endParaRPr lang="zh-CN" altLang="en-US"/>
        </a:p>
      </dgm:t>
    </dgm:pt>
    <dgm:pt modelId="{D7B0D9E1-786E-402A-A548-981071AE4992}" type="sibTrans" cxnId="{BE61C122-1008-4C3E-909D-E5DD283191AA}">
      <dgm:prSet/>
      <dgm:spPr/>
      <dgm:t>
        <a:bodyPr/>
        <a:lstStyle/>
        <a:p>
          <a:pPr algn="ctr"/>
          <a:endParaRPr lang="zh-CN" altLang="en-US"/>
        </a:p>
      </dgm:t>
    </dgm:pt>
    <dgm:pt modelId="{524A41E5-D756-474C-B2E1-28E396F6BEDA}">
      <dgm:prSet phldrT="[文本]"/>
      <dgm:spPr/>
      <dgm:t>
        <a:bodyPr/>
        <a:lstStyle/>
        <a:p>
          <a:pPr algn="ctr"/>
          <a:r>
            <a:rPr lang="zh-CN" altLang="en-US" dirty="0" smtClean="0"/>
            <a:t>架构</a:t>
          </a:r>
          <a:endParaRPr lang="zh-CN" altLang="en-US" dirty="0"/>
        </a:p>
      </dgm:t>
    </dgm:pt>
    <dgm:pt modelId="{0A2AA3F3-6998-4A7B-82FE-767DD074E00A}" type="parTrans" cxnId="{E07F07EF-70C8-4887-86B6-2165C66D1407}">
      <dgm:prSet/>
      <dgm:spPr/>
      <dgm:t>
        <a:bodyPr/>
        <a:lstStyle/>
        <a:p>
          <a:pPr algn="ctr"/>
          <a:endParaRPr lang="zh-CN" altLang="en-US"/>
        </a:p>
      </dgm:t>
    </dgm:pt>
    <dgm:pt modelId="{A850DEE5-3BAE-4E0F-BC39-74433B8AFE51}" type="sibTrans" cxnId="{E07F07EF-70C8-4887-86B6-2165C66D1407}">
      <dgm:prSet/>
      <dgm:spPr/>
      <dgm:t>
        <a:bodyPr/>
        <a:lstStyle/>
        <a:p>
          <a:pPr algn="ctr"/>
          <a:endParaRPr lang="zh-CN" altLang="en-US"/>
        </a:p>
      </dgm:t>
    </dgm:pt>
    <dgm:pt modelId="{B2E18788-C5EB-4C9D-A115-9F55C9F7F572}" type="pres">
      <dgm:prSet presAssocID="{C02EA09C-D096-4236-8CFA-443A62ACC269}" presName="compositeShape" presStyleCnt="0">
        <dgm:presLayoutVars>
          <dgm:chMax val="7"/>
          <dgm:dir/>
          <dgm:resizeHandles val="exact"/>
        </dgm:presLayoutVars>
      </dgm:prSet>
      <dgm:spPr/>
    </dgm:pt>
    <dgm:pt modelId="{CA414261-C181-41E5-93D7-9A4B4908FBA4}" type="pres">
      <dgm:prSet presAssocID="{9CF3EA02-6936-4A35-B5B6-62DDE1DB0E83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6FB5BF05-AD7B-4582-A7B2-EEC888FD9E7D}" type="pres">
      <dgm:prSet presAssocID="{9CF3EA02-6936-4A35-B5B6-62DDE1DB0E8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4F0DAA-EF51-43EF-B20A-900E4809A8C1}" type="pres">
      <dgm:prSet presAssocID="{B607CC73-025A-461D-9D00-69A2A81CA19F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9CA2E9C0-272A-40F2-AFD8-064B56D039DB}" type="pres">
      <dgm:prSet presAssocID="{B607CC73-025A-461D-9D00-69A2A81CA19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AC904-E138-4737-8FF1-B3B26205C3A4}" type="pres">
      <dgm:prSet presAssocID="{524A41E5-D756-474C-B2E1-28E396F6BEDA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56FF6334-7061-473F-8F8F-000F1145D8B0}" type="pres">
      <dgm:prSet presAssocID="{524A41E5-D756-474C-B2E1-28E396F6BED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7F07EF-70C8-4887-86B6-2165C66D1407}" srcId="{C02EA09C-D096-4236-8CFA-443A62ACC269}" destId="{524A41E5-D756-474C-B2E1-28E396F6BEDA}" srcOrd="2" destOrd="0" parTransId="{0A2AA3F3-6998-4A7B-82FE-767DD074E00A}" sibTransId="{A850DEE5-3BAE-4E0F-BC39-74433B8AFE51}"/>
    <dgm:cxn modelId="{966D7057-7206-47D1-8030-52123D2D3FA5}" type="presOf" srcId="{9CF3EA02-6936-4A35-B5B6-62DDE1DB0E83}" destId="{CA414261-C181-41E5-93D7-9A4B4908FBA4}" srcOrd="0" destOrd="0" presId="urn:microsoft.com/office/officeart/2005/8/layout/venn1"/>
    <dgm:cxn modelId="{D2CED0BF-4E71-4ABA-B0EB-C034FA1022FD}" type="presOf" srcId="{B607CC73-025A-461D-9D00-69A2A81CA19F}" destId="{9CA2E9C0-272A-40F2-AFD8-064B56D039DB}" srcOrd="1" destOrd="0" presId="urn:microsoft.com/office/officeart/2005/8/layout/venn1"/>
    <dgm:cxn modelId="{E472A2C0-E13F-410F-A379-B25858BAB98D}" type="presOf" srcId="{B607CC73-025A-461D-9D00-69A2A81CA19F}" destId="{524F0DAA-EF51-43EF-B20A-900E4809A8C1}" srcOrd="0" destOrd="0" presId="urn:microsoft.com/office/officeart/2005/8/layout/venn1"/>
    <dgm:cxn modelId="{846ACE7E-7DC1-4551-9509-30E945251E80}" type="presOf" srcId="{524A41E5-D756-474C-B2E1-28E396F6BEDA}" destId="{F75AC904-E138-4737-8FF1-B3B26205C3A4}" srcOrd="0" destOrd="0" presId="urn:microsoft.com/office/officeart/2005/8/layout/venn1"/>
    <dgm:cxn modelId="{D06E4C60-8528-4965-A631-F534445C7632}" srcId="{C02EA09C-D096-4236-8CFA-443A62ACC269}" destId="{9CF3EA02-6936-4A35-B5B6-62DDE1DB0E83}" srcOrd="0" destOrd="0" parTransId="{EB0EA4C1-CBC9-4A23-B33F-DEAA39F92AA4}" sibTransId="{76B46E99-E0DB-4940-84CD-60679E29F1A4}"/>
    <dgm:cxn modelId="{6FABDF57-30AE-4F3D-8D15-690D231C4C1B}" type="presOf" srcId="{C02EA09C-D096-4236-8CFA-443A62ACC269}" destId="{B2E18788-C5EB-4C9D-A115-9F55C9F7F572}" srcOrd="0" destOrd="0" presId="urn:microsoft.com/office/officeart/2005/8/layout/venn1"/>
    <dgm:cxn modelId="{BE61C122-1008-4C3E-909D-E5DD283191AA}" srcId="{C02EA09C-D096-4236-8CFA-443A62ACC269}" destId="{B607CC73-025A-461D-9D00-69A2A81CA19F}" srcOrd="1" destOrd="0" parTransId="{5E07BD1A-985B-4EEF-A777-655EC144D543}" sibTransId="{D7B0D9E1-786E-402A-A548-981071AE4992}"/>
    <dgm:cxn modelId="{2C07DC3F-D528-4728-AC45-1E2D987AB9C8}" type="presOf" srcId="{524A41E5-D756-474C-B2E1-28E396F6BEDA}" destId="{56FF6334-7061-473F-8F8F-000F1145D8B0}" srcOrd="1" destOrd="0" presId="urn:microsoft.com/office/officeart/2005/8/layout/venn1"/>
    <dgm:cxn modelId="{3D3B45C9-B99D-42A1-A214-FD276D1244B4}" type="presOf" srcId="{9CF3EA02-6936-4A35-B5B6-62DDE1DB0E83}" destId="{6FB5BF05-AD7B-4582-A7B2-EEC888FD9E7D}" srcOrd="1" destOrd="0" presId="urn:microsoft.com/office/officeart/2005/8/layout/venn1"/>
    <dgm:cxn modelId="{3C064E41-2875-4BC4-8C30-BA2F37EE978E}" type="presParOf" srcId="{B2E18788-C5EB-4C9D-A115-9F55C9F7F572}" destId="{CA414261-C181-41E5-93D7-9A4B4908FBA4}" srcOrd="0" destOrd="0" presId="urn:microsoft.com/office/officeart/2005/8/layout/venn1"/>
    <dgm:cxn modelId="{2338D6C5-DB42-4849-9928-E64AB5D64DE3}" type="presParOf" srcId="{B2E18788-C5EB-4C9D-A115-9F55C9F7F572}" destId="{6FB5BF05-AD7B-4582-A7B2-EEC888FD9E7D}" srcOrd="1" destOrd="0" presId="urn:microsoft.com/office/officeart/2005/8/layout/venn1"/>
    <dgm:cxn modelId="{C8F0342C-6361-4BEB-90BD-B666A076C72D}" type="presParOf" srcId="{B2E18788-C5EB-4C9D-A115-9F55C9F7F572}" destId="{524F0DAA-EF51-43EF-B20A-900E4809A8C1}" srcOrd="2" destOrd="0" presId="urn:microsoft.com/office/officeart/2005/8/layout/venn1"/>
    <dgm:cxn modelId="{879E95EE-5640-493F-8D5D-D50A4CE02BC5}" type="presParOf" srcId="{B2E18788-C5EB-4C9D-A115-9F55C9F7F572}" destId="{9CA2E9C0-272A-40F2-AFD8-064B56D039DB}" srcOrd="3" destOrd="0" presId="urn:microsoft.com/office/officeart/2005/8/layout/venn1"/>
    <dgm:cxn modelId="{D0BC2E97-DFBF-4979-B479-5AB77FC0B1F1}" type="presParOf" srcId="{B2E18788-C5EB-4C9D-A115-9F55C9F7F572}" destId="{F75AC904-E138-4737-8FF1-B3B26205C3A4}" srcOrd="4" destOrd="0" presId="urn:microsoft.com/office/officeart/2005/8/layout/venn1"/>
    <dgm:cxn modelId="{16048304-52CE-4E62-A354-A3BF7539C51F}" type="presParOf" srcId="{B2E18788-C5EB-4C9D-A115-9F55C9F7F572}" destId="{56FF6334-7061-473F-8F8F-000F1145D8B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11C654-076F-48C8-8BE9-2BD1CDCE4BB5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4691B22-A0B5-4C48-8E95-EB1567DA2AAE}">
      <dgm:prSet phldrT="[文本]"/>
      <dgm:spPr/>
      <dgm:t>
        <a:bodyPr/>
        <a:lstStyle/>
        <a:p>
          <a:r>
            <a:rPr lang="zh-CN" altLang="en-US" dirty="0" smtClean="0"/>
            <a:t>数据源分类</a:t>
          </a:r>
          <a:endParaRPr lang="zh-CN" altLang="en-US" dirty="0"/>
        </a:p>
      </dgm:t>
    </dgm:pt>
    <dgm:pt modelId="{8C2CD18B-C801-40AD-8D9D-B350AA7BE172}" type="parTrans" cxnId="{9B6C16AD-63CD-45F5-B1D7-9201D8AF3AF6}">
      <dgm:prSet/>
      <dgm:spPr/>
      <dgm:t>
        <a:bodyPr/>
        <a:lstStyle/>
        <a:p>
          <a:endParaRPr lang="zh-CN" altLang="en-US"/>
        </a:p>
      </dgm:t>
    </dgm:pt>
    <dgm:pt modelId="{F83BCA32-385F-467E-9AC5-46B5ECC9411F}" type="sibTrans" cxnId="{9B6C16AD-63CD-45F5-B1D7-9201D8AF3AF6}">
      <dgm:prSet/>
      <dgm:spPr/>
      <dgm:t>
        <a:bodyPr/>
        <a:lstStyle/>
        <a:p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 title="s"/>
        </a:ext>
      </dgm:extLst>
    </dgm:pt>
    <dgm:pt modelId="{8DBBDF6A-E851-4AFA-92D8-0EBDABD1AB9D}">
      <dgm:prSet phldrT="[文本]"/>
      <dgm:spPr/>
      <dgm:t>
        <a:bodyPr/>
        <a:lstStyle/>
        <a:p>
          <a:r>
            <a:rPr lang="zh-CN" altLang="en-US" dirty="0" smtClean="0"/>
            <a:t>关系型</a:t>
          </a:r>
          <a:endParaRPr lang="zh-CN" altLang="en-US" dirty="0"/>
        </a:p>
      </dgm:t>
    </dgm:pt>
    <dgm:pt modelId="{1A146D37-B796-4693-8226-731D64B26D3F}" type="parTrans" cxnId="{E0D20840-56CE-425C-AE4C-C7FC2C6CF5E9}">
      <dgm:prSet/>
      <dgm:spPr/>
      <dgm:t>
        <a:bodyPr/>
        <a:lstStyle/>
        <a:p>
          <a:endParaRPr lang="zh-CN" altLang="en-US"/>
        </a:p>
      </dgm:t>
    </dgm:pt>
    <dgm:pt modelId="{56947A22-6599-47CC-94FB-96779BAD96C2}" type="sibTrans" cxnId="{E0D20840-56CE-425C-AE4C-C7FC2C6CF5E9}">
      <dgm:prSet/>
      <dgm:spPr/>
      <dgm:t>
        <a:bodyPr/>
        <a:lstStyle/>
        <a:p>
          <a:endParaRPr lang="zh-CN" altLang="en-US"/>
        </a:p>
      </dgm:t>
    </dgm:pt>
    <dgm:pt modelId="{C5D03A3D-1439-45EF-BDE3-8D04DA193525}">
      <dgm:prSet phldrT="[文本]"/>
      <dgm:spPr/>
      <dgm:t>
        <a:bodyPr/>
        <a:lstStyle/>
        <a:p>
          <a:r>
            <a:rPr lang="zh-CN" altLang="en-US" dirty="0" smtClean="0"/>
            <a:t>文档型</a:t>
          </a:r>
          <a:endParaRPr lang="zh-CN" altLang="en-US" dirty="0"/>
        </a:p>
      </dgm:t>
    </dgm:pt>
    <dgm:pt modelId="{D1A9F2F8-5910-407B-BA9B-C8221FE3C9F6}" type="parTrans" cxnId="{721578F6-5B19-4F57-81EB-B47612D1ED81}">
      <dgm:prSet/>
      <dgm:spPr/>
      <dgm:t>
        <a:bodyPr/>
        <a:lstStyle/>
        <a:p>
          <a:endParaRPr lang="zh-CN" altLang="en-US"/>
        </a:p>
      </dgm:t>
    </dgm:pt>
    <dgm:pt modelId="{BAA26454-6217-4A88-A578-1B9EFA0BAD73}" type="sibTrans" cxnId="{721578F6-5B19-4F57-81EB-B47612D1ED81}">
      <dgm:prSet/>
      <dgm:spPr/>
      <dgm:t>
        <a:bodyPr/>
        <a:lstStyle/>
        <a:p>
          <a:pPr algn="ctr"/>
          <a:r>
            <a:rPr lang="zh-CN" altLang="en-US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dirty="0">
            <a:solidFill>
              <a:srgbClr val="FF0000"/>
            </a:solidFill>
          </a:endParaRPr>
        </a:p>
      </dgm:t>
    </dgm:pt>
    <dgm:pt modelId="{877AAB6E-7BA2-494A-950E-3517A85DD146}">
      <dgm:prSet phldrT="[文本]"/>
      <dgm:spPr/>
      <dgm:t>
        <a:bodyPr/>
        <a:lstStyle/>
        <a:p>
          <a:r>
            <a:rPr lang="en-US" altLang="zh-CN" dirty="0" smtClean="0"/>
            <a:t>OLAP</a:t>
          </a:r>
          <a:endParaRPr lang="zh-CN" altLang="en-US" dirty="0"/>
        </a:p>
      </dgm:t>
    </dgm:pt>
    <dgm:pt modelId="{326FD755-4C8F-4431-8190-77A7EC2B3FF1}" type="parTrans" cxnId="{195DC287-4D09-4FFC-92A0-0ACFA7AA242C}">
      <dgm:prSet/>
      <dgm:spPr/>
      <dgm:t>
        <a:bodyPr/>
        <a:lstStyle/>
        <a:p>
          <a:endParaRPr lang="zh-CN" altLang="en-US"/>
        </a:p>
      </dgm:t>
    </dgm:pt>
    <dgm:pt modelId="{D76EA802-F70D-442E-A574-07B16E3A9F03}" type="sibTrans" cxnId="{195DC287-4D09-4FFC-92A0-0ACFA7AA242C}">
      <dgm:prSet/>
      <dgm:spPr/>
      <dgm:t>
        <a:bodyPr/>
        <a:lstStyle/>
        <a:p>
          <a:endParaRPr lang="zh-CN" altLang="en-US"/>
        </a:p>
      </dgm:t>
    </dgm:pt>
    <dgm:pt modelId="{4F52412F-4C08-4AEA-B94D-03257D78A2BC}">
      <dgm:prSet phldrT="[文本]"/>
      <dgm:spPr/>
      <dgm:t>
        <a:bodyPr/>
        <a:lstStyle/>
        <a:p>
          <a:r>
            <a:rPr lang="en-US" altLang="zh-CN" dirty="0" smtClean="0"/>
            <a:t>Key-value</a:t>
          </a:r>
          <a:endParaRPr lang="zh-CN" altLang="en-US" dirty="0"/>
        </a:p>
      </dgm:t>
    </dgm:pt>
    <dgm:pt modelId="{E2E9634B-5C4F-49DD-8DC9-F4079982355A}" type="parTrans" cxnId="{E3BAE064-CDFF-46D3-A4F0-764BAA372286}">
      <dgm:prSet/>
      <dgm:spPr/>
      <dgm:t>
        <a:bodyPr/>
        <a:lstStyle/>
        <a:p>
          <a:endParaRPr lang="zh-CN" altLang="en-US"/>
        </a:p>
      </dgm:t>
    </dgm:pt>
    <dgm:pt modelId="{44623689-54E6-4742-93E7-6AC087C8F2B1}" type="sibTrans" cxnId="{E3BAE064-CDFF-46D3-A4F0-764BAA372286}">
      <dgm:prSet/>
      <dgm:spPr/>
      <dgm:t>
        <a:bodyPr/>
        <a:lstStyle/>
        <a:p>
          <a:pPr algn="ctr"/>
          <a:r>
            <a:rPr lang="zh-CN" altLang="en-US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dirty="0">
            <a:solidFill>
              <a:srgbClr val="FF0000"/>
            </a:solidFill>
          </a:endParaRPr>
        </a:p>
      </dgm:t>
    </dgm:pt>
    <dgm:pt modelId="{BB24A637-43A8-4EBC-86A3-9D3BF4B65FFA}">
      <dgm:prSet phldrT="[文本]"/>
      <dgm:spPr/>
      <dgm:t>
        <a:bodyPr/>
        <a:lstStyle/>
        <a:p>
          <a:r>
            <a:rPr lang="en-US" altLang="zh-CN" dirty="0" smtClean="0"/>
            <a:t>Hive</a:t>
          </a:r>
          <a:endParaRPr lang="zh-CN" altLang="en-US" dirty="0"/>
        </a:p>
      </dgm:t>
    </dgm:pt>
    <dgm:pt modelId="{8931EDAA-F75D-4D02-AB84-EDE8F218441D}" type="parTrans" cxnId="{77153B9B-1C8B-4B6C-AD45-A87062AA9477}">
      <dgm:prSet/>
      <dgm:spPr/>
      <dgm:t>
        <a:bodyPr/>
        <a:lstStyle/>
        <a:p>
          <a:endParaRPr lang="zh-CN" altLang="en-US"/>
        </a:p>
      </dgm:t>
    </dgm:pt>
    <dgm:pt modelId="{0983E7F0-920B-445D-A1AB-AF03CA6CE737}" type="sibTrans" cxnId="{77153B9B-1C8B-4B6C-AD45-A87062AA9477}">
      <dgm:prSet/>
      <dgm:spPr/>
      <dgm:t>
        <a:bodyPr/>
        <a:lstStyle/>
        <a:p>
          <a:pPr algn="ctr"/>
          <a:r>
            <a:rPr lang="zh-CN" altLang="en-US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dirty="0">
            <a:solidFill>
              <a:srgbClr val="FF0000"/>
            </a:solidFill>
          </a:endParaRPr>
        </a:p>
      </dgm:t>
    </dgm:pt>
    <dgm:pt modelId="{A0DDE29B-CED7-427E-9359-CAA8FE2E08BA}">
      <dgm:prSet phldrT="[文本]"/>
      <dgm:spPr/>
      <dgm:t>
        <a:bodyPr/>
        <a:lstStyle/>
        <a:p>
          <a:r>
            <a:rPr lang="en-US" altLang="zh-CN" dirty="0" smtClean="0"/>
            <a:t>MySQL</a:t>
          </a:r>
          <a:endParaRPr lang="zh-CN" altLang="en-US" dirty="0"/>
        </a:p>
      </dgm:t>
    </dgm:pt>
    <dgm:pt modelId="{BAD5966D-37C5-4221-8762-C58DE123A2C2}" type="sibTrans" cxnId="{D1CE7468-4B6F-477D-8659-222B63C55BC6}">
      <dgm:prSet/>
      <dgm:spPr/>
      <dgm:t>
        <a:bodyPr/>
        <a:lstStyle/>
        <a:p>
          <a:pPr algn="ctr"/>
          <a:r>
            <a:rPr lang="zh-CN" altLang="en-US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dirty="0" smtClean="0">
            <a:solidFill>
              <a:srgbClr val="FF0000"/>
            </a:solidFill>
          </a:endParaRPr>
        </a:p>
      </dgm:t>
    </dgm:pt>
    <dgm:pt modelId="{1E2F70FD-8209-49D3-82A0-2E5E7E1E7062}" type="parTrans" cxnId="{D1CE7468-4B6F-477D-8659-222B63C55BC6}">
      <dgm:prSet/>
      <dgm:spPr/>
      <dgm:t>
        <a:bodyPr/>
        <a:lstStyle/>
        <a:p>
          <a:endParaRPr lang="zh-CN" altLang="en-US"/>
        </a:p>
      </dgm:t>
    </dgm:pt>
    <dgm:pt modelId="{4FC7AB20-0C73-47EF-86E1-6A765ED9FCFB}">
      <dgm:prSet phldrT="[文本]"/>
      <dgm:spPr/>
      <dgm:t>
        <a:bodyPr/>
        <a:lstStyle/>
        <a:p>
          <a:r>
            <a:rPr lang="en-US" altLang="zh-CN" dirty="0" smtClean="0"/>
            <a:t>Oracle</a:t>
          </a:r>
          <a:endParaRPr lang="zh-CN" altLang="en-US" dirty="0"/>
        </a:p>
      </dgm:t>
    </dgm:pt>
    <dgm:pt modelId="{BF52A5CF-4BB5-44B1-88F5-6BA154E0D92C}" type="parTrans" cxnId="{BFB8ABD7-9411-4C16-9680-C203FA7ABA70}">
      <dgm:prSet/>
      <dgm:spPr/>
      <dgm:t>
        <a:bodyPr/>
        <a:lstStyle/>
        <a:p>
          <a:endParaRPr lang="zh-CN" altLang="en-US"/>
        </a:p>
      </dgm:t>
    </dgm:pt>
    <dgm:pt modelId="{1B9A088C-E1A1-4BCF-B3B3-57C42FC0141C}" type="sibTrans" cxnId="{BFB8ABD7-9411-4C16-9680-C203FA7ABA70}">
      <dgm:prSet/>
      <dgm:spPr/>
      <dgm:t>
        <a:bodyPr/>
        <a:lstStyle/>
        <a:p>
          <a:r>
            <a:rPr lang="en-US" altLang="zh-CN" smtClean="0"/>
            <a:t>No Started</a:t>
          </a:r>
          <a:endParaRPr lang="zh-CN" altLang="en-US" dirty="0"/>
        </a:p>
      </dgm:t>
    </dgm:pt>
    <dgm:pt modelId="{2AF39104-A9F7-4CA0-8D3E-D24F041B4278}">
      <dgm:prSet phldrT="[文本]"/>
      <dgm:spPr/>
      <dgm:t>
        <a:bodyPr/>
        <a:lstStyle/>
        <a:p>
          <a:r>
            <a:rPr lang="en-US" b="0" i="0" dirty="0" smtClean="0"/>
            <a:t>Elasticsearch</a:t>
          </a:r>
          <a:endParaRPr lang="zh-CN" altLang="en-US" dirty="0"/>
        </a:p>
      </dgm:t>
    </dgm:pt>
    <dgm:pt modelId="{BB087E97-C75C-46CF-BFA3-ADBF46D66AF6}" type="parTrans" cxnId="{36DB2A0B-5A4B-4BB0-92E2-EA0CEE816FD7}">
      <dgm:prSet/>
      <dgm:spPr/>
      <dgm:t>
        <a:bodyPr/>
        <a:lstStyle/>
        <a:p>
          <a:endParaRPr lang="zh-CN" altLang="en-US"/>
        </a:p>
      </dgm:t>
    </dgm:pt>
    <dgm:pt modelId="{D5DEB617-30EC-498A-B3E8-7EB00777480B}" type="sibTrans" cxnId="{36DB2A0B-5A4B-4BB0-92E2-EA0CEE816FD7}">
      <dgm:prSet/>
      <dgm:spPr/>
      <dgm:t>
        <a:bodyPr/>
        <a:lstStyle/>
        <a:p>
          <a:pPr algn="ctr"/>
          <a:r>
            <a:rPr lang="zh-CN" altLang="en-US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dirty="0">
            <a:solidFill>
              <a:srgbClr val="FF0000"/>
            </a:solidFill>
          </a:endParaRPr>
        </a:p>
      </dgm:t>
    </dgm:pt>
    <dgm:pt modelId="{B2CFDFC7-789D-42C3-96AF-73D25AD65BCC}">
      <dgm:prSet phldrT="[文本]"/>
      <dgm:spPr/>
      <dgm:t>
        <a:bodyPr/>
        <a:lstStyle/>
        <a:p>
          <a:r>
            <a:rPr lang="en-US" altLang="zh-CN" dirty="0" smtClean="0"/>
            <a:t>MongoDB</a:t>
          </a:r>
          <a:endParaRPr lang="zh-CN" altLang="en-US" dirty="0"/>
        </a:p>
      </dgm:t>
    </dgm:pt>
    <dgm:pt modelId="{9112FA4C-43A2-4AA7-99DB-44F7CEA83A18}" type="parTrans" cxnId="{3A7C354F-6867-42B5-9DD0-9FEAE082B11B}">
      <dgm:prSet/>
      <dgm:spPr/>
      <dgm:t>
        <a:bodyPr/>
        <a:lstStyle/>
        <a:p>
          <a:endParaRPr lang="zh-CN" altLang="en-US"/>
        </a:p>
      </dgm:t>
    </dgm:pt>
    <dgm:pt modelId="{F18046CD-98C5-4F60-A09A-3CB789238612}" type="sibTrans" cxnId="{3A7C354F-6867-42B5-9DD0-9FEAE082B11B}">
      <dgm:prSet custT="1"/>
      <dgm:spPr/>
      <dgm:t>
        <a:bodyPr/>
        <a:lstStyle/>
        <a:p>
          <a:pPr algn="ctr"/>
          <a:r>
            <a:rPr lang="zh-CN" altLang="en-US" sz="800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sz="800" dirty="0">
            <a:solidFill>
              <a:srgbClr val="FF0000"/>
            </a:solidFill>
          </a:endParaRPr>
        </a:p>
      </dgm:t>
    </dgm:pt>
    <dgm:pt modelId="{2E6C65FA-E98B-4159-9BC0-01A5A87A045F}">
      <dgm:prSet phldrT="[文本]"/>
      <dgm:spPr/>
      <dgm:t>
        <a:bodyPr/>
        <a:lstStyle/>
        <a:p>
          <a:r>
            <a:rPr lang="en-US" altLang="zh-CN" dirty="0" smtClean="0"/>
            <a:t>Druid</a:t>
          </a:r>
          <a:endParaRPr lang="zh-CN" altLang="en-US" dirty="0"/>
        </a:p>
      </dgm:t>
    </dgm:pt>
    <dgm:pt modelId="{8C57AEA2-1397-4ED0-8618-B3D07F55DE3B}" type="parTrans" cxnId="{34338CAC-2BB8-4B69-9FB4-924A2791A486}">
      <dgm:prSet/>
      <dgm:spPr/>
      <dgm:t>
        <a:bodyPr/>
        <a:lstStyle/>
        <a:p>
          <a:endParaRPr lang="zh-CN" altLang="en-US"/>
        </a:p>
      </dgm:t>
    </dgm:pt>
    <dgm:pt modelId="{E0FD44B5-FE51-4AAF-8C5E-83A3A9F0A873}" type="sibTrans" cxnId="{34338CAC-2BB8-4B69-9FB4-924A2791A486}">
      <dgm:prSet/>
      <dgm:spPr/>
      <dgm:t>
        <a:bodyPr/>
        <a:lstStyle/>
        <a:p>
          <a:pPr algn="ctr"/>
          <a:r>
            <a:rPr lang="zh-CN" altLang="en-US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dirty="0">
            <a:solidFill>
              <a:srgbClr val="FF0000"/>
            </a:solidFill>
          </a:endParaRPr>
        </a:p>
      </dgm:t>
    </dgm:pt>
    <dgm:pt modelId="{FB40CBE9-20C3-463C-BB35-38322F784379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endParaRPr lang="zh-CN" altLang="en-US" dirty="0"/>
        </a:p>
      </dgm:t>
    </dgm:pt>
    <dgm:pt modelId="{22CA7BE7-9C65-48F4-A6B7-4417194B1A5A}" type="parTrans" cxnId="{10EEB7F5-18EF-4260-8E35-3607F7C0E7C0}">
      <dgm:prSet/>
      <dgm:spPr/>
      <dgm:t>
        <a:bodyPr/>
        <a:lstStyle/>
        <a:p>
          <a:endParaRPr lang="zh-CN" altLang="en-US"/>
        </a:p>
      </dgm:t>
    </dgm:pt>
    <dgm:pt modelId="{A05C5EFC-E7EA-487E-BE89-6C385E156751}" type="sibTrans" cxnId="{10EEB7F5-18EF-4260-8E35-3607F7C0E7C0}">
      <dgm:prSet/>
      <dgm:spPr/>
      <dgm:t>
        <a:bodyPr/>
        <a:lstStyle/>
        <a:p>
          <a:pPr algn="ctr"/>
          <a:r>
            <a:rPr lang="zh-CN" altLang="en-US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dirty="0">
            <a:solidFill>
              <a:srgbClr val="FF0000"/>
            </a:solidFill>
          </a:endParaRPr>
        </a:p>
      </dgm:t>
    </dgm:pt>
    <dgm:pt modelId="{556BCD1A-36A7-4120-86D2-4C716DF31B3B}">
      <dgm:prSet phldrT="[文本]"/>
      <dgm:spPr/>
      <dgm:t>
        <a:bodyPr/>
        <a:lstStyle/>
        <a:p>
          <a:r>
            <a:rPr lang="en-US" altLang="zh-CN" dirty="0" err="1" smtClean="0"/>
            <a:t>HBase</a:t>
          </a:r>
          <a:endParaRPr lang="zh-CN" altLang="en-US" dirty="0"/>
        </a:p>
      </dgm:t>
    </dgm:pt>
    <dgm:pt modelId="{2BD99412-D69E-462A-B1CC-B774F88C39D7}" type="parTrans" cxnId="{C164E1ED-8616-4D1C-A81C-2BF0D8BE20A2}">
      <dgm:prSet/>
      <dgm:spPr/>
      <dgm:t>
        <a:bodyPr/>
        <a:lstStyle/>
        <a:p>
          <a:endParaRPr lang="zh-CN" altLang="en-US"/>
        </a:p>
      </dgm:t>
    </dgm:pt>
    <dgm:pt modelId="{AD1388E6-F021-479C-B0E7-61EF9F19ACB3}" type="sibTrans" cxnId="{C164E1ED-8616-4D1C-A81C-2BF0D8BE20A2}">
      <dgm:prSet/>
      <dgm:spPr/>
      <dgm:t>
        <a:bodyPr/>
        <a:lstStyle/>
        <a:p>
          <a:pPr algn="ctr"/>
          <a:r>
            <a:rPr lang="zh-CN" altLang="en-US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dirty="0">
            <a:solidFill>
              <a:srgbClr val="FF0000"/>
            </a:solidFill>
          </a:endParaRPr>
        </a:p>
      </dgm:t>
    </dgm:pt>
    <dgm:pt modelId="{334934FF-A197-4A84-87EE-362A7B597927}">
      <dgm:prSet phldrT="[文本]"/>
      <dgm:spPr/>
      <dgm:t>
        <a:bodyPr/>
        <a:lstStyle/>
        <a:p>
          <a:r>
            <a:rPr lang="en-US" altLang="en-US" dirty="0" err="1" smtClean="0"/>
            <a:t>Clickhouse</a:t>
          </a:r>
          <a:endParaRPr lang="zh-CN" altLang="en-US" dirty="0"/>
        </a:p>
      </dgm:t>
    </dgm:pt>
    <dgm:pt modelId="{A4C6477B-36D8-4DE0-813D-F00B5AABA218}" type="parTrans" cxnId="{D5F8BE9F-C3AD-4B38-A552-32E483C5F8CF}">
      <dgm:prSet/>
      <dgm:spPr/>
      <dgm:t>
        <a:bodyPr/>
        <a:lstStyle/>
        <a:p>
          <a:endParaRPr lang="zh-CN" altLang="en-US"/>
        </a:p>
      </dgm:t>
    </dgm:pt>
    <dgm:pt modelId="{85F88A49-B286-4ACF-B171-E8B4261E4DF0}" type="sibTrans" cxnId="{D5F8BE9F-C3AD-4B38-A552-32E483C5F8CF}">
      <dgm:prSet/>
      <dgm:spPr/>
      <dgm:t>
        <a:bodyPr/>
        <a:lstStyle/>
        <a:p>
          <a:r>
            <a:rPr lang="en-US" altLang="zh-CN" smtClean="0"/>
            <a:t>No Started</a:t>
          </a:r>
          <a:endParaRPr lang="zh-CN" altLang="en-US" dirty="0"/>
        </a:p>
      </dgm:t>
    </dgm:pt>
    <dgm:pt modelId="{EA401B4E-8358-4624-9BC7-7041951E61C0}" type="pres">
      <dgm:prSet presAssocID="{0A11C654-076F-48C8-8BE9-2BD1CDCE4B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108E84B-47BD-4BD9-A10E-F258F044A265}" type="pres">
      <dgm:prSet presAssocID="{64691B22-A0B5-4C48-8E95-EB1567DA2AAE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B724790-16B5-41E4-AFFD-882D86AC1B7D}" type="pres">
      <dgm:prSet presAssocID="{64691B22-A0B5-4C48-8E95-EB1567DA2AAE}" presName="rootComposite1" presStyleCnt="0"/>
      <dgm:spPr/>
      <dgm:t>
        <a:bodyPr/>
        <a:lstStyle/>
        <a:p>
          <a:endParaRPr lang="zh-CN" altLang="en-US"/>
        </a:p>
      </dgm:t>
    </dgm:pt>
    <dgm:pt modelId="{90FEED17-527B-466E-88AC-5408AD51DFA2}" type="pres">
      <dgm:prSet presAssocID="{64691B22-A0B5-4C48-8E95-EB1567DA2AAE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4BD8FA-433C-4C63-AAE5-B597F5FDE38D}" type="pres">
      <dgm:prSet presAssocID="{64691B22-A0B5-4C48-8E95-EB1567DA2AAE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7F83FB53-5123-4AF5-BB39-7966A39CE219}" type="pres">
      <dgm:prSet presAssocID="{64691B22-A0B5-4C48-8E95-EB1567DA2AAE}" presName="rootConnector1" presStyleLbl="node1" presStyleIdx="0" presStyleCnt="13"/>
      <dgm:spPr/>
      <dgm:t>
        <a:bodyPr/>
        <a:lstStyle/>
        <a:p>
          <a:endParaRPr lang="zh-CN" altLang="en-US"/>
        </a:p>
      </dgm:t>
    </dgm:pt>
    <dgm:pt modelId="{297E8422-ECD3-41CC-B226-79321ED6115A}" type="pres">
      <dgm:prSet presAssocID="{64691B22-A0B5-4C48-8E95-EB1567DA2AAE}" presName="hierChild2" presStyleCnt="0"/>
      <dgm:spPr/>
      <dgm:t>
        <a:bodyPr/>
        <a:lstStyle/>
        <a:p>
          <a:endParaRPr lang="zh-CN" altLang="en-US"/>
        </a:p>
      </dgm:t>
    </dgm:pt>
    <dgm:pt modelId="{B41C2F8C-F439-4EEE-A512-A3EB5879C367}" type="pres">
      <dgm:prSet presAssocID="{1A146D37-B796-4693-8226-731D64B26D3F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8D26046A-3F22-4E83-9A3A-021CDD78D709}" type="pres">
      <dgm:prSet presAssocID="{8DBBDF6A-E851-4AFA-92D8-0EBDABD1A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9ECA86E-11B7-410D-8D48-B44173955F88}" type="pres">
      <dgm:prSet presAssocID="{8DBBDF6A-E851-4AFA-92D8-0EBDABD1AB9D}" presName="rootComposite" presStyleCnt="0"/>
      <dgm:spPr/>
      <dgm:t>
        <a:bodyPr/>
        <a:lstStyle/>
        <a:p>
          <a:endParaRPr lang="zh-CN" altLang="en-US"/>
        </a:p>
      </dgm:t>
    </dgm:pt>
    <dgm:pt modelId="{A905E188-816A-4F09-9A4C-E02AD4D6AF29}" type="pres">
      <dgm:prSet presAssocID="{8DBBDF6A-E851-4AFA-92D8-0EBDABD1AB9D}" presName="rootText" presStyleLbl="node1" presStyleIdx="0" presStyleCnt="1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0A7DB0-F45F-4036-8343-9E9033F69DF9}" type="pres">
      <dgm:prSet presAssocID="{8DBBDF6A-E851-4AFA-92D8-0EBDABD1AB9D}" presName="titleText2" presStyleLbl="fgAcc1" presStyleIdx="0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B2C02AD1-626A-4031-B7FB-346277515C8D}" type="pres">
      <dgm:prSet presAssocID="{8DBBDF6A-E851-4AFA-92D8-0EBDABD1AB9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C82A9F96-429F-4105-A633-893A452D6741}" type="pres">
      <dgm:prSet presAssocID="{8DBBDF6A-E851-4AFA-92D8-0EBDABD1AB9D}" presName="hierChild4" presStyleCnt="0"/>
      <dgm:spPr/>
      <dgm:t>
        <a:bodyPr/>
        <a:lstStyle/>
        <a:p>
          <a:endParaRPr lang="zh-CN" altLang="en-US"/>
        </a:p>
      </dgm:t>
    </dgm:pt>
    <dgm:pt modelId="{B13DC4F2-5D80-43B9-9151-CFC6974AD6BB}" type="pres">
      <dgm:prSet presAssocID="{1E2F70FD-8209-49D3-82A0-2E5E7E1E7062}" presName="Name37" presStyleLbl="parChTrans1D3" presStyleIdx="0" presStyleCnt="8"/>
      <dgm:spPr/>
      <dgm:t>
        <a:bodyPr/>
        <a:lstStyle/>
        <a:p>
          <a:endParaRPr lang="zh-CN" altLang="en-US"/>
        </a:p>
      </dgm:t>
    </dgm:pt>
    <dgm:pt modelId="{EB85E6AE-4529-4A39-8889-39E79B3DC8B8}" type="pres">
      <dgm:prSet presAssocID="{A0DDE29B-CED7-427E-9359-CAA8FE2E08B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D1F6A12-8E95-494C-9EAB-33CF762DF79C}" type="pres">
      <dgm:prSet presAssocID="{A0DDE29B-CED7-427E-9359-CAA8FE2E08BA}" presName="rootComposite" presStyleCnt="0"/>
      <dgm:spPr/>
      <dgm:t>
        <a:bodyPr/>
        <a:lstStyle/>
        <a:p>
          <a:endParaRPr lang="zh-CN" altLang="en-US"/>
        </a:p>
      </dgm:t>
    </dgm:pt>
    <dgm:pt modelId="{86824B1F-7DD0-4007-8754-D59FC690ED57}" type="pres">
      <dgm:prSet presAssocID="{A0DDE29B-CED7-427E-9359-CAA8FE2E08BA}" presName="rootText" presStyleLbl="node1" presStyleIdx="1" presStyleCnt="1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531604-F211-4618-B9F1-F2DF3D015282}" type="pres">
      <dgm:prSet presAssocID="{A0DDE29B-CED7-427E-9359-CAA8FE2E08BA}" presName="titleText2" presStyleLbl="fgAcc1" presStyleIdx="1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C0E0BD9-DD25-4B5D-A1B6-C36E8CB868E7}" type="pres">
      <dgm:prSet presAssocID="{A0DDE29B-CED7-427E-9359-CAA8FE2E08BA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686AC503-259B-4BFA-951F-7D44F4B25282}" type="pres">
      <dgm:prSet presAssocID="{A0DDE29B-CED7-427E-9359-CAA8FE2E08BA}" presName="hierChild4" presStyleCnt="0"/>
      <dgm:spPr/>
      <dgm:t>
        <a:bodyPr/>
        <a:lstStyle/>
        <a:p>
          <a:endParaRPr lang="zh-CN" altLang="en-US"/>
        </a:p>
      </dgm:t>
    </dgm:pt>
    <dgm:pt modelId="{92A50164-16BA-4D35-AC39-605C583E6A1B}" type="pres">
      <dgm:prSet presAssocID="{A0DDE29B-CED7-427E-9359-CAA8FE2E08BA}" presName="hierChild5" presStyleCnt="0"/>
      <dgm:spPr/>
      <dgm:t>
        <a:bodyPr/>
        <a:lstStyle/>
        <a:p>
          <a:endParaRPr lang="zh-CN" altLang="en-US"/>
        </a:p>
      </dgm:t>
    </dgm:pt>
    <dgm:pt modelId="{27634E4E-7C5C-4C4B-99C7-8241593DEA44}" type="pres">
      <dgm:prSet presAssocID="{BF52A5CF-4BB5-44B1-88F5-6BA154E0D92C}" presName="Name37" presStyleLbl="parChTrans1D3" presStyleIdx="1" presStyleCnt="8"/>
      <dgm:spPr/>
      <dgm:t>
        <a:bodyPr/>
        <a:lstStyle/>
        <a:p>
          <a:endParaRPr lang="zh-CN" altLang="en-US"/>
        </a:p>
      </dgm:t>
    </dgm:pt>
    <dgm:pt modelId="{313EC908-76C1-4CF6-9F76-5311EAADC18B}" type="pres">
      <dgm:prSet presAssocID="{4FC7AB20-0C73-47EF-86E1-6A765ED9FCF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9C9AC52-3703-4965-980B-BF16602E12E9}" type="pres">
      <dgm:prSet presAssocID="{4FC7AB20-0C73-47EF-86E1-6A765ED9FCFB}" presName="rootComposite" presStyleCnt="0"/>
      <dgm:spPr/>
      <dgm:t>
        <a:bodyPr/>
        <a:lstStyle/>
        <a:p>
          <a:endParaRPr lang="zh-CN" altLang="en-US"/>
        </a:p>
      </dgm:t>
    </dgm:pt>
    <dgm:pt modelId="{08C860CB-4A62-4741-80DB-6838DC08D978}" type="pres">
      <dgm:prSet presAssocID="{4FC7AB20-0C73-47EF-86E1-6A765ED9FCFB}" presName="rootText" presStyleLbl="node1" presStyleIdx="2" presStyleCnt="1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E3CC14-87A6-4C43-A910-CB98F21D0C59}" type="pres">
      <dgm:prSet presAssocID="{4FC7AB20-0C73-47EF-86E1-6A765ED9FCFB}" presName="titleText2" presStyleLbl="fgAcc1" presStyleIdx="2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B57575BB-94C5-4ABF-9C52-7660DB24C5AE}" type="pres">
      <dgm:prSet presAssocID="{4FC7AB20-0C73-47EF-86E1-6A765ED9FCFB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FE9D684A-A599-481C-AF2F-BEE9C9B41759}" type="pres">
      <dgm:prSet presAssocID="{4FC7AB20-0C73-47EF-86E1-6A765ED9FCFB}" presName="hierChild4" presStyleCnt="0"/>
      <dgm:spPr/>
      <dgm:t>
        <a:bodyPr/>
        <a:lstStyle/>
        <a:p>
          <a:endParaRPr lang="zh-CN" altLang="en-US"/>
        </a:p>
      </dgm:t>
    </dgm:pt>
    <dgm:pt modelId="{8247AA8E-B1A4-4A15-8CAF-2428877974C3}" type="pres">
      <dgm:prSet presAssocID="{4FC7AB20-0C73-47EF-86E1-6A765ED9FCFB}" presName="hierChild5" presStyleCnt="0"/>
      <dgm:spPr/>
      <dgm:t>
        <a:bodyPr/>
        <a:lstStyle/>
        <a:p>
          <a:endParaRPr lang="zh-CN" altLang="en-US"/>
        </a:p>
      </dgm:t>
    </dgm:pt>
    <dgm:pt modelId="{6DEF14E5-E415-406B-B6E4-4A35F02CE6CE}" type="pres">
      <dgm:prSet presAssocID="{8DBBDF6A-E851-4AFA-92D8-0EBDABD1AB9D}" presName="hierChild5" presStyleCnt="0"/>
      <dgm:spPr/>
      <dgm:t>
        <a:bodyPr/>
        <a:lstStyle/>
        <a:p>
          <a:endParaRPr lang="zh-CN" altLang="en-US"/>
        </a:p>
      </dgm:t>
    </dgm:pt>
    <dgm:pt modelId="{15B32D00-386C-415D-9C7F-FEBF97B3F0A7}" type="pres">
      <dgm:prSet presAssocID="{D1A9F2F8-5910-407B-BA9B-C8221FE3C9F6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B61D5909-AC1F-4A6C-8E5C-1F5515AFC7CA}" type="pres">
      <dgm:prSet presAssocID="{C5D03A3D-1439-45EF-BDE3-8D04DA19352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01FB910-7EFB-4B8F-822F-B1DC083A8183}" type="pres">
      <dgm:prSet presAssocID="{C5D03A3D-1439-45EF-BDE3-8D04DA193525}" presName="rootComposite" presStyleCnt="0"/>
      <dgm:spPr/>
      <dgm:t>
        <a:bodyPr/>
        <a:lstStyle/>
        <a:p>
          <a:endParaRPr lang="zh-CN" altLang="en-US"/>
        </a:p>
      </dgm:t>
    </dgm:pt>
    <dgm:pt modelId="{F11F2E7F-730D-45CC-899C-244E0C354D30}" type="pres">
      <dgm:prSet presAssocID="{C5D03A3D-1439-45EF-BDE3-8D04DA193525}" presName="rootText" presStyleLbl="node1" presStyleIdx="3" presStyleCnt="1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7DEDFF-733F-4974-94D1-AB711EA47579}" type="pres">
      <dgm:prSet presAssocID="{C5D03A3D-1439-45EF-BDE3-8D04DA193525}" presName="titleText2" presStyleLbl="fgAcc1" presStyleIdx="3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97CA57C-5D46-41B0-9E20-0C43CCE9EF5C}" type="pres">
      <dgm:prSet presAssocID="{C5D03A3D-1439-45EF-BDE3-8D04DA193525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5E94A641-925C-4E52-98E2-4C2D1F5A4F01}" type="pres">
      <dgm:prSet presAssocID="{C5D03A3D-1439-45EF-BDE3-8D04DA193525}" presName="hierChild4" presStyleCnt="0"/>
      <dgm:spPr/>
      <dgm:t>
        <a:bodyPr/>
        <a:lstStyle/>
        <a:p>
          <a:endParaRPr lang="zh-CN" altLang="en-US"/>
        </a:p>
      </dgm:t>
    </dgm:pt>
    <dgm:pt modelId="{29860B49-AEE9-491D-8E03-47A9AA80041E}" type="pres">
      <dgm:prSet presAssocID="{BB087E97-C75C-46CF-BFA3-ADBF46D66AF6}" presName="Name37" presStyleLbl="parChTrans1D3" presStyleIdx="2" presStyleCnt="8"/>
      <dgm:spPr/>
      <dgm:t>
        <a:bodyPr/>
        <a:lstStyle/>
        <a:p>
          <a:endParaRPr lang="zh-CN" altLang="en-US"/>
        </a:p>
      </dgm:t>
    </dgm:pt>
    <dgm:pt modelId="{28F9B5BB-6B79-4CD2-89A6-2A2B74D03242}" type="pres">
      <dgm:prSet presAssocID="{2AF39104-A9F7-4CA0-8D3E-D24F041B427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EF49C47-BD00-4EFB-B270-BC6ABF30B38D}" type="pres">
      <dgm:prSet presAssocID="{2AF39104-A9F7-4CA0-8D3E-D24F041B4278}" presName="rootComposite" presStyleCnt="0"/>
      <dgm:spPr/>
      <dgm:t>
        <a:bodyPr/>
        <a:lstStyle/>
        <a:p>
          <a:endParaRPr lang="zh-CN" altLang="en-US"/>
        </a:p>
      </dgm:t>
    </dgm:pt>
    <dgm:pt modelId="{FE406D5B-E260-4EA3-BEF2-6951789D810E}" type="pres">
      <dgm:prSet presAssocID="{2AF39104-A9F7-4CA0-8D3E-D24F041B4278}" presName="rootText" presStyleLbl="node1" presStyleIdx="4" presStyleCnt="1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618845-C6B8-442E-AE8B-92AB3A133CF1}" type="pres">
      <dgm:prSet presAssocID="{2AF39104-A9F7-4CA0-8D3E-D24F041B4278}" presName="titleText2" presStyleLbl="fgAcc1" presStyleIdx="4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74F46B3D-4DD7-4118-9C7F-34B02949C4E0}" type="pres">
      <dgm:prSet presAssocID="{2AF39104-A9F7-4CA0-8D3E-D24F041B4278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E3079622-BC36-4BED-958A-61C14C65A963}" type="pres">
      <dgm:prSet presAssocID="{2AF39104-A9F7-4CA0-8D3E-D24F041B4278}" presName="hierChild4" presStyleCnt="0"/>
      <dgm:spPr/>
      <dgm:t>
        <a:bodyPr/>
        <a:lstStyle/>
        <a:p>
          <a:endParaRPr lang="zh-CN" altLang="en-US"/>
        </a:p>
      </dgm:t>
    </dgm:pt>
    <dgm:pt modelId="{6193DA65-CA6A-44B2-9FD0-EE53CA16C6EF}" type="pres">
      <dgm:prSet presAssocID="{2AF39104-A9F7-4CA0-8D3E-D24F041B4278}" presName="hierChild5" presStyleCnt="0"/>
      <dgm:spPr/>
      <dgm:t>
        <a:bodyPr/>
        <a:lstStyle/>
        <a:p>
          <a:endParaRPr lang="zh-CN" altLang="en-US"/>
        </a:p>
      </dgm:t>
    </dgm:pt>
    <dgm:pt modelId="{280F8C6A-8AA9-4FA4-9007-35413FAB4EF0}" type="pres">
      <dgm:prSet presAssocID="{9112FA4C-43A2-4AA7-99DB-44F7CEA83A18}" presName="Name37" presStyleLbl="parChTrans1D3" presStyleIdx="3" presStyleCnt="8"/>
      <dgm:spPr/>
      <dgm:t>
        <a:bodyPr/>
        <a:lstStyle/>
        <a:p>
          <a:endParaRPr lang="zh-CN" altLang="en-US"/>
        </a:p>
      </dgm:t>
    </dgm:pt>
    <dgm:pt modelId="{AEB6ACD9-1383-4817-8B15-90EB9D07F39C}" type="pres">
      <dgm:prSet presAssocID="{B2CFDFC7-789D-42C3-96AF-73D25AD65BC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07173D9-CB76-4835-8282-3DFDEFB6A23C}" type="pres">
      <dgm:prSet presAssocID="{B2CFDFC7-789D-42C3-96AF-73D25AD65BCC}" presName="rootComposite" presStyleCnt="0"/>
      <dgm:spPr/>
      <dgm:t>
        <a:bodyPr/>
        <a:lstStyle/>
        <a:p>
          <a:endParaRPr lang="zh-CN" altLang="en-US"/>
        </a:p>
      </dgm:t>
    </dgm:pt>
    <dgm:pt modelId="{6EE067FD-C6DD-4D9F-BCAA-E10F0FDB3A51}" type="pres">
      <dgm:prSet presAssocID="{B2CFDFC7-789D-42C3-96AF-73D25AD65BCC}" presName="rootText" presStyleLbl="node1" presStyleIdx="5" presStyleCnt="1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A37409-A593-4C5D-A052-3E2AEDEFA340}" type="pres">
      <dgm:prSet presAssocID="{B2CFDFC7-789D-42C3-96AF-73D25AD65BCC}" presName="titleText2" presStyleLbl="fgAcc1" presStyleIdx="5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B4E2C808-6439-4A93-97E2-41A52BE7A5BD}" type="pres">
      <dgm:prSet presAssocID="{B2CFDFC7-789D-42C3-96AF-73D25AD65BCC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DBC09F87-96AC-4858-A0DB-75BDE6E7CDF6}" type="pres">
      <dgm:prSet presAssocID="{B2CFDFC7-789D-42C3-96AF-73D25AD65BCC}" presName="hierChild4" presStyleCnt="0"/>
      <dgm:spPr/>
      <dgm:t>
        <a:bodyPr/>
        <a:lstStyle/>
        <a:p>
          <a:endParaRPr lang="zh-CN" altLang="en-US"/>
        </a:p>
      </dgm:t>
    </dgm:pt>
    <dgm:pt modelId="{D9002BAF-AA9D-4B5F-9D15-7A0567219B86}" type="pres">
      <dgm:prSet presAssocID="{B2CFDFC7-789D-42C3-96AF-73D25AD65BCC}" presName="hierChild5" presStyleCnt="0"/>
      <dgm:spPr/>
      <dgm:t>
        <a:bodyPr/>
        <a:lstStyle/>
        <a:p>
          <a:endParaRPr lang="zh-CN" altLang="en-US"/>
        </a:p>
      </dgm:t>
    </dgm:pt>
    <dgm:pt modelId="{0C076120-004D-47BF-9914-E4BBB02FA6D0}" type="pres">
      <dgm:prSet presAssocID="{C5D03A3D-1439-45EF-BDE3-8D04DA193525}" presName="hierChild5" presStyleCnt="0"/>
      <dgm:spPr/>
      <dgm:t>
        <a:bodyPr/>
        <a:lstStyle/>
        <a:p>
          <a:endParaRPr lang="zh-CN" altLang="en-US"/>
        </a:p>
      </dgm:t>
    </dgm:pt>
    <dgm:pt modelId="{2BEE2974-DB57-4F22-BD55-F0F0F5BB1D80}" type="pres">
      <dgm:prSet presAssocID="{326FD755-4C8F-4431-8190-77A7EC2B3FF1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930BBC6B-C59D-4B7E-9168-05338B911A42}" type="pres">
      <dgm:prSet presAssocID="{877AAB6E-7BA2-494A-950E-3517A85DD14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B3333C5-33B9-44DF-B1E2-199E7BD2EF93}" type="pres">
      <dgm:prSet presAssocID="{877AAB6E-7BA2-494A-950E-3517A85DD146}" presName="rootComposite" presStyleCnt="0"/>
      <dgm:spPr/>
      <dgm:t>
        <a:bodyPr/>
        <a:lstStyle/>
        <a:p>
          <a:endParaRPr lang="zh-CN" altLang="en-US"/>
        </a:p>
      </dgm:t>
    </dgm:pt>
    <dgm:pt modelId="{1B48ECAC-AA46-4B02-B3EC-4D779B3F7023}" type="pres">
      <dgm:prSet presAssocID="{877AAB6E-7BA2-494A-950E-3517A85DD146}" presName="rootText" presStyleLbl="node1" presStyleIdx="6" presStyleCnt="1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D901C6-F3D3-42F0-8D1E-61E1A4657EE0}" type="pres">
      <dgm:prSet presAssocID="{877AAB6E-7BA2-494A-950E-3517A85DD146}" presName="titleText2" presStyleLbl="fgAcc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ECDD7DD-33C6-463D-A229-2C20D12EA1BF}" type="pres">
      <dgm:prSet presAssocID="{877AAB6E-7BA2-494A-950E-3517A85DD146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7C43DCC5-8056-4283-AA5F-A5B52D08E48D}" type="pres">
      <dgm:prSet presAssocID="{877AAB6E-7BA2-494A-950E-3517A85DD146}" presName="hierChild4" presStyleCnt="0"/>
      <dgm:spPr/>
      <dgm:t>
        <a:bodyPr/>
        <a:lstStyle/>
        <a:p>
          <a:endParaRPr lang="zh-CN" altLang="en-US"/>
        </a:p>
      </dgm:t>
    </dgm:pt>
    <dgm:pt modelId="{46934EE9-004D-4BCD-AE1B-C12CF7A181B2}" type="pres">
      <dgm:prSet presAssocID="{8C57AEA2-1397-4ED0-8618-B3D07F55DE3B}" presName="Name37" presStyleLbl="parChTrans1D3" presStyleIdx="4" presStyleCnt="8"/>
      <dgm:spPr/>
      <dgm:t>
        <a:bodyPr/>
        <a:lstStyle/>
        <a:p>
          <a:endParaRPr lang="zh-CN" altLang="en-US"/>
        </a:p>
      </dgm:t>
    </dgm:pt>
    <dgm:pt modelId="{A934C4ED-D35F-4C28-954F-FE7F7B5229B0}" type="pres">
      <dgm:prSet presAssocID="{2E6C65FA-E98B-4159-9BC0-01A5A87A045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D31A749-14E8-4B10-B925-146B32FCFCF7}" type="pres">
      <dgm:prSet presAssocID="{2E6C65FA-E98B-4159-9BC0-01A5A87A045F}" presName="rootComposite" presStyleCnt="0"/>
      <dgm:spPr/>
      <dgm:t>
        <a:bodyPr/>
        <a:lstStyle/>
        <a:p>
          <a:endParaRPr lang="zh-CN" altLang="en-US"/>
        </a:p>
      </dgm:t>
    </dgm:pt>
    <dgm:pt modelId="{DBF7F870-2127-4F49-BFEB-930BE0F30B96}" type="pres">
      <dgm:prSet presAssocID="{2E6C65FA-E98B-4159-9BC0-01A5A87A045F}" presName="rootText" presStyleLbl="node1" presStyleIdx="7" presStyleCnt="1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7CFB58-F08B-4319-9BED-24396FA68857}" type="pres">
      <dgm:prSet presAssocID="{2E6C65FA-E98B-4159-9BC0-01A5A87A045F}" presName="titleText2" presStyleLbl="fgAcc1" presStyleIdx="7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51DA04A-2F58-4199-9C0E-61E27904E2D6}" type="pres">
      <dgm:prSet presAssocID="{2E6C65FA-E98B-4159-9BC0-01A5A87A045F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BF0FAE49-9A04-41A5-AC42-B46FB876E2A2}" type="pres">
      <dgm:prSet presAssocID="{2E6C65FA-E98B-4159-9BC0-01A5A87A045F}" presName="hierChild4" presStyleCnt="0"/>
      <dgm:spPr/>
      <dgm:t>
        <a:bodyPr/>
        <a:lstStyle/>
        <a:p>
          <a:endParaRPr lang="zh-CN" altLang="en-US"/>
        </a:p>
      </dgm:t>
    </dgm:pt>
    <dgm:pt modelId="{92BBFD6B-08D6-479D-86F1-8A7808AAB433}" type="pres">
      <dgm:prSet presAssocID="{2E6C65FA-E98B-4159-9BC0-01A5A87A045F}" presName="hierChild5" presStyleCnt="0"/>
      <dgm:spPr/>
      <dgm:t>
        <a:bodyPr/>
        <a:lstStyle/>
        <a:p>
          <a:endParaRPr lang="zh-CN" altLang="en-US"/>
        </a:p>
      </dgm:t>
    </dgm:pt>
    <dgm:pt modelId="{42B17139-6652-4B10-AC9C-8805DDE3F8CB}" type="pres">
      <dgm:prSet presAssocID="{A4C6477B-36D8-4DE0-813D-F00B5AABA218}" presName="Name37" presStyleLbl="parChTrans1D3" presStyleIdx="5" presStyleCnt="8"/>
      <dgm:spPr/>
      <dgm:t>
        <a:bodyPr/>
        <a:lstStyle/>
        <a:p>
          <a:endParaRPr lang="zh-CN" altLang="en-US"/>
        </a:p>
      </dgm:t>
    </dgm:pt>
    <dgm:pt modelId="{BA790E1B-DDC8-4D00-9734-2A34C550BCA3}" type="pres">
      <dgm:prSet presAssocID="{334934FF-A197-4A84-87EE-362A7B59792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91074C0-D106-4BB5-8AA2-FD27496E331A}" type="pres">
      <dgm:prSet presAssocID="{334934FF-A197-4A84-87EE-362A7B597927}" presName="rootComposite" presStyleCnt="0"/>
      <dgm:spPr/>
      <dgm:t>
        <a:bodyPr/>
        <a:lstStyle/>
        <a:p>
          <a:endParaRPr lang="zh-CN" altLang="en-US"/>
        </a:p>
      </dgm:t>
    </dgm:pt>
    <dgm:pt modelId="{B874393F-5F61-438D-89B3-D51E0EA00EA0}" type="pres">
      <dgm:prSet presAssocID="{334934FF-A197-4A84-87EE-362A7B597927}" presName="rootText" presStyleLbl="node1" presStyleIdx="8" presStyleCnt="1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D28EDD-8479-4758-A8CF-3232C4A54540}" type="pres">
      <dgm:prSet presAssocID="{334934FF-A197-4A84-87EE-362A7B597927}" presName="titleText2" presStyleLbl="fgAcc1" presStyleIdx="8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CE28F2E-9CC7-4C2F-BEFD-41E6ECFED2E9}" type="pres">
      <dgm:prSet presAssocID="{334934FF-A197-4A84-87EE-362A7B597927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C4616792-6373-4199-B2FC-69CE84EC1815}" type="pres">
      <dgm:prSet presAssocID="{334934FF-A197-4A84-87EE-362A7B597927}" presName="hierChild4" presStyleCnt="0"/>
      <dgm:spPr/>
      <dgm:t>
        <a:bodyPr/>
        <a:lstStyle/>
        <a:p>
          <a:endParaRPr lang="zh-CN" altLang="en-US"/>
        </a:p>
      </dgm:t>
    </dgm:pt>
    <dgm:pt modelId="{D2E6A144-2BF0-465B-B8A1-317283D08A2D}" type="pres">
      <dgm:prSet presAssocID="{334934FF-A197-4A84-87EE-362A7B597927}" presName="hierChild5" presStyleCnt="0"/>
      <dgm:spPr/>
      <dgm:t>
        <a:bodyPr/>
        <a:lstStyle/>
        <a:p>
          <a:endParaRPr lang="zh-CN" altLang="en-US"/>
        </a:p>
      </dgm:t>
    </dgm:pt>
    <dgm:pt modelId="{D8D4DF9E-50A5-4CB9-B00D-932CD0C9E9CF}" type="pres">
      <dgm:prSet presAssocID="{877AAB6E-7BA2-494A-950E-3517A85DD146}" presName="hierChild5" presStyleCnt="0"/>
      <dgm:spPr/>
      <dgm:t>
        <a:bodyPr/>
        <a:lstStyle/>
        <a:p>
          <a:endParaRPr lang="zh-CN" altLang="en-US"/>
        </a:p>
      </dgm:t>
    </dgm:pt>
    <dgm:pt modelId="{119489BB-19F3-41FC-AB76-85438A532BD8}" type="pres">
      <dgm:prSet presAssocID="{E2E9634B-5C4F-49DD-8DC9-F4079982355A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8078039F-94AB-4235-9741-F563C4C34638}" type="pres">
      <dgm:prSet presAssocID="{4F52412F-4C08-4AEA-B94D-03257D78A2B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95FF7DB-A843-4B6F-8D6E-7170489B18A7}" type="pres">
      <dgm:prSet presAssocID="{4F52412F-4C08-4AEA-B94D-03257D78A2BC}" presName="rootComposite" presStyleCnt="0"/>
      <dgm:spPr/>
      <dgm:t>
        <a:bodyPr/>
        <a:lstStyle/>
        <a:p>
          <a:endParaRPr lang="zh-CN" altLang="en-US"/>
        </a:p>
      </dgm:t>
    </dgm:pt>
    <dgm:pt modelId="{26DF0A5E-BE6B-407E-86E0-EF66A941144B}" type="pres">
      <dgm:prSet presAssocID="{4F52412F-4C08-4AEA-B94D-03257D78A2BC}" presName="rootText" presStyleLbl="node1" presStyleIdx="9" presStyleCnt="1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5C9047-556D-4C51-A3B3-1D7D88EAF215}" type="pres">
      <dgm:prSet presAssocID="{4F52412F-4C08-4AEA-B94D-03257D78A2BC}" presName="titleText2" presStyleLbl="fgAcc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E09D29E-45E7-428B-910D-CAD1B52A4D1E}" type="pres">
      <dgm:prSet presAssocID="{4F52412F-4C08-4AEA-B94D-03257D78A2BC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9D65911D-C84E-4867-ADD7-8C70FCCCEF24}" type="pres">
      <dgm:prSet presAssocID="{4F52412F-4C08-4AEA-B94D-03257D78A2BC}" presName="hierChild4" presStyleCnt="0"/>
      <dgm:spPr/>
      <dgm:t>
        <a:bodyPr/>
        <a:lstStyle/>
        <a:p>
          <a:endParaRPr lang="zh-CN" altLang="en-US"/>
        </a:p>
      </dgm:t>
    </dgm:pt>
    <dgm:pt modelId="{2BE68F84-A14F-4E7E-B11A-C6F780D0C5EA}" type="pres">
      <dgm:prSet presAssocID="{22CA7BE7-9C65-48F4-A6B7-4417194B1A5A}" presName="Name37" presStyleLbl="parChTrans1D3" presStyleIdx="6" presStyleCnt="8"/>
      <dgm:spPr/>
      <dgm:t>
        <a:bodyPr/>
        <a:lstStyle/>
        <a:p>
          <a:endParaRPr lang="zh-CN" altLang="en-US"/>
        </a:p>
      </dgm:t>
    </dgm:pt>
    <dgm:pt modelId="{AEF1E5A7-5FB2-48C7-9566-714F2BE61D38}" type="pres">
      <dgm:prSet presAssocID="{FB40CBE9-20C3-463C-BB35-38322F78437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2A98DF8-528E-4718-A944-62E5C9FDE017}" type="pres">
      <dgm:prSet presAssocID="{FB40CBE9-20C3-463C-BB35-38322F784379}" presName="rootComposite" presStyleCnt="0"/>
      <dgm:spPr/>
      <dgm:t>
        <a:bodyPr/>
        <a:lstStyle/>
        <a:p>
          <a:endParaRPr lang="zh-CN" altLang="en-US"/>
        </a:p>
      </dgm:t>
    </dgm:pt>
    <dgm:pt modelId="{E4D3EE3C-B1EE-4632-A7BD-7D4A7EDCB2C6}" type="pres">
      <dgm:prSet presAssocID="{FB40CBE9-20C3-463C-BB35-38322F784379}" presName="rootText" presStyleLbl="node1" presStyleIdx="10" presStyleCnt="1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A24E58-58EA-41F6-B913-515E6C134CB8}" type="pres">
      <dgm:prSet presAssocID="{FB40CBE9-20C3-463C-BB35-38322F784379}" presName="titleText2" presStyleLbl="fgAcc1" presStyleIdx="10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C1B2B26-FB28-45E6-A4CC-A75CD156D3A4}" type="pres">
      <dgm:prSet presAssocID="{FB40CBE9-20C3-463C-BB35-38322F784379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041C8D86-4DE8-4B6F-8239-576D65E75A48}" type="pres">
      <dgm:prSet presAssocID="{FB40CBE9-20C3-463C-BB35-38322F784379}" presName="hierChild4" presStyleCnt="0"/>
      <dgm:spPr/>
      <dgm:t>
        <a:bodyPr/>
        <a:lstStyle/>
        <a:p>
          <a:endParaRPr lang="zh-CN" altLang="en-US"/>
        </a:p>
      </dgm:t>
    </dgm:pt>
    <dgm:pt modelId="{FD9B9BEA-F464-4DC2-BA75-F197BCD9B97D}" type="pres">
      <dgm:prSet presAssocID="{FB40CBE9-20C3-463C-BB35-38322F784379}" presName="hierChild5" presStyleCnt="0"/>
      <dgm:spPr/>
      <dgm:t>
        <a:bodyPr/>
        <a:lstStyle/>
        <a:p>
          <a:endParaRPr lang="zh-CN" altLang="en-US"/>
        </a:p>
      </dgm:t>
    </dgm:pt>
    <dgm:pt modelId="{02551DBF-4D0F-4B3F-B09A-AB7EAE8E1682}" type="pres">
      <dgm:prSet presAssocID="{2BD99412-D69E-462A-B1CC-B774F88C39D7}" presName="Name37" presStyleLbl="parChTrans1D3" presStyleIdx="7" presStyleCnt="8"/>
      <dgm:spPr/>
      <dgm:t>
        <a:bodyPr/>
        <a:lstStyle/>
        <a:p>
          <a:endParaRPr lang="zh-CN" altLang="en-US"/>
        </a:p>
      </dgm:t>
    </dgm:pt>
    <dgm:pt modelId="{0529A3B7-E5A8-43BE-AE99-2883B0775717}" type="pres">
      <dgm:prSet presAssocID="{556BCD1A-36A7-4120-86D2-4C716DF31B3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F70D8AF-388A-4DBB-ADD8-280A605CB123}" type="pres">
      <dgm:prSet presAssocID="{556BCD1A-36A7-4120-86D2-4C716DF31B3B}" presName="rootComposite" presStyleCnt="0"/>
      <dgm:spPr/>
      <dgm:t>
        <a:bodyPr/>
        <a:lstStyle/>
        <a:p>
          <a:endParaRPr lang="zh-CN" altLang="en-US"/>
        </a:p>
      </dgm:t>
    </dgm:pt>
    <dgm:pt modelId="{B5E42810-10BE-4704-A5EB-B3D19AAE8837}" type="pres">
      <dgm:prSet presAssocID="{556BCD1A-36A7-4120-86D2-4C716DF31B3B}" presName="rootText" presStyleLbl="node1" presStyleIdx="11" presStyleCnt="1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988FF6-A69A-40EA-8C39-B8B4F15DF5E4}" type="pres">
      <dgm:prSet presAssocID="{556BCD1A-36A7-4120-86D2-4C716DF31B3B}" presName="titleText2" presStyleLbl="fgAcc1" presStyleIdx="11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B9809FA-C596-468E-A72F-E3EDD3D45722}" type="pres">
      <dgm:prSet presAssocID="{556BCD1A-36A7-4120-86D2-4C716DF31B3B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B2DF659E-04C0-491E-8956-10A65C55E198}" type="pres">
      <dgm:prSet presAssocID="{556BCD1A-36A7-4120-86D2-4C716DF31B3B}" presName="hierChild4" presStyleCnt="0"/>
      <dgm:spPr/>
      <dgm:t>
        <a:bodyPr/>
        <a:lstStyle/>
        <a:p>
          <a:endParaRPr lang="zh-CN" altLang="en-US"/>
        </a:p>
      </dgm:t>
    </dgm:pt>
    <dgm:pt modelId="{26880073-A934-4EE5-B061-BF43C701DFC1}" type="pres">
      <dgm:prSet presAssocID="{556BCD1A-36A7-4120-86D2-4C716DF31B3B}" presName="hierChild5" presStyleCnt="0"/>
      <dgm:spPr/>
      <dgm:t>
        <a:bodyPr/>
        <a:lstStyle/>
        <a:p>
          <a:endParaRPr lang="zh-CN" altLang="en-US"/>
        </a:p>
      </dgm:t>
    </dgm:pt>
    <dgm:pt modelId="{33542E6F-8C64-425B-B936-B53E693C003E}" type="pres">
      <dgm:prSet presAssocID="{4F52412F-4C08-4AEA-B94D-03257D78A2BC}" presName="hierChild5" presStyleCnt="0"/>
      <dgm:spPr/>
      <dgm:t>
        <a:bodyPr/>
        <a:lstStyle/>
        <a:p>
          <a:endParaRPr lang="zh-CN" altLang="en-US"/>
        </a:p>
      </dgm:t>
    </dgm:pt>
    <dgm:pt modelId="{F6954F28-7AE7-4FB1-AE01-0FDCCBE02512}" type="pres">
      <dgm:prSet presAssocID="{8931EDAA-F75D-4D02-AB84-EDE8F218441D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6CC0BB68-78CB-4314-B9A5-F9055C32CD32}" type="pres">
      <dgm:prSet presAssocID="{BB24A637-43A8-4EBC-86A3-9D3BF4B65FF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557CC4E-3513-48FB-ADDC-F29B4D9D28DB}" type="pres">
      <dgm:prSet presAssocID="{BB24A637-43A8-4EBC-86A3-9D3BF4B65FFA}" presName="rootComposite" presStyleCnt="0"/>
      <dgm:spPr/>
      <dgm:t>
        <a:bodyPr/>
        <a:lstStyle/>
        <a:p>
          <a:endParaRPr lang="zh-CN" altLang="en-US"/>
        </a:p>
      </dgm:t>
    </dgm:pt>
    <dgm:pt modelId="{D9ACAA07-61DD-482C-BDAE-1C816A37DEE6}" type="pres">
      <dgm:prSet presAssocID="{BB24A637-43A8-4EBC-86A3-9D3BF4B65FFA}" presName="rootText" presStyleLbl="node1" presStyleIdx="12" presStyleCnt="1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DE910E-1F10-472A-9A34-45F05BAF38EF}" type="pres">
      <dgm:prSet presAssocID="{BB24A637-43A8-4EBC-86A3-9D3BF4B65FFA}" presName="titleText2" presStyleLbl="fgAcc1" presStyleIdx="12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CFDD8F4-1B0C-4DE3-8C7E-81433DA4B0AE}" type="pres">
      <dgm:prSet presAssocID="{BB24A637-43A8-4EBC-86A3-9D3BF4B65FFA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897AD572-D832-4D77-9568-12D96637A1D1}" type="pres">
      <dgm:prSet presAssocID="{BB24A637-43A8-4EBC-86A3-9D3BF4B65FFA}" presName="hierChild4" presStyleCnt="0"/>
      <dgm:spPr/>
      <dgm:t>
        <a:bodyPr/>
        <a:lstStyle/>
        <a:p>
          <a:endParaRPr lang="zh-CN" altLang="en-US"/>
        </a:p>
      </dgm:t>
    </dgm:pt>
    <dgm:pt modelId="{1EEECEDA-9A3B-4C67-81DE-6AE5879A160C}" type="pres">
      <dgm:prSet presAssocID="{BB24A637-43A8-4EBC-86A3-9D3BF4B65FFA}" presName="hierChild5" presStyleCnt="0"/>
      <dgm:spPr/>
      <dgm:t>
        <a:bodyPr/>
        <a:lstStyle/>
        <a:p>
          <a:endParaRPr lang="zh-CN" altLang="en-US"/>
        </a:p>
      </dgm:t>
    </dgm:pt>
    <dgm:pt modelId="{134EA3FE-8C85-4EE5-A081-19384CC5423B}" type="pres">
      <dgm:prSet presAssocID="{64691B22-A0B5-4C48-8E95-EB1567DA2AAE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6DCE41B7-8850-4E52-86AA-B3ABB24903AA}" type="presOf" srcId="{8C57AEA2-1397-4ED0-8618-B3D07F55DE3B}" destId="{46934EE9-004D-4BCD-AE1B-C12CF7A181B2}" srcOrd="0" destOrd="0" presId="urn:microsoft.com/office/officeart/2008/layout/NameandTitleOrganizationalChart"/>
    <dgm:cxn modelId="{1F7C4F66-13E4-4A0C-A4D0-0E796C355305}" type="presOf" srcId="{0983E7F0-920B-445D-A1AB-AF03CA6CE737}" destId="{C6DE910E-1F10-472A-9A34-45F05BAF38EF}" srcOrd="0" destOrd="0" presId="urn:microsoft.com/office/officeart/2008/layout/NameandTitleOrganizationalChart"/>
    <dgm:cxn modelId="{9BB64245-8524-4BAF-90DB-18FB95B09B39}" type="presOf" srcId="{2E6C65FA-E98B-4159-9BC0-01A5A87A045F}" destId="{DBF7F870-2127-4F49-BFEB-930BE0F30B96}" srcOrd="0" destOrd="0" presId="urn:microsoft.com/office/officeart/2008/layout/NameandTitleOrganizationalChart"/>
    <dgm:cxn modelId="{109E45A3-3653-4D23-9FDA-EDE5E11E6657}" type="presOf" srcId="{A4C6477B-36D8-4DE0-813D-F00B5AABA218}" destId="{42B17139-6652-4B10-AC9C-8805DDE3F8CB}" srcOrd="0" destOrd="0" presId="urn:microsoft.com/office/officeart/2008/layout/NameandTitleOrganizationalChart"/>
    <dgm:cxn modelId="{E3BAE064-CDFF-46D3-A4F0-764BAA372286}" srcId="{64691B22-A0B5-4C48-8E95-EB1567DA2AAE}" destId="{4F52412F-4C08-4AEA-B94D-03257D78A2BC}" srcOrd="3" destOrd="0" parTransId="{E2E9634B-5C4F-49DD-8DC9-F4079982355A}" sibTransId="{44623689-54E6-4742-93E7-6AC087C8F2B1}"/>
    <dgm:cxn modelId="{5D295FB8-EAE5-437E-A316-C62EECB2B0A6}" type="presOf" srcId="{BAD5966D-37C5-4221-8762-C58DE123A2C2}" destId="{C4531604-F211-4618-B9F1-F2DF3D015282}" srcOrd="0" destOrd="0" presId="urn:microsoft.com/office/officeart/2008/layout/NameandTitleOrganizationalChart"/>
    <dgm:cxn modelId="{2040A727-11D8-4AE3-8189-C14712F9544B}" type="presOf" srcId="{56947A22-6599-47CC-94FB-96779BAD96C2}" destId="{A30A7DB0-F45F-4036-8343-9E9033F69DF9}" srcOrd="0" destOrd="0" presId="urn:microsoft.com/office/officeart/2008/layout/NameandTitleOrganizationalChart"/>
    <dgm:cxn modelId="{4B0CCD4C-4DE6-4D37-89AA-C6D5FD56E12A}" type="presOf" srcId="{877AAB6E-7BA2-494A-950E-3517A85DD146}" destId="{1B48ECAC-AA46-4B02-B3EC-4D779B3F7023}" srcOrd="0" destOrd="0" presId="urn:microsoft.com/office/officeart/2008/layout/NameandTitleOrganizationalChart"/>
    <dgm:cxn modelId="{AC4E1D93-A57F-48A6-9B74-090CA107C7D1}" type="presOf" srcId="{334934FF-A197-4A84-87EE-362A7B597927}" destId="{3CE28F2E-9CC7-4C2F-BEFD-41E6ECFED2E9}" srcOrd="1" destOrd="0" presId="urn:microsoft.com/office/officeart/2008/layout/NameandTitleOrganizationalChart"/>
    <dgm:cxn modelId="{34338CAC-2BB8-4B69-9FB4-924A2791A486}" srcId="{877AAB6E-7BA2-494A-950E-3517A85DD146}" destId="{2E6C65FA-E98B-4159-9BC0-01A5A87A045F}" srcOrd="0" destOrd="0" parTransId="{8C57AEA2-1397-4ED0-8618-B3D07F55DE3B}" sibTransId="{E0FD44B5-FE51-4AAF-8C5E-83A3A9F0A873}"/>
    <dgm:cxn modelId="{D4E66539-72D7-43EB-BFC8-BEEAC6269BFC}" type="presOf" srcId="{4F52412F-4C08-4AEA-B94D-03257D78A2BC}" destId="{AE09D29E-45E7-428B-910D-CAD1B52A4D1E}" srcOrd="1" destOrd="0" presId="urn:microsoft.com/office/officeart/2008/layout/NameandTitleOrganizationalChart"/>
    <dgm:cxn modelId="{C418C248-24C9-4124-B8CD-D52221027B4C}" type="presOf" srcId="{85F88A49-B286-4ACF-B171-E8B4261E4DF0}" destId="{CBD28EDD-8479-4758-A8CF-3232C4A54540}" srcOrd="0" destOrd="0" presId="urn:microsoft.com/office/officeart/2008/layout/NameandTitleOrganizationalChart"/>
    <dgm:cxn modelId="{19868B60-7D1D-4936-BD0F-9BADEA51C6E0}" type="presOf" srcId="{1E2F70FD-8209-49D3-82A0-2E5E7E1E7062}" destId="{B13DC4F2-5D80-43B9-9151-CFC6974AD6BB}" srcOrd="0" destOrd="0" presId="urn:microsoft.com/office/officeart/2008/layout/NameandTitleOrganizationalChart"/>
    <dgm:cxn modelId="{AD6E8596-55F7-4F47-8AF6-43C1DA21EBFB}" type="presOf" srcId="{64691B22-A0B5-4C48-8E95-EB1567DA2AAE}" destId="{90FEED17-527B-466E-88AC-5408AD51DFA2}" srcOrd="0" destOrd="0" presId="urn:microsoft.com/office/officeart/2008/layout/NameandTitleOrganizationalChart"/>
    <dgm:cxn modelId="{54A066CD-50F3-4681-9F3F-E34B18C28280}" type="presOf" srcId="{C5D03A3D-1439-45EF-BDE3-8D04DA193525}" destId="{F11F2E7F-730D-45CC-899C-244E0C354D30}" srcOrd="0" destOrd="0" presId="urn:microsoft.com/office/officeart/2008/layout/NameandTitleOrganizationalChart"/>
    <dgm:cxn modelId="{85E78CB1-122E-4AC2-9A5D-3FFE9C7E98F1}" type="presOf" srcId="{E2E9634B-5C4F-49DD-8DC9-F4079982355A}" destId="{119489BB-19F3-41FC-AB76-85438A532BD8}" srcOrd="0" destOrd="0" presId="urn:microsoft.com/office/officeart/2008/layout/NameandTitleOrganizationalChart"/>
    <dgm:cxn modelId="{9A94C9BC-A605-4D71-BF57-A1A892C08007}" type="presOf" srcId="{4FC7AB20-0C73-47EF-86E1-6A765ED9FCFB}" destId="{B57575BB-94C5-4ABF-9C52-7660DB24C5AE}" srcOrd="1" destOrd="0" presId="urn:microsoft.com/office/officeart/2008/layout/NameandTitleOrganizationalChart"/>
    <dgm:cxn modelId="{EBD90C50-6FF1-47BB-BB3A-7D1ACE382541}" type="presOf" srcId="{326FD755-4C8F-4431-8190-77A7EC2B3FF1}" destId="{2BEE2974-DB57-4F22-BD55-F0F0F5BB1D80}" srcOrd="0" destOrd="0" presId="urn:microsoft.com/office/officeart/2008/layout/NameandTitleOrganizationalChart"/>
    <dgm:cxn modelId="{5447858E-4DED-44B2-A6E3-0BE95D8054D0}" type="presOf" srcId="{0A11C654-076F-48C8-8BE9-2BD1CDCE4BB5}" destId="{EA401B4E-8358-4624-9BC7-7041951E61C0}" srcOrd="0" destOrd="0" presId="urn:microsoft.com/office/officeart/2008/layout/NameandTitleOrganizationalChart"/>
    <dgm:cxn modelId="{195DC287-4D09-4FFC-92A0-0ACFA7AA242C}" srcId="{64691B22-A0B5-4C48-8E95-EB1567DA2AAE}" destId="{877AAB6E-7BA2-494A-950E-3517A85DD146}" srcOrd="2" destOrd="0" parTransId="{326FD755-4C8F-4431-8190-77A7EC2B3FF1}" sibTransId="{D76EA802-F70D-442E-A574-07B16E3A9F03}"/>
    <dgm:cxn modelId="{E8FED69A-EE53-4242-B6B8-96A2B82FB008}" type="presOf" srcId="{BB24A637-43A8-4EBC-86A3-9D3BF4B65FFA}" destId="{D9ACAA07-61DD-482C-BDAE-1C816A37DEE6}" srcOrd="0" destOrd="0" presId="urn:microsoft.com/office/officeart/2008/layout/NameandTitleOrganizationalChart"/>
    <dgm:cxn modelId="{D5F8BE9F-C3AD-4B38-A552-32E483C5F8CF}" srcId="{877AAB6E-7BA2-494A-950E-3517A85DD146}" destId="{334934FF-A197-4A84-87EE-362A7B597927}" srcOrd="1" destOrd="0" parTransId="{A4C6477B-36D8-4DE0-813D-F00B5AABA218}" sibTransId="{85F88A49-B286-4ACF-B171-E8B4261E4DF0}"/>
    <dgm:cxn modelId="{85A53451-3E3E-4EE0-95F1-41656BE0156C}" type="presOf" srcId="{E0FD44B5-FE51-4AAF-8C5E-83A3A9F0A873}" destId="{DF7CFB58-F08B-4319-9BED-24396FA68857}" srcOrd="0" destOrd="0" presId="urn:microsoft.com/office/officeart/2008/layout/NameandTitleOrganizationalChart"/>
    <dgm:cxn modelId="{E7DA8CDD-1845-401A-A17B-FBC4AB8C6DB2}" type="presOf" srcId="{FB40CBE9-20C3-463C-BB35-38322F784379}" destId="{1C1B2B26-FB28-45E6-A4CC-A75CD156D3A4}" srcOrd="1" destOrd="0" presId="urn:microsoft.com/office/officeart/2008/layout/NameandTitleOrganizationalChart"/>
    <dgm:cxn modelId="{0583E4A0-1B99-402F-B31A-42E88A482955}" type="presOf" srcId="{8DBBDF6A-E851-4AFA-92D8-0EBDABD1AB9D}" destId="{A905E188-816A-4F09-9A4C-E02AD4D6AF29}" srcOrd="0" destOrd="0" presId="urn:microsoft.com/office/officeart/2008/layout/NameandTitleOrganizationalChart"/>
    <dgm:cxn modelId="{FD146C1C-86E8-4D18-8737-A49187647A0B}" type="presOf" srcId="{A05C5EFC-E7EA-487E-BE89-6C385E156751}" destId="{56A24E58-58EA-41F6-B913-515E6C134CB8}" srcOrd="0" destOrd="0" presId="urn:microsoft.com/office/officeart/2008/layout/NameandTitleOrganizationalChart"/>
    <dgm:cxn modelId="{F6526E35-6261-487B-B21D-9E0721B5EB02}" type="presOf" srcId="{2BD99412-D69E-462A-B1CC-B774F88C39D7}" destId="{02551DBF-4D0F-4B3F-B09A-AB7EAE8E1682}" srcOrd="0" destOrd="0" presId="urn:microsoft.com/office/officeart/2008/layout/NameandTitleOrganizationalChart"/>
    <dgm:cxn modelId="{91CCF182-087D-43E1-A31B-9FD6B7135379}" type="presOf" srcId="{556BCD1A-36A7-4120-86D2-4C716DF31B3B}" destId="{B5E42810-10BE-4704-A5EB-B3D19AAE8837}" srcOrd="0" destOrd="0" presId="urn:microsoft.com/office/officeart/2008/layout/NameandTitleOrganizationalChart"/>
    <dgm:cxn modelId="{469F127A-8011-480F-90C5-798631DFC1D5}" type="presOf" srcId="{BB087E97-C75C-46CF-BFA3-ADBF46D66AF6}" destId="{29860B49-AEE9-491D-8E03-47A9AA80041E}" srcOrd="0" destOrd="0" presId="urn:microsoft.com/office/officeart/2008/layout/NameandTitleOrganizationalChart"/>
    <dgm:cxn modelId="{C13D6202-0BC3-4234-8720-7ECE1B87A829}" type="presOf" srcId="{44623689-54E6-4742-93E7-6AC087C8F2B1}" destId="{765C9047-556D-4C51-A3B3-1D7D88EAF215}" srcOrd="0" destOrd="0" presId="urn:microsoft.com/office/officeart/2008/layout/NameandTitleOrganizationalChart"/>
    <dgm:cxn modelId="{2EC56A11-7C04-4D59-B880-D96C619A226A}" type="presOf" srcId="{22CA7BE7-9C65-48F4-A6B7-4417194B1A5A}" destId="{2BE68F84-A14F-4E7E-B11A-C6F780D0C5EA}" srcOrd="0" destOrd="0" presId="urn:microsoft.com/office/officeart/2008/layout/NameandTitleOrganizationalChart"/>
    <dgm:cxn modelId="{0CBE81E8-758E-4FED-9F8F-A0BC982C74B0}" type="presOf" srcId="{BAA26454-6217-4A88-A578-1B9EFA0BAD73}" destId="{7D7DEDFF-733F-4974-94D1-AB711EA47579}" srcOrd="0" destOrd="0" presId="urn:microsoft.com/office/officeart/2008/layout/NameandTitleOrganizationalChart"/>
    <dgm:cxn modelId="{4BA674E3-9D06-4A41-844B-5CA502D1908E}" type="presOf" srcId="{877AAB6E-7BA2-494A-950E-3517A85DD146}" destId="{AECDD7DD-33C6-463D-A229-2C20D12EA1BF}" srcOrd="1" destOrd="0" presId="urn:microsoft.com/office/officeart/2008/layout/NameandTitleOrganizationalChart"/>
    <dgm:cxn modelId="{10EEB7F5-18EF-4260-8E35-3607F7C0E7C0}" srcId="{4F52412F-4C08-4AEA-B94D-03257D78A2BC}" destId="{FB40CBE9-20C3-463C-BB35-38322F784379}" srcOrd="0" destOrd="0" parTransId="{22CA7BE7-9C65-48F4-A6B7-4417194B1A5A}" sibTransId="{A05C5EFC-E7EA-487E-BE89-6C385E156751}"/>
    <dgm:cxn modelId="{3A7C354F-6867-42B5-9DD0-9FEAE082B11B}" srcId="{C5D03A3D-1439-45EF-BDE3-8D04DA193525}" destId="{B2CFDFC7-789D-42C3-96AF-73D25AD65BCC}" srcOrd="1" destOrd="0" parTransId="{9112FA4C-43A2-4AA7-99DB-44F7CEA83A18}" sibTransId="{F18046CD-98C5-4F60-A09A-3CB789238612}"/>
    <dgm:cxn modelId="{B793766C-0138-41F5-961D-C71880B29D49}" type="presOf" srcId="{4F52412F-4C08-4AEA-B94D-03257D78A2BC}" destId="{26DF0A5E-BE6B-407E-86E0-EF66A941144B}" srcOrd="0" destOrd="0" presId="urn:microsoft.com/office/officeart/2008/layout/NameandTitleOrganizationalChart"/>
    <dgm:cxn modelId="{36DB2A0B-5A4B-4BB0-92E2-EA0CEE816FD7}" srcId="{C5D03A3D-1439-45EF-BDE3-8D04DA193525}" destId="{2AF39104-A9F7-4CA0-8D3E-D24F041B4278}" srcOrd="0" destOrd="0" parTransId="{BB087E97-C75C-46CF-BFA3-ADBF46D66AF6}" sibTransId="{D5DEB617-30EC-498A-B3E8-7EB00777480B}"/>
    <dgm:cxn modelId="{B7CF8855-03DB-4956-89C2-A44A4113436D}" type="presOf" srcId="{A0DDE29B-CED7-427E-9359-CAA8FE2E08BA}" destId="{86824B1F-7DD0-4007-8754-D59FC690ED57}" srcOrd="0" destOrd="0" presId="urn:microsoft.com/office/officeart/2008/layout/NameandTitleOrganizationalChart"/>
    <dgm:cxn modelId="{2E3144B7-043D-4CE9-9DF4-9A3023050A75}" type="presOf" srcId="{8931EDAA-F75D-4D02-AB84-EDE8F218441D}" destId="{F6954F28-7AE7-4FB1-AE01-0FDCCBE02512}" srcOrd="0" destOrd="0" presId="urn:microsoft.com/office/officeart/2008/layout/NameandTitleOrganizationalChart"/>
    <dgm:cxn modelId="{AFE5E7B0-4F04-4E24-B8B3-4D3DF76F3B04}" type="presOf" srcId="{F18046CD-98C5-4F60-A09A-3CB789238612}" destId="{6DA37409-A593-4C5D-A052-3E2AEDEFA340}" srcOrd="0" destOrd="0" presId="urn:microsoft.com/office/officeart/2008/layout/NameandTitleOrganizationalChart"/>
    <dgm:cxn modelId="{721578F6-5B19-4F57-81EB-B47612D1ED81}" srcId="{64691B22-A0B5-4C48-8E95-EB1567DA2AAE}" destId="{C5D03A3D-1439-45EF-BDE3-8D04DA193525}" srcOrd="1" destOrd="0" parTransId="{D1A9F2F8-5910-407B-BA9B-C8221FE3C9F6}" sibTransId="{BAA26454-6217-4A88-A578-1B9EFA0BAD73}"/>
    <dgm:cxn modelId="{C164E1ED-8616-4D1C-A81C-2BF0D8BE20A2}" srcId="{4F52412F-4C08-4AEA-B94D-03257D78A2BC}" destId="{556BCD1A-36A7-4120-86D2-4C716DF31B3B}" srcOrd="1" destOrd="0" parTransId="{2BD99412-D69E-462A-B1CC-B774F88C39D7}" sibTransId="{AD1388E6-F021-479C-B0E7-61EF9F19ACB3}"/>
    <dgm:cxn modelId="{F8F85428-D626-4DCE-8A75-AA0CEA85E575}" type="presOf" srcId="{9112FA4C-43A2-4AA7-99DB-44F7CEA83A18}" destId="{280F8C6A-8AA9-4FA4-9007-35413FAB4EF0}" srcOrd="0" destOrd="0" presId="urn:microsoft.com/office/officeart/2008/layout/NameandTitleOrganizationalChart"/>
    <dgm:cxn modelId="{A334CBE9-6ABE-49D9-ACDB-CF7D61EF31F9}" type="presOf" srcId="{2AF39104-A9F7-4CA0-8D3E-D24F041B4278}" destId="{FE406D5B-E260-4EA3-BEF2-6951789D810E}" srcOrd="0" destOrd="0" presId="urn:microsoft.com/office/officeart/2008/layout/NameandTitleOrganizationalChart"/>
    <dgm:cxn modelId="{BFB8ABD7-9411-4C16-9680-C203FA7ABA70}" srcId="{8DBBDF6A-E851-4AFA-92D8-0EBDABD1AB9D}" destId="{4FC7AB20-0C73-47EF-86E1-6A765ED9FCFB}" srcOrd="1" destOrd="0" parTransId="{BF52A5CF-4BB5-44B1-88F5-6BA154E0D92C}" sibTransId="{1B9A088C-E1A1-4BCF-B3B3-57C42FC0141C}"/>
    <dgm:cxn modelId="{A0C7A001-C07A-4F08-BDA4-BACD99BC833B}" type="presOf" srcId="{2AF39104-A9F7-4CA0-8D3E-D24F041B4278}" destId="{74F46B3D-4DD7-4118-9C7F-34B02949C4E0}" srcOrd="1" destOrd="0" presId="urn:microsoft.com/office/officeart/2008/layout/NameandTitleOrganizationalChart"/>
    <dgm:cxn modelId="{9B6C16AD-63CD-45F5-B1D7-9201D8AF3AF6}" srcId="{0A11C654-076F-48C8-8BE9-2BD1CDCE4BB5}" destId="{64691B22-A0B5-4C48-8E95-EB1567DA2AAE}" srcOrd="0" destOrd="0" parTransId="{8C2CD18B-C801-40AD-8D9D-B350AA7BE172}" sibTransId="{F83BCA32-385F-467E-9AC5-46B5ECC9411F}"/>
    <dgm:cxn modelId="{A51A11C7-F555-4D7E-9116-57BBEAAE62B4}" type="presOf" srcId="{C5D03A3D-1439-45EF-BDE3-8D04DA193525}" destId="{C97CA57C-5D46-41B0-9E20-0C43CCE9EF5C}" srcOrd="1" destOrd="0" presId="urn:microsoft.com/office/officeart/2008/layout/NameandTitleOrganizationalChart"/>
    <dgm:cxn modelId="{4DBAC8A9-45FF-4016-977F-F3B26FB84DCE}" type="presOf" srcId="{8DBBDF6A-E851-4AFA-92D8-0EBDABD1AB9D}" destId="{B2C02AD1-626A-4031-B7FB-346277515C8D}" srcOrd="1" destOrd="0" presId="urn:microsoft.com/office/officeart/2008/layout/NameandTitleOrganizationalChart"/>
    <dgm:cxn modelId="{6C8F2634-A2C2-405E-86C5-31643C303911}" type="presOf" srcId="{BF52A5CF-4BB5-44B1-88F5-6BA154E0D92C}" destId="{27634E4E-7C5C-4C4B-99C7-8241593DEA44}" srcOrd="0" destOrd="0" presId="urn:microsoft.com/office/officeart/2008/layout/NameandTitleOrganizationalChart"/>
    <dgm:cxn modelId="{E4C91556-D970-4783-B600-43C709050F94}" type="presOf" srcId="{FB40CBE9-20C3-463C-BB35-38322F784379}" destId="{E4D3EE3C-B1EE-4632-A7BD-7D4A7EDCB2C6}" srcOrd="0" destOrd="0" presId="urn:microsoft.com/office/officeart/2008/layout/NameandTitleOrganizationalChart"/>
    <dgm:cxn modelId="{77153B9B-1C8B-4B6C-AD45-A87062AA9477}" srcId="{64691B22-A0B5-4C48-8E95-EB1567DA2AAE}" destId="{BB24A637-43A8-4EBC-86A3-9D3BF4B65FFA}" srcOrd="4" destOrd="0" parTransId="{8931EDAA-F75D-4D02-AB84-EDE8F218441D}" sibTransId="{0983E7F0-920B-445D-A1AB-AF03CA6CE737}"/>
    <dgm:cxn modelId="{F9687CEE-1E2D-43C1-9B12-2F16887918C6}" type="presOf" srcId="{BB24A637-43A8-4EBC-86A3-9D3BF4B65FFA}" destId="{CCFDD8F4-1B0C-4DE3-8C7E-81433DA4B0AE}" srcOrd="1" destOrd="0" presId="urn:microsoft.com/office/officeart/2008/layout/NameandTitleOrganizationalChart"/>
    <dgm:cxn modelId="{3D643187-F571-4CFF-BA01-36A841EE4C83}" type="presOf" srcId="{B2CFDFC7-789D-42C3-96AF-73D25AD65BCC}" destId="{6EE067FD-C6DD-4D9F-BCAA-E10F0FDB3A51}" srcOrd="0" destOrd="0" presId="urn:microsoft.com/office/officeart/2008/layout/NameandTitleOrganizationalChart"/>
    <dgm:cxn modelId="{AF7685C9-B2D8-46FA-853F-0289679FB501}" type="presOf" srcId="{AD1388E6-F021-479C-B0E7-61EF9F19ACB3}" destId="{D7988FF6-A69A-40EA-8C39-B8B4F15DF5E4}" srcOrd="0" destOrd="0" presId="urn:microsoft.com/office/officeart/2008/layout/NameandTitleOrganizationalChart"/>
    <dgm:cxn modelId="{1B53C3CC-7A17-454E-8920-A94B693F6939}" type="presOf" srcId="{B2CFDFC7-789D-42C3-96AF-73D25AD65BCC}" destId="{B4E2C808-6439-4A93-97E2-41A52BE7A5BD}" srcOrd="1" destOrd="0" presId="urn:microsoft.com/office/officeart/2008/layout/NameandTitleOrganizationalChart"/>
    <dgm:cxn modelId="{52E0DF55-8D11-4499-8F67-FB84AA5F5113}" type="presOf" srcId="{1B9A088C-E1A1-4BCF-B3B3-57C42FC0141C}" destId="{5BE3CC14-87A6-4C43-A910-CB98F21D0C59}" srcOrd="0" destOrd="0" presId="urn:microsoft.com/office/officeart/2008/layout/NameandTitleOrganizationalChart"/>
    <dgm:cxn modelId="{2061C54D-63DE-45FB-95CD-B458DF1573D3}" type="presOf" srcId="{1A146D37-B796-4693-8226-731D64B26D3F}" destId="{B41C2F8C-F439-4EEE-A512-A3EB5879C367}" srcOrd="0" destOrd="0" presId="urn:microsoft.com/office/officeart/2008/layout/NameandTitleOrganizationalChart"/>
    <dgm:cxn modelId="{593A1FBE-D1DB-4737-9801-8B664590B885}" type="presOf" srcId="{D1A9F2F8-5910-407B-BA9B-C8221FE3C9F6}" destId="{15B32D00-386C-415D-9C7F-FEBF97B3F0A7}" srcOrd="0" destOrd="0" presId="urn:microsoft.com/office/officeart/2008/layout/NameandTitleOrganizationalChart"/>
    <dgm:cxn modelId="{B26DD548-6506-472F-B525-D88A3B9FADC7}" type="presOf" srcId="{D76EA802-F70D-442E-A574-07B16E3A9F03}" destId="{ACD901C6-F3D3-42F0-8D1E-61E1A4657EE0}" srcOrd="0" destOrd="0" presId="urn:microsoft.com/office/officeart/2008/layout/NameandTitleOrganizationalChart"/>
    <dgm:cxn modelId="{E2837CF7-7F05-43E7-8593-E87A43365181}" type="presOf" srcId="{556BCD1A-36A7-4120-86D2-4C716DF31B3B}" destId="{AB9809FA-C596-468E-A72F-E3EDD3D45722}" srcOrd="1" destOrd="0" presId="urn:microsoft.com/office/officeart/2008/layout/NameandTitleOrganizationalChart"/>
    <dgm:cxn modelId="{D1CE7468-4B6F-477D-8659-222B63C55BC6}" srcId="{8DBBDF6A-E851-4AFA-92D8-0EBDABD1AB9D}" destId="{A0DDE29B-CED7-427E-9359-CAA8FE2E08BA}" srcOrd="0" destOrd="0" parTransId="{1E2F70FD-8209-49D3-82A0-2E5E7E1E7062}" sibTransId="{BAD5966D-37C5-4221-8762-C58DE123A2C2}"/>
    <dgm:cxn modelId="{C602ACAD-C27D-4D7A-B2B9-27E5664E6C32}" type="presOf" srcId="{D5DEB617-30EC-498A-B3E8-7EB00777480B}" destId="{35618845-C6B8-442E-AE8B-92AB3A133CF1}" srcOrd="0" destOrd="0" presId="urn:microsoft.com/office/officeart/2008/layout/NameandTitleOrganizationalChart"/>
    <dgm:cxn modelId="{6E06B778-2000-42E5-82F7-88994E24FD5D}" type="presOf" srcId="{2E6C65FA-E98B-4159-9BC0-01A5A87A045F}" destId="{E51DA04A-2F58-4199-9C0E-61E27904E2D6}" srcOrd="1" destOrd="0" presId="urn:microsoft.com/office/officeart/2008/layout/NameandTitleOrganizationalChart"/>
    <dgm:cxn modelId="{068D803A-5FDE-4E35-9887-E379B10FFE92}" type="presOf" srcId="{64691B22-A0B5-4C48-8E95-EB1567DA2AAE}" destId="{7F83FB53-5123-4AF5-BB39-7966A39CE219}" srcOrd="1" destOrd="0" presId="urn:microsoft.com/office/officeart/2008/layout/NameandTitleOrganizationalChart"/>
    <dgm:cxn modelId="{A6FC9D2C-29C9-4633-AEAE-A8D07C01C862}" type="presOf" srcId="{4FC7AB20-0C73-47EF-86E1-6A765ED9FCFB}" destId="{08C860CB-4A62-4741-80DB-6838DC08D978}" srcOrd="0" destOrd="0" presId="urn:microsoft.com/office/officeart/2008/layout/NameandTitleOrganizationalChart"/>
    <dgm:cxn modelId="{B8F5AD6A-B1C6-4DC4-BCCB-88259F01C98A}" type="presOf" srcId="{334934FF-A197-4A84-87EE-362A7B597927}" destId="{B874393F-5F61-438D-89B3-D51E0EA00EA0}" srcOrd="0" destOrd="0" presId="urn:microsoft.com/office/officeart/2008/layout/NameandTitleOrganizationalChart"/>
    <dgm:cxn modelId="{2DF38791-83EB-460F-BC23-3A8870AE0089}" type="presOf" srcId="{F83BCA32-385F-467E-9AC5-46B5ECC9411F}" destId="{D24BD8FA-433C-4C63-AAE5-B597F5FDE38D}" srcOrd="0" destOrd="0" presId="urn:microsoft.com/office/officeart/2008/layout/NameandTitleOrganizationalChart"/>
    <dgm:cxn modelId="{A4FE6B93-0487-4954-9DEB-30054E3B6C60}" type="presOf" srcId="{A0DDE29B-CED7-427E-9359-CAA8FE2E08BA}" destId="{1C0E0BD9-DD25-4B5D-A1B6-C36E8CB868E7}" srcOrd="1" destOrd="0" presId="urn:microsoft.com/office/officeart/2008/layout/NameandTitleOrganizationalChart"/>
    <dgm:cxn modelId="{E0D20840-56CE-425C-AE4C-C7FC2C6CF5E9}" srcId="{64691B22-A0B5-4C48-8E95-EB1567DA2AAE}" destId="{8DBBDF6A-E851-4AFA-92D8-0EBDABD1AB9D}" srcOrd="0" destOrd="0" parTransId="{1A146D37-B796-4693-8226-731D64B26D3F}" sibTransId="{56947A22-6599-47CC-94FB-96779BAD96C2}"/>
    <dgm:cxn modelId="{68C24793-7AE3-4589-BC9C-FFE0A871382C}" type="presParOf" srcId="{EA401B4E-8358-4624-9BC7-7041951E61C0}" destId="{5108E84B-47BD-4BD9-A10E-F258F044A265}" srcOrd="0" destOrd="0" presId="urn:microsoft.com/office/officeart/2008/layout/NameandTitleOrganizationalChart"/>
    <dgm:cxn modelId="{0D210124-D715-480B-B5E0-6C282742ACD5}" type="presParOf" srcId="{5108E84B-47BD-4BD9-A10E-F258F044A265}" destId="{BB724790-16B5-41E4-AFFD-882D86AC1B7D}" srcOrd="0" destOrd="0" presId="urn:microsoft.com/office/officeart/2008/layout/NameandTitleOrganizationalChart"/>
    <dgm:cxn modelId="{F62592C7-04C8-44A0-A43A-44B7B1C1651A}" type="presParOf" srcId="{BB724790-16B5-41E4-AFFD-882D86AC1B7D}" destId="{90FEED17-527B-466E-88AC-5408AD51DFA2}" srcOrd="0" destOrd="0" presId="urn:microsoft.com/office/officeart/2008/layout/NameandTitleOrganizationalChart"/>
    <dgm:cxn modelId="{13C3F697-ACE0-469B-A8AD-27B685007687}" type="presParOf" srcId="{BB724790-16B5-41E4-AFFD-882D86AC1B7D}" destId="{D24BD8FA-433C-4C63-AAE5-B597F5FDE38D}" srcOrd="1" destOrd="0" presId="urn:microsoft.com/office/officeart/2008/layout/NameandTitleOrganizationalChart"/>
    <dgm:cxn modelId="{9CC3E203-093F-45E5-A940-8CAF87269C28}" type="presParOf" srcId="{BB724790-16B5-41E4-AFFD-882D86AC1B7D}" destId="{7F83FB53-5123-4AF5-BB39-7966A39CE219}" srcOrd="2" destOrd="0" presId="urn:microsoft.com/office/officeart/2008/layout/NameandTitleOrganizationalChart"/>
    <dgm:cxn modelId="{A483644F-361E-4200-A6DD-CAD52F1D62BA}" type="presParOf" srcId="{5108E84B-47BD-4BD9-A10E-F258F044A265}" destId="{297E8422-ECD3-41CC-B226-79321ED6115A}" srcOrd="1" destOrd="0" presId="urn:microsoft.com/office/officeart/2008/layout/NameandTitleOrganizationalChart"/>
    <dgm:cxn modelId="{A238BC84-9B4A-48ED-8B87-44D72C1237DA}" type="presParOf" srcId="{297E8422-ECD3-41CC-B226-79321ED6115A}" destId="{B41C2F8C-F439-4EEE-A512-A3EB5879C367}" srcOrd="0" destOrd="0" presId="urn:microsoft.com/office/officeart/2008/layout/NameandTitleOrganizationalChart"/>
    <dgm:cxn modelId="{F773CA3C-B392-4905-8334-BFB83B9F33D8}" type="presParOf" srcId="{297E8422-ECD3-41CC-B226-79321ED6115A}" destId="{8D26046A-3F22-4E83-9A3A-021CDD78D709}" srcOrd="1" destOrd="0" presId="urn:microsoft.com/office/officeart/2008/layout/NameandTitleOrganizationalChart"/>
    <dgm:cxn modelId="{F7E4C32E-2163-40D1-ADEC-F758FF843919}" type="presParOf" srcId="{8D26046A-3F22-4E83-9A3A-021CDD78D709}" destId="{B9ECA86E-11B7-410D-8D48-B44173955F88}" srcOrd="0" destOrd="0" presId="urn:microsoft.com/office/officeart/2008/layout/NameandTitleOrganizationalChart"/>
    <dgm:cxn modelId="{2F07F761-8C3F-43F4-AA1D-6B534A88CD86}" type="presParOf" srcId="{B9ECA86E-11B7-410D-8D48-B44173955F88}" destId="{A905E188-816A-4F09-9A4C-E02AD4D6AF29}" srcOrd="0" destOrd="0" presId="urn:microsoft.com/office/officeart/2008/layout/NameandTitleOrganizationalChart"/>
    <dgm:cxn modelId="{775B993A-C256-455E-9EFC-A7535CCCAF92}" type="presParOf" srcId="{B9ECA86E-11B7-410D-8D48-B44173955F88}" destId="{A30A7DB0-F45F-4036-8343-9E9033F69DF9}" srcOrd="1" destOrd="0" presId="urn:microsoft.com/office/officeart/2008/layout/NameandTitleOrganizationalChart"/>
    <dgm:cxn modelId="{8C2DED89-C33E-4EA0-B39F-86FC023E9495}" type="presParOf" srcId="{B9ECA86E-11B7-410D-8D48-B44173955F88}" destId="{B2C02AD1-626A-4031-B7FB-346277515C8D}" srcOrd="2" destOrd="0" presId="urn:microsoft.com/office/officeart/2008/layout/NameandTitleOrganizationalChart"/>
    <dgm:cxn modelId="{FA303833-57B1-4E4D-9BD8-CA6991BF20C9}" type="presParOf" srcId="{8D26046A-3F22-4E83-9A3A-021CDD78D709}" destId="{C82A9F96-429F-4105-A633-893A452D6741}" srcOrd="1" destOrd="0" presId="urn:microsoft.com/office/officeart/2008/layout/NameandTitleOrganizationalChart"/>
    <dgm:cxn modelId="{271BE67D-59FD-4399-8D80-D85C00EF5342}" type="presParOf" srcId="{C82A9F96-429F-4105-A633-893A452D6741}" destId="{B13DC4F2-5D80-43B9-9151-CFC6974AD6BB}" srcOrd="0" destOrd="0" presId="urn:microsoft.com/office/officeart/2008/layout/NameandTitleOrganizationalChart"/>
    <dgm:cxn modelId="{89A0982E-BADA-4B10-9D95-959306AA642C}" type="presParOf" srcId="{C82A9F96-429F-4105-A633-893A452D6741}" destId="{EB85E6AE-4529-4A39-8889-39E79B3DC8B8}" srcOrd="1" destOrd="0" presId="urn:microsoft.com/office/officeart/2008/layout/NameandTitleOrganizationalChart"/>
    <dgm:cxn modelId="{31567B89-B4AB-4D94-87A3-79151BC3F591}" type="presParOf" srcId="{EB85E6AE-4529-4A39-8889-39E79B3DC8B8}" destId="{0D1F6A12-8E95-494C-9EAB-33CF762DF79C}" srcOrd="0" destOrd="0" presId="urn:microsoft.com/office/officeart/2008/layout/NameandTitleOrganizationalChart"/>
    <dgm:cxn modelId="{E5010E79-268A-4D2A-A0FA-8CCDD82C0D6D}" type="presParOf" srcId="{0D1F6A12-8E95-494C-9EAB-33CF762DF79C}" destId="{86824B1F-7DD0-4007-8754-D59FC690ED57}" srcOrd="0" destOrd="0" presId="urn:microsoft.com/office/officeart/2008/layout/NameandTitleOrganizationalChart"/>
    <dgm:cxn modelId="{E4CB0681-7C70-4C60-B75C-CBCBBDF26DE3}" type="presParOf" srcId="{0D1F6A12-8E95-494C-9EAB-33CF762DF79C}" destId="{C4531604-F211-4618-B9F1-F2DF3D015282}" srcOrd="1" destOrd="0" presId="urn:microsoft.com/office/officeart/2008/layout/NameandTitleOrganizationalChart"/>
    <dgm:cxn modelId="{94E18D95-FC7E-4CF5-8172-37A4E1ED19A0}" type="presParOf" srcId="{0D1F6A12-8E95-494C-9EAB-33CF762DF79C}" destId="{1C0E0BD9-DD25-4B5D-A1B6-C36E8CB868E7}" srcOrd="2" destOrd="0" presId="urn:microsoft.com/office/officeart/2008/layout/NameandTitleOrganizationalChart"/>
    <dgm:cxn modelId="{32FE616C-C60B-4E09-B3A2-2AC022E0813C}" type="presParOf" srcId="{EB85E6AE-4529-4A39-8889-39E79B3DC8B8}" destId="{686AC503-259B-4BFA-951F-7D44F4B25282}" srcOrd="1" destOrd="0" presId="urn:microsoft.com/office/officeart/2008/layout/NameandTitleOrganizationalChart"/>
    <dgm:cxn modelId="{AEC189D9-D6B7-44A2-B15E-F0F88BA2BBDF}" type="presParOf" srcId="{EB85E6AE-4529-4A39-8889-39E79B3DC8B8}" destId="{92A50164-16BA-4D35-AC39-605C583E6A1B}" srcOrd="2" destOrd="0" presId="urn:microsoft.com/office/officeart/2008/layout/NameandTitleOrganizationalChart"/>
    <dgm:cxn modelId="{E5452643-32EF-48B5-86FF-289D3659D389}" type="presParOf" srcId="{C82A9F96-429F-4105-A633-893A452D6741}" destId="{27634E4E-7C5C-4C4B-99C7-8241593DEA44}" srcOrd="2" destOrd="0" presId="urn:microsoft.com/office/officeart/2008/layout/NameandTitleOrganizationalChart"/>
    <dgm:cxn modelId="{67C1130C-310E-4388-BE31-67DC7FAC3FAF}" type="presParOf" srcId="{C82A9F96-429F-4105-A633-893A452D6741}" destId="{313EC908-76C1-4CF6-9F76-5311EAADC18B}" srcOrd="3" destOrd="0" presId="urn:microsoft.com/office/officeart/2008/layout/NameandTitleOrganizationalChart"/>
    <dgm:cxn modelId="{0681825A-B76C-4F8B-A736-0F9C705A25A0}" type="presParOf" srcId="{313EC908-76C1-4CF6-9F76-5311EAADC18B}" destId="{A9C9AC52-3703-4965-980B-BF16602E12E9}" srcOrd="0" destOrd="0" presId="urn:microsoft.com/office/officeart/2008/layout/NameandTitleOrganizationalChart"/>
    <dgm:cxn modelId="{792E799D-E4E4-4B07-976F-90CEB9E0F99C}" type="presParOf" srcId="{A9C9AC52-3703-4965-980B-BF16602E12E9}" destId="{08C860CB-4A62-4741-80DB-6838DC08D978}" srcOrd="0" destOrd="0" presId="urn:microsoft.com/office/officeart/2008/layout/NameandTitleOrganizationalChart"/>
    <dgm:cxn modelId="{4BF6099D-4D78-447A-8249-FF889E71578A}" type="presParOf" srcId="{A9C9AC52-3703-4965-980B-BF16602E12E9}" destId="{5BE3CC14-87A6-4C43-A910-CB98F21D0C59}" srcOrd="1" destOrd="0" presId="urn:microsoft.com/office/officeart/2008/layout/NameandTitleOrganizationalChart"/>
    <dgm:cxn modelId="{30DDBC5F-6439-4579-9822-B5D7B049A092}" type="presParOf" srcId="{A9C9AC52-3703-4965-980B-BF16602E12E9}" destId="{B57575BB-94C5-4ABF-9C52-7660DB24C5AE}" srcOrd="2" destOrd="0" presId="urn:microsoft.com/office/officeart/2008/layout/NameandTitleOrganizationalChart"/>
    <dgm:cxn modelId="{3A0A5566-2DFD-43B7-B9FE-A0F0858ADA73}" type="presParOf" srcId="{313EC908-76C1-4CF6-9F76-5311EAADC18B}" destId="{FE9D684A-A599-481C-AF2F-BEE9C9B41759}" srcOrd="1" destOrd="0" presId="urn:microsoft.com/office/officeart/2008/layout/NameandTitleOrganizationalChart"/>
    <dgm:cxn modelId="{DE22C019-6F72-4853-B71D-EBD6955B10A2}" type="presParOf" srcId="{313EC908-76C1-4CF6-9F76-5311EAADC18B}" destId="{8247AA8E-B1A4-4A15-8CAF-2428877974C3}" srcOrd="2" destOrd="0" presId="urn:microsoft.com/office/officeart/2008/layout/NameandTitleOrganizationalChart"/>
    <dgm:cxn modelId="{2675A88A-1684-4E50-8FC5-2A15956A4BC4}" type="presParOf" srcId="{8D26046A-3F22-4E83-9A3A-021CDD78D709}" destId="{6DEF14E5-E415-406B-B6E4-4A35F02CE6CE}" srcOrd="2" destOrd="0" presId="urn:microsoft.com/office/officeart/2008/layout/NameandTitleOrganizationalChart"/>
    <dgm:cxn modelId="{1C940AD0-FFB9-43D7-B2CF-4282492235EB}" type="presParOf" srcId="{297E8422-ECD3-41CC-B226-79321ED6115A}" destId="{15B32D00-386C-415D-9C7F-FEBF97B3F0A7}" srcOrd="2" destOrd="0" presId="urn:microsoft.com/office/officeart/2008/layout/NameandTitleOrganizationalChart"/>
    <dgm:cxn modelId="{CBE5CEB5-18E7-4001-B361-9F47D7FB5994}" type="presParOf" srcId="{297E8422-ECD3-41CC-B226-79321ED6115A}" destId="{B61D5909-AC1F-4A6C-8E5C-1F5515AFC7CA}" srcOrd="3" destOrd="0" presId="urn:microsoft.com/office/officeart/2008/layout/NameandTitleOrganizationalChart"/>
    <dgm:cxn modelId="{3BFB36C1-339F-49CA-A7F0-42F4BB6C4415}" type="presParOf" srcId="{B61D5909-AC1F-4A6C-8E5C-1F5515AFC7CA}" destId="{301FB910-7EFB-4B8F-822F-B1DC083A8183}" srcOrd="0" destOrd="0" presId="urn:microsoft.com/office/officeart/2008/layout/NameandTitleOrganizationalChart"/>
    <dgm:cxn modelId="{AA3177F2-D02D-44E2-8F62-3D844F6890B6}" type="presParOf" srcId="{301FB910-7EFB-4B8F-822F-B1DC083A8183}" destId="{F11F2E7F-730D-45CC-899C-244E0C354D30}" srcOrd="0" destOrd="0" presId="urn:microsoft.com/office/officeart/2008/layout/NameandTitleOrganizationalChart"/>
    <dgm:cxn modelId="{4A8D72D6-E680-456C-8A00-116E745F6D46}" type="presParOf" srcId="{301FB910-7EFB-4B8F-822F-B1DC083A8183}" destId="{7D7DEDFF-733F-4974-94D1-AB711EA47579}" srcOrd="1" destOrd="0" presId="urn:microsoft.com/office/officeart/2008/layout/NameandTitleOrganizationalChart"/>
    <dgm:cxn modelId="{7A493E40-E810-4AC3-8303-4524644A437A}" type="presParOf" srcId="{301FB910-7EFB-4B8F-822F-B1DC083A8183}" destId="{C97CA57C-5D46-41B0-9E20-0C43CCE9EF5C}" srcOrd="2" destOrd="0" presId="urn:microsoft.com/office/officeart/2008/layout/NameandTitleOrganizationalChart"/>
    <dgm:cxn modelId="{161364D7-D749-4B97-8C2C-E08DA0CCF151}" type="presParOf" srcId="{B61D5909-AC1F-4A6C-8E5C-1F5515AFC7CA}" destId="{5E94A641-925C-4E52-98E2-4C2D1F5A4F01}" srcOrd="1" destOrd="0" presId="urn:microsoft.com/office/officeart/2008/layout/NameandTitleOrganizationalChart"/>
    <dgm:cxn modelId="{359A17BC-214D-45F4-8D09-2D96D7E0AC3F}" type="presParOf" srcId="{5E94A641-925C-4E52-98E2-4C2D1F5A4F01}" destId="{29860B49-AEE9-491D-8E03-47A9AA80041E}" srcOrd="0" destOrd="0" presId="urn:microsoft.com/office/officeart/2008/layout/NameandTitleOrganizationalChart"/>
    <dgm:cxn modelId="{52D42B99-140E-47FC-9515-A43144B9129C}" type="presParOf" srcId="{5E94A641-925C-4E52-98E2-4C2D1F5A4F01}" destId="{28F9B5BB-6B79-4CD2-89A6-2A2B74D03242}" srcOrd="1" destOrd="0" presId="urn:microsoft.com/office/officeart/2008/layout/NameandTitleOrganizationalChart"/>
    <dgm:cxn modelId="{B9962F30-CC67-4D8C-8453-25D06C8464ED}" type="presParOf" srcId="{28F9B5BB-6B79-4CD2-89A6-2A2B74D03242}" destId="{4EF49C47-BD00-4EFB-B270-BC6ABF30B38D}" srcOrd="0" destOrd="0" presId="urn:microsoft.com/office/officeart/2008/layout/NameandTitleOrganizationalChart"/>
    <dgm:cxn modelId="{88E397AF-78A7-4EE5-ACBB-B52252F04A52}" type="presParOf" srcId="{4EF49C47-BD00-4EFB-B270-BC6ABF30B38D}" destId="{FE406D5B-E260-4EA3-BEF2-6951789D810E}" srcOrd="0" destOrd="0" presId="urn:microsoft.com/office/officeart/2008/layout/NameandTitleOrganizationalChart"/>
    <dgm:cxn modelId="{8F8D614A-73F8-4E00-836A-D02F3C2BCC1C}" type="presParOf" srcId="{4EF49C47-BD00-4EFB-B270-BC6ABF30B38D}" destId="{35618845-C6B8-442E-AE8B-92AB3A133CF1}" srcOrd="1" destOrd="0" presId="urn:microsoft.com/office/officeart/2008/layout/NameandTitleOrganizationalChart"/>
    <dgm:cxn modelId="{BC1D1A12-D13D-4243-98B8-A0B7A998331F}" type="presParOf" srcId="{4EF49C47-BD00-4EFB-B270-BC6ABF30B38D}" destId="{74F46B3D-4DD7-4118-9C7F-34B02949C4E0}" srcOrd="2" destOrd="0" presId="urn:microsoft.com/office/officeart/2008/layout/NameandTitleOrganizationalChart"/>
    <dgm:cxn modelId="{E9CD56B7-7D31-4968-933C-0FFB38B4B990}" type="presParOf" srcId="{28F9B5BB-6B79-4CD2-89A6-2A2B74D03242}" destId="{E3079622-BC36-4BED-958A-61C14C65A963}" srcOrd="1" destOrd="0" presId="urn:microsoft.com/office/officeart/2008/layout/NameandTitleOrganizationalChart"/>
    <dgm:cxn modelId="{BBE2E16F-51EA-4A9B-960A-02974F092CD3}" type="presParOf" srcId="{28F9B5BB-6B79-4CD2-89A6-2A2B74D03242}" destId="{6193DA65-CA6A-44B2-9FD0-EE53CA16C6EF}" srcOrd="2" destOrd="0" presId="urn:microsoft.com/office/officeart/2008/layout/NameandTitleOrganizationalChart"/>
    <dgm:cxn modelId="{589E8315-9774-433D-AE4E-56322950ED7C}" type="presParOf" srcId="{5E94A641-925C-4E52-98E2-4C2D1F5A4F01}" destId="{280F8C6A-8AA9-4FA4-9007-35413FAB4EF0}" srcOrd="2" destOrd="0" presId="urn:microsoft.com/office/officeart/2008/layout/NameandTitleOrganizationalChart"/>
    <dgm:cxn modelId="{99C1C805-8146-4EBD-B764-FD6804A9ED0F}" type="presParOf" srcId="{5E94A641-925C-4E52-98E2-4C2D1F5A4F01}" destId="{AEB6ACD9-1383-4817-8B15-90EB9D07F39C}" srcOrd="3" destOrd="0" presId="urn:microsoft.com/office/officeart/2008/layout/NameandTitleOrganizationalChart"/>
    <dgm:cxn modelId="{2104187C-2F4D-40FA-9DFC-73513E6FE724}" type="presParOf" srcId="{AEB6ACD9-1383-4817-8B15-90EB9D07F39C}" destId="{E07173D9-CB76-4835-8282-3DFDEFB6A23C}" srcOrd="0" destOrd="0" presId="urn:microsoft.com/office/officeart/2008/layout/NameandTitleOrganizationalChart"/>
    <dgm:cxn modelId="{DEBC54F5-8E26-4863-8631-05321647625F}" type="presParOf" srcId="{E07173D9-CB76-4835-8282-3DFDEFB6A23C}" destId="{6EE067FD-C6DD-4D9F-BCAA-E10F0FDB3A51}" srcOrd="0" destOrd="0" presId="urn:microsoft.com/office/officeart/2008/layout/NameandTitleOrganizationalChart"/>
    <dgm:cxn modelId="{2D83A2D5-646C-4EE4-A8B5-639A7D33EB82}" type="presParOf" srcId="{E07173D9-CB76-4835-8282-3DFDEFB6A23C}" destId="{6DA37409-A593-4C5D-A052-3E2AEDEFA340}" srcOrd="1" destOrd="0" presId="urn:microsoft.com/office/officeart/2008/layout/NameandTitleOrganizationalChart"/>
    <dgm:cxn modelId="{5D49AC79-FA0D-4A32-B2BE-04B51E6D49F4}" type="presParOf" srcId="{E07173D9-CB76-4835-8282-3DFDEFB6A23C}" destId="{B4E2C808-6439-4A93-97E2-41A52BE7A5BD}" srcOrd="2" destOrd="0" presId="urn:microsoft.com/office/officeart/2008/layout/NameandTitleOrganizationalChart"/>
    <dgm:cxn modelId="{13F0B46D-A7B5-40F4-9D66-65435C949B48}" type="presParOf" srcId="{AEB6ACD9-1383-4817-8B15-90EB9D07F39C}" destId="{DBC09F87-96AC-4858-A0DB-75BDE6E7CDF6}" srcOrd="1" destOrd="0" presId="urn:microsoft.com/office/officeart/2008/layout/NameandTitleOrganizationalChart"/>
    <dgm:cxn modelId="{376722E5-2040-4084-A236-EFDBD5497507}" type="presParOf" srcId="{AEB6ACD9-1383-4817-8B15-90EB9D07F39C}" destId="{D9002BAF-AA9D-4B5F-9D15-7A0567219B86}" srcOrd="2" destOrd="0" presId="urn:microsoft.com/office/officeart/2008/layout/NameandTitleOrganizationalChart"/>
    <dgm:cxn modelId="{FC968BD7-57F0-42CA-9610-BE09B52C44E7}" type="presParOf" srcId="{B61D5909-AC1F-4A6C-8E5C-1F5515AFC7CA}" destId="{0C076120-004D-47BF-9914-E4BBB02FA6D0}" srcOrd="2" destOrd="0" presId="urn:microsoft.com/office/officeart/2008/layout/NameandTitleOrganizationalChart"/>
    <dgm:cxn modelId="{86C0E21D-DDE1-4ACF-905F-C228E3E32B44}" type="presParOf" srcId="{297E8422-ECD3-41CC-B226-79321ED6115A}" destId="{2BEE2974-DB57-4F22-BD55-F0F0F5BB1D80}" srcOrd="4" destOrd="0" presId="urn:microsoft.com/office/officeart/2008/layout/NameandTitleOrganizationalChart"/>
    <dgm:cxn modelId="{6982F9D9-0B90-4432-93E6-08C4417AE9D3}" type="presParOf" srcId="{297E8422-ECD3-41CC-B226-79321ED6115A}" destId="{930BBC6B-C59D-4B7E-9168-05338B911A42}" srcOrd="5" destOrd="0" presId="urn:microsoft.com/office/officeart/2008/layout/NameandTitleOrganizationalChart"/>
    <dgm:cxn modelId="{7EC6BF4E-671B-409B-B8E2-850F3617448F}" type="presParOf" srcId="{930BBC6B-C59D-4B7E-9168-05338B911A42}" destId="{8B3333C5-33B9-44DF-B1E2-199E7BD2EF93}" srcOrd="0" destOrd="0" presId="urn:microsoft.com/office/officeart/2008/layout/NameandTitleOrganizationalChart"/>
    <dgm:cxn modelId="{7B8CA50B-65A0-4AE5-A59D-34BF91DD79D5}" type="presParOf" srcId="{8B3333C5-33B9-44DF-B1E2-199E7BD2EF93}" destId="{1B48ECAC-AA46-4B02-B3EC-4D779B3F7023}" srcOrd="0" destOrd="0" presId="urn:microsoft.com/office/officeart/2008/layout/NameandTitleOrganizationalChart"/>
    <dgm:cxn modelId="{0480526D-8F10-439F-B47D-2CD1E6D974C7}" type="presParOf" srcId="{8B3333C5-33B9-44DF-B1E2-199E7BD2EF93}" destId="{ACD901C6-F3D3-42F0-8D1E-61E1A4657EE0}" srcOrd="1" destOrd="0" presId="urn:microsoft.com/office/officeart/2008/layout/NameandTitleOrganizationalChart"/>
    <dgm:cxn modelId="{D63F8699-4332-4EA6-8838-2B1E249F3802}" type="presParOf" srcId="{8B3333C5-33B9-44DF-B1E2-199E7BD2EF93}" destId="{AECDD7DD-33C6-463D-A229-2C20D12EA1BF}" srcOrd="2" destOrd="0" presId="urn:microsoft.com/office/officeart/2008/layout/NameandTitleOrganizationalChart"/>
    <dgm:cxn modelId="{FDC6BA00-8FE2-4C1F-849F-DCBB863E0344}" type="presParOf" srcId="{930BBC6B-C59D-4B7E-9168-05338B911A42}" destId="{7C43DCC5-8056-4283-AA5F-A5B52D08E48D}" srcOrd="1" destOrd="0" presId="urn:microsoft.com/office/officeart/2008/layout/NameandTitleOrganizationalChart"/>
    <dgm:cxn modelId="{C22F6A00-4B52-410D-9EB7-8119704CED82}" type="presParOf" srcId="{7C43DCC5-8056-4283-AA5F-A5B52D08E48D}" destId="{46934EE9-004D-4BCD-AE1B-C12CF7A181B2}" srcOrd="0" destOrd="0" presId="urn:microsoft.com/office/officeart/2008/layout/NameandTitleOrganizationalChart"/>
    <dgm:cxn modelId="{1791B6D1-92A6-4BC4-82F6-948332962F30}" type="presParOf" srcId="{7C43DCC5-8056-4283-AA5F-A5B52D08E48D}" destId="{A934C4ED-D35F-4C28-954F-FE7F7B5229B0}" srcOrd="1" destOrd="0" presId="urn:microsoft.com/office/officeart/2008/layout/NameandTitleOrganizationalChart"/>
    <dgm:cxn modelId="{6FCD611D-DC87-4584-BC9C-E19758941759}" type="presParOf" srcId="{A934C4ED-D35F-4C28-954F-FE7F7B5229B0}" destId="{AD31A749-14E8-4B10-B925-146B32FCFCF7}" srcOrd="0" destOrd="0" presId="urn:microsoft.com/office/officeart/2008/layout/NameandTitleOrganizationalChart"/>
    <dgm:cxn modelId="{AF6D8E0E-E95C-40F4-845D-1FE07E9ACFCB}" type="presParOf" srcId="{AD31A749-14E8-4B10-B925-146B32FCFCF7}" destId="{DBF7F870-2127-4F49-BFEB-930BE0F30B96}" srcOrd="0" destOrd="0" presId="urn:microsoft.com/office/officeart/2008/layout/NameandTitleOrganizationalChart"/>
    <dgm:cxn modelId="{8B666965-B8CC-4C13-8D4F-2F661C467050}" type="presParOf" srcId="{AD31A749-14E8-4B10-B925-146B32FCFCF7}" destId="{DF7CFB58-F08B-4319-9BED-24396FA68857}" srcOrd="1" destOrd="0" presId="urn:microsoft.com/office/officeart/2008/layout/NameandTitleOrganizationalChart"/>
    <dgm:cxn modelId="{2A47EF30-FD4A-4D7C-979A-2F4A7A2FC4C1}" type="presParOf" srcId="{AD31A749-14E8-4B10-B925-146B32FCFCF7}" destId="{E51DA04A-2F58-4199-9C0E-61E27904E2D6}" srcOrd="2" destOrd="0" presId="urn:microsoft.com/office/officeart/2008/layout/NameandTitleOrganizationalChart"/>
    <dgm:cxn modelId="{D470D05E-2134-481F-9E0B-08FE8B1DC7DF}" type="presParOf" srcId="{A934C4ED-D35F-4C28-954F-FE7F7B5229B0}" destId="{BF0FAE49-9A04-41A5-AC42-B46FB876E2A2}" srcOrd="1" destOrd="0" presId="urn:microsoft.com/office/officeart/2008/layout/NameandTitleOrganizationalChart"/>
    <dgm:cxn modelId="{AC3F37DA-F59B-4E40-9C86-35AF3B045621}" type="presParOf" srcId="{A934C4ED-D35F-4C28-954F-FE7F7B5229B0}" destId="{92BBFD6B-08D6-479D-86F1-8A7808AAB433}" srcOrd="2" destOrd="0" presId="urn:microsoft.com/office/officeart/2008/layout/NameandTitleOrganizationalChart"/>
    <dgm:cxn modelId="{24F473BA-F63F-47AE-A3C7-B291E011CD23}" type="presParOf" srcId="{7C43DCC5-8056-4283-AA5F-A5B52D08E48D}" destId="{42B17139-6652-4B10-AC9C-8805DDE3F8CB}" srcOrd="2" destOrd="0" presId="urn:microsoft.com/office/officeart/2008/layout/NameandTitleOrganizationalChart"/>
    <dgm:cxn modelId="{1AFC910B-D0D4-4928-9D68-9596E78DFB57}" type="presParOf" srcId="{7C43DCC5-8056-4283-AA5F-A5B52D08E48D}" destId="{BA790E1B-DDC8-4D00-9734-2A34C550BCA3}" srcOrd="3" destOrd="0" presId="urn:microsoft.com/office/officeart/2008/layout/NameandTitleOrganizationalChart"/>
    <dgm:cxn modelId="{791B73FF-6D8A-4E8C-A32E-C2CA21336A20}" type="presParOf" srcId="{BA790E1B-DDC8-4D00-9734-2A34C550BCA3}" destId="{691074C0-D106-4BB5-8AA2-FD27496E331A}" srcOrd="0" destOrd="0" presId="urn:microsoft.com/office/officeart/2008/layout/NameandTitleOrganizationalChart"/>
    <dgm:cxn modelId="{F524FF89-0CE2-4A68-B3EB-182FE1CC1867}" type="presParOf" srcId="{691074C0-D106-4BB5-8AA2-FD27496E331A}" destId="{B874393F-5F61-438D-89B3-D51E0EA00EA0}" srcOrd="0" destOrd="0" presId="urn:microsoft.com/office/officeart/2008/layout/NameandTitleOrganizationalChart"/>
    <dgm:cxn modelId="{ADF0840A-1037-44CF-B019-FCC75936A9E6}" type="presParOf" srcId="{691074C0-D106-4BB5-8AA2-FD27496E331A}" destId="{CBD28EDD-8479-4758-A8CF-3232C4A54540}" srcOrd="1" destOrd="0" presId="urn:microsoft.com/office/officeart/2008/layout/NameandTitleOrganizationalChart"/>
    <dgm:cxn modelId="{B0A4D21F-F9D0-40A2-BC8B-D97935A72915}" type="presParOf" srcId="{691074C0-D106-4BB5-8AA2-FD27496E331A}" destId="{3CE28F2E-9CC7-4C2F-BEFD-41E6ECFED2E9}" srcOrd="2" destOrd="0" presId="urn:microsoft.com/office/officeart/2008/layout/NameandTitleOrganizationalChart"/>
    <dgm:cxn modelId="{8995CA60-646F-4CFF-B29A-1B3E9F6F3439}" type="presParOf" srcId="{BA790E1B-DDC8-4D00-9734-2A34C550BCA3}" destId="{C4616792-6373-4199-B2FC-69CE84EC1815}" srcOrd="1" destOrd="0" presId="urn:microsoft.com/office/officeart/2008/layout/NameandTitleOrganizationalChart"/>
    <dgm:cxn modelId="{7A51C641-AF05-405A-ADA6-B85B306DB9EE}" type="presParOf" srcId="{BA790E1B-DDC8-4D00-9734-2A34C550BCA3}" destId="{D2E6A144-2BF0-465B-B8A1-317283D08A2D}" srcOrd="2" destOrd="0" presId="urn:microsoft.com/office/officeart/2008/layout/NameandTitleOrganizationalChart"/>
    <dgm:cxn modelId="{8973BBFC-770E-4008-9827-841D402476B8}" type="presParOf" srcId="{930BBC6B-C59D-4B7E-9168-05338B911A42}" destId="{D8D4DF9E-50A5-4CB9-B00D-932CD0C9E9CF}" srcOrd="2" destOrd="0" presId="urn:microsoft.com/office/officeart/2008/layout/NameandTitleOrganizationalChart"/>
    <dgm:cxn modelId="{CD701689-6BA4-40D4-8065-9EEB0AACEBFE}" type="presParOf" srcId="{297E8422-ECD3-41CC-B226-79321ED6115A}" destId="{119489BB-19F3-41FC-AB76-85438A532BD8}" srcOrd="6" destOrd="0" presId="urn:microsoft.com/office/officeart/2008/layout/NameandTitleOrganizationalChart"/>
    <dgm:cxn modelId="{35894F80-4D04-4863-B27D-10ADC822308B}" type="presParOf" srcId="{297E8422-ECD3-41CC-B226-79321ED6115A}" destId="{8078039F-94AB-4235-9741-F563C4C34638}" srcOrd="7" destOrd="0" presId="urn:microsoft.com/office/officeart/2008/layout/NameandTitleOrganizationalChart"/>
    <dgm:cxn modelId="{0D2F1232-B897-4F6D-8FC9-A1A66CD3927C}" type="presParOf" srcId="{8078039F-94AB-4235-9741-F563C4C34638}" destId="{795FF7DB-A843-4B6F-8D6E-7170489B18A7}" srcOrd="0" destOrd="0" presId="urn:microsoft.com/office/officeart/2008/layout/NameandTitleOrganizationalChart"/>
    <dgm:cxn modelId="{6860A5D5-8C11-4890-A79F-A0A3CAD35077}" type="presParOf" srcId="{795FF7DB-A843-4B6F-8D6E-7170489B18A7}" destId="{26DF0A5E-BE6B-407E-86E0-EF66A941144B}" srcOrd="0" destOrd="0" presId="urn:microsoft.com/office/officeart/2008/layout/NameandTitleOrganizationalChart"/>
    <dgm:cxn modelId="{40809919-208E-4F7F-B565-10BA697494B3}" type="presParOf" srcId="{795FF7DB-A843-4B6F-8D6E-7170489B18A7}" destId="{765C9047-556D-4C51-A3B3-1D7D88EAF215}" srcOrd="1" destOrd="0" presId="urn:microsoft.com/office/officeart/2008/layout/NameandTitleOrganizationalChart"/>
    <dgm:cxn modelId="{C026ED43-E942-42DE-9951-92018B4A1A8E}" type="presParOf" srcId="{795FF7DB-A843-4B6F-8D6E-7170489B18A7}" destId="{AE09D29E-45E7-428B-910D-CAD1B52A4D1E}" srcOrd="2" destOrd="0" presId="urn:microsoft.com/office/officeart/2008/layout/NameandTitleOrganizationalChart"/>
    <dgm:cxn modelId="{9BB173C9-9271-47E1-A2B3-6CCB6F7EAB36}" type="presParOf" srcId="{8078039F-94AB-4235-9741-F563C4C34638}" destId="{9D65911D-C84E-4867-ADD7-8C70FCCCEF24}" srcOrd="1" destOrd="0" presId="urn:microsoft.com/office/officeart/2008/layout/NameandTitleOrganizationalChart"/>
    <dgm:cxn modelId="{D6D016BC-9CB8-4ECB-A2F8-137D3ABC9732}" type="presParOf" srcId="{9D65911D-C84E-4867-ADD7-8C70FCCCEF24}" destId="{2BE68F84-A14F-4E7E-B11A-C6F780D0C5EA}" srcOrd="0" destOrd="0" presId="urn:microsoft.com/office/officeart/2008/layout/NameandTitleOrganizationalChart"/>
    <dgm:cxn modelId="{EC5AB828-D9F5-4ABE-A91C-A168E2434BE7}" type="presParOf" srcId="{9D65911D-C84E-4867-ADD7-8C70FCCCEF24}" destId="{AEF1E5A7-5FB2-48C7-9566-714F2BE61D38}" srcOrd="1" destOrd="0" presId="urn:microsoft.com/office/officeart/2008/layout/NameandTitleOrganizationalChart"/>
    <dgm:cxn modelId="{0BEEE069-E86A-4886-BBC4-6A23131EF370}" type="presParOf" srcId="{AEF1E5A7-5FB2-48C7-9566-714F2BE61D38}" destId="{A2A98DF8-528E-4718-A944-62E5C9FDE017}" srcOrd="0" destOrd="0" presId="urn:microsoft.com/office/officeart/2008/layout/NameandTitleOrganizationalChart"/>
    <dgm:cxn modelId="{FD69590A-E58C-4E31-BD28-B20C03C26BB0}" type="presParOf" srcId="{A2A98DF8-528E-4718-A944-62E5C9FDE017}" destId="{E4D3EE3C-B1EE-4632-A7BD-7D4A7EDCB2C6}" srcOrd="0" destOrd="0" presId="urn:microsoft.com/office/officeart/2008/layout/NameandTitleOrganizationalChart"/>
    <dgm:cxn modelId="{CFDEF77B-58C5-4234-A4DF-862912D57C9B}" type="presParOf" srcId="{A2A98DF8-528E-4718-A944-62E5C9FDE017}" destId="{56A24E58-58EA-41F6-B913-515E6C134CB8}" srcOrd="1" destOrd="0" presId="urn:microsoft.com/office/officeart/2008/layout/NameandTitleOrganizationalChart"/>
    <dgm:cxn modelId="{8D6AC3AF-1B39-4E9B-85EE-7622887F4E6A}" type="presParOf" srcId="{A2A98DF8-528E-4718-A944-62E5C9FDE017}" destId="{1C1B2B26-FB28-45E6-A4CC-A75CD156D3A4}" srcOrd="2" destOrd="0" presId="urn:microsoft.com/office/officeart/2008/layout/NameandTitleOrganizationalChart"/>
    <dgm:cxn modelId="{8E54447F-EF5A-46C2-ADFC-B8AB5858FA06}" type="presParOf" srcId="{AEF1E5A7-5FB2-48C7-9566-714F2BE61D38}" destId="{041C8D86-4DE8-4B6F-8239-576D65E75A48}" srcOrd="1" destOrd="0" presId="urn:microsoft.com/office/officeart/2008/layout/NameandTitleOrganizationalChart"/>
    <dgm:cxn modelId="{D49E2DB5-2DCD-471B-AD1F-93F2EDD051CA}" type="presParOf" srcId="{AEF1E5A7-5FB2-48C7-9566-714F2BE61D38}" destId="{FD9B9BEA-F464-4DC2-BA75-F197BCD9B97D}" srcOrd="2" destOrd="0" presId="urn:microsoft.com/office/officeart/2008/layout/NameandTitleOrganizationalChart"/>
    <dgm:cxn modelId="{87C45481-E96D-456B-BFD9-C6D660396667}" type="presParOf" srcId="{9D65911D-C84E-4867-ADD7-8C70FCCCEF24}" destId="{02551DBF-4D0F-4B3F-B09A-AB7EAE8E1682}" srcOrd="2" destOrd="0" presId="urn:microsoft.com/office/officeart/2008/layout/NameandTitleOrganizationalChart"/>
    <dgm:cxn modelId="{343E0E79-7511-41A1-B255-8174605B66AF}" type="presParOf" srcId="{9D65911D-C84E-4867-ADD7-8C70FCCCEF24}" destId="{0529A3B7-E5A8-43BE-AE99-2883B0775717}" srcOrd="3" destOrd="0" presId="urn:microsoft.com/office/officeart/2008/layout/NameandTitleOrganizationalChart"/>
    <dgm:cxn modelId="{443A2728-E7B6-429E-B71A-C241BCA6B23E}" type="presParOf" srcId="{0529A3B7-E5A8-43BE-AE99-2883B0775717}" destId="{8F70D8AF-388A-4DBB-ADD8-280A605CB123}" srcOrd="0" destOrd="0" presId="urn:microsoft.com/office/officeart/2008/layout/NameandTitleOrganizationalChart"/>
    <dgm:cxn modelId="{15BA7EC5-8A2C-4C0E-B244-1639206CF297}" type="presParOf" srcId="{8F70D8AF-388A-4DBB-ADD8-280A605CB123}" destId="{B5E42810-10BE-4704-A5EB-B3D19AAE8837}" srcOrd="0" destOrd="0" presId="urn:microsoft.com/office/officeart/2008/layout/NameandTitleOrganizationalChart"/>
    <dgm:cxn modelId="{1DD78322-7722-40E5-BA6C-C42DED360A03}" type="presParOf" srcId="{8F70D8AF-388A-4DBB-ADD8-280A605CB123}" destId="{D7988FF6-A69A-40EA-8C39-B8B4F15DF5E4}" srcOrd="1" destOrd="0" presId="urn:microsoft.com/office/officeart/2008/layout/NameandTitleOrganizationalChart"/>
    <dgm:cxn modelId="{9FB93E34-6BD6-4529-A923-47833022204C}" type="presParOf" srcId="{8F70D8AF-388A-4DBB-ADD8-280A605CB123}" destId="{AB9809FA-C596-468E-A72F-E3EDD3D45722}" srcOrd="2" destOrd="0" presId="urn:microsoft.com/office/officeart/2008/layout/NameandTitleOrganizationalChart"/>
    <dgm:cxn modelId="{094D3C74-4B93-4AF6-93C7-1EF91767CF91}" type="presParOf" srcId="{0529A3B7-E5A8-43BE-AE99-2883B0775717}" destId="{B2DF659E-04C0-491E-8956-10A65C55E198}" srcOrd="1" destOrd="0" presId="urn:microsoft.com/office/officeart/2008/layout/NameandTitleOrganizationalChart"/>
    <dgm:cxn modelId="{1C8A89A8-1964-402F-89E6-4B9F9E3FE054}" type="presParOf" srcId="{0529A3B7-E5A8-43BE-AE99-2883B0775717}" destId="{26880073-A934-4EE5-B061-BF43C701DFC1}" srcOrd="2" destOrd="0" presId="urn:microsoft.com/office/officeart/2008/layout/NameandTitleOrganizationalChart"/>
    <dgm:cxn modelId="{83FDAC3A-E2EC-4BDB-9062-F75124B8BDBD}" type="presParOf" srcId="{8078039F-94AB-4235-9741-F563C4C34638}" destId="{33542E6F-8C64-425B-B936-B53E693C003E}" srcOrd="2" destOrd="0" presId="urn:microsoft.com/office/officeart/2008/layout/NameandTitleOrganizationalChart"/>
    <dgm:cxn modelId="{772E484D-CD09-4F56-A36C-FCC3DC79ADE8}" type="presParOf" srcId="{297E8422-ECD3-41CC-B226-79321ED6115A}" destId="{F6954F28-7AE7-4FB1-AE01-0FDCCBE02512}" srcOrd="8" destOrd="0" presId="urn:microsoft.com/office/officeart/2008/layout/NameandTitleOrganizationalChart"/>
    <dgm:cxn modelId="{60A301BC-5C3E-48DB-8E54-63451D289466}" type="presParOf" srcId="{297E8422-ECD3-41CC-B226-79321ED6115A}" destId="{6CC0BB68-78CB-4314-B9A5-F9055C32CD32}" srcOrd="9" destOrd="0" presId="urn:microsoft.com/office/officeart/2008/layout/NameandTitleOrganizationalChart"/>
    <dgm:cxn modelId="{7ACACDCD-D0FE-460C-A912-0304E2FFCC8C}" type="presParOf" srcId="{6CC0BB68-78CB-4314-B9A5-F9055C32CD32}" destId="{A557CC4E-3513-48FB-ADDC-F29B4D9D28DB}" srcOrd="0" destOrd="0" presId="urn:microsoft.com/office/officeart/2008/layout/NameandTitleOrganizationalChart"/>
    <dgm:cxn modelId="{4D09B5FB-97E1-4394-9E95-E15FA7C1AD0F}" type="presParOf" srcId="{A557CC4E-3513-48FB-ADDC-F29B4D9D28DB}" destId="{D9ACAA07-61DD-482C-BDAE-1C816A37DEE6}" srcOrd="0" destOrd="0" presId="urn:microsoft.com/office/officeart/2008/layout/NameandTitleOrganizationalChart"/>
    <dgm:cxn modelId="{0253B69A-AA4E-4D32-83BA-BEFC5B6663DC}" type="presParOf" srcId="{A557CC4E-3513-48FB-ADDC-F29B4D9D28DB}" destId="{C6DE910E-1F10-472A-9A34-45F05BAF38EF}" srcOrd="1" destOrd="0" presId="urn:microsoft.com/office/officeart/2008/layout/NameandTitleOrganizationalChart"/>
    <dgm:cxn modelId="{CBF834DC-BA81-4914-A7CF-AC0AB45BD06E}" type="presParOf" srcId="{A557CC4E-3513-48FB-ADDC-F29B4D9D28DB}" destId="{CCFDD8F4-1B0C-4DE3-8C7E-81433DA4B0AE}" srcOrd="2" destOrd="0" presId="urn:microsoft.com/office/officeart/2008/layout/NameandTitleOrganizationalChart"/>
    <dgm:cxn modelId="{6B2B8AD0-DB8B-42BC-AD5D-1BC52240FFF2}" type="presParOf" srcId="{6CC0BB68-78CB-4314-B9A5-F9055C32CD32}" destId="{897AD572-D832-4D77-9568-12D96637A1D1}" srcOrd="1" destOrd="0" presId="urn:microsoft.com/office/officeart/2008/layout/NameandTitleOrganizationalChart"/>
    <dgm:cxn modelId="{109C230D-3B8B-4AA8-B778-8C997A8B8666}" type="presParOf" srcId="{6CC0BB68-78CB-4314-B9A5-F9055C32CD32}" destId="{1EEECEDA-9A3B-4C67-81DE-6AE5879A160C}" srcOrd="2" destOrd="0" presId="urn:microsoft.com/office/officeart/2008/layout/NameandTitleOrganizationalChart"/>
    <dgm:cxn modelId="{CE13049F-B94A-4CFC-9F5B-8A2062D6C1C0}" type="presParOf" srcId="{5108E84B-47BD-4BD9-A10E-F258F044A265}" destId="{134EA3FE-8C85-4EE5-A081-19384CC5423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E0AB2-5E0A-451D-9FCD-1A2B4DCBADA7}">
      <dsp:nvSpPr>
        <dsp:cNvPr id="0" name=""/>
        <dsp:cNvSpPr/>
      </dsp:nvSpPr>
      <dsp:spPr>
        <a:xfrm>
          <a:off x="1429105" y="27431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基本功</a:t>
          </a:r>
          <a:endParaRPr lang="zh-CN" altLang="en-US" sz="2800" kern="1200" dirty="0"/>
        </a:p>
      </dsp:txBody>
      <dsp:txXfrm>
        <a:off x="3285134" y="904239"/>
        <a:ext cx="1158240" cy="1137920"/>
      </dsp:txXfrm>
    </dsp:sp>
    <dsp:sp modelId="{FC24B6E0-23EA-40C5-987F-A9AE950DE014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8842340"/>
            <a:satOff val="-35925"/>
            <a:lumOff val="-7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运维经验</a:t>
          </a:r>
          <a:endParaRPr lang="zh-CN" altLang="en-US" sz="2800" kern="1200" dirty="0"/>
        </a:p>
      </dsp:txBody>
      <dsp:txXfrm>
        <a:off x="2187854" y="2529840"/>
        <a:ext cx="1544320" cy="1056640"/>
      </dsp:txXfrm>
    </dsp:sp>
    <dsp:sp modelId="{D43EEA66-03BC-41EE-98C1-82EB88E5A1D4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17684680"/>
            <a:satOff val="-71851"/>
            <a:lumOff val="-1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理论与原理</a:t>
          </a:r>
          <a:endParaRPr lang="zh-CN" altLang="en-US" sz="2800" kern="1200" dirty="0"/>
        </a:p>
      </dsp:txBody>
      <dsp:txXfrm>
        <a:off x="1618894" y="1046480"/>
        <a:ext cx="1158240" cy="1137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CAC59-72ED-468E-8B3E-A32BDCCA05FA}">
      <dsp:nvSpPr>
        <dsp:cNvPr id="0" name=""/>
        <dsp:cNvSpPr/>
      </dsp:nvSpPr>
      <dsp:spPr>
        <a:xfrm>
          <a:off x="1175897" y="435589"/>
          <a:ext cx="2904788" cy="2904788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5">
            <a:hueOff val="17684680"/>
            <a:satOff val="-71851"/>
            <a:lumOff val="-15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E7989-44AF-461B-AACF-F31936FF6000}">
      <dsp:nvSpPr>
        <dsp:cNvPr id="0" name=""/>
        <dsp:cNvSpPr/>
      </dsp:nvSpPr>
      <dsp:spPr>
        <a:xfrm>
          <a:off x="1175897" y="435589"/>
          <a:ext cx="2904788" cy="2904788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5">
            <a:hueOff val="11789787"/>
            <a:satOff val="-47901"/>
            <a:lumOff val="-10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94C17-4394-44A3-95B4-6F539E7A7520}">
      <dsp:nvSpPr>
        <dsp:cNvPr id="0" name=""/>
        <dsp:cNvSpPr/>
      </dsp:nvSpPr>
      <dsp:spPr>
        <a:xfrm>
          <a:off x="1175897" y="435589"/>
          <a:ext cx="2904788" cy="2904788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5">
            <a:hueOff val="5894893"/>
            <a:satOff val="-23950"/>
            <a:lumOff val="-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7DDDF-2E2D-4C1B-ACF2-58B0DBE66B7A}">
      <dsp:nvSpPr>
        <dsp:cNvPr id="0" name=""/>
        <dsp:cNvSpPr/>
      </dsp:nvSpPr>
      <dsp:spPr>
        <a:xfrm>
          <a:off x="1175897" y="435589"/>
          <a:ext cx="2904788" cy="2904788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47982-9CAF-4AF3-B444-4497C001675E}">
      <dsp:nvSpPr>
        <dsp:cNvPr id="0" name=""/>
        <dsp:cNvSpPr/>
      </dsp:nvSpPr>
      <dsp:spPr>
        <a:xfrm>
          <a:off x="1959668" y="1219360"/>
          <a:ext cx="1337246" cy="133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XSQL</a:t>
          </a:r>
          <a:endParaRPr lang="zh-CN" altLang="en-US" sz="2800" kern="1200" dirty="0"/>
        </a:p>
      </dsp:txBody>
      <dsp:txXfrm>
        <a:off x="2155503" y="1415195"/>
        <a:ext cx="945576" cy="945576"/>
      </dsp:txXfrm>
    </dsp:sp>
    <dsp:sp modelId="{44AF3018-75A0-4866-A28C-F325E3CB0CB3}">
      <dsp:nvSpPr>
        <dsp:cNvPr id="0" name=""/>
        <dsp:cNvSpPr/>
      </dsp:nvSpPr>
      <dsp:spPr>
        <a:xfrm>
          <a:off x="2160255" y="1252"/>
          <a:ext cx="936072" cy="93607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</a:t>
          </a:r>
          <a:endParaRPr lang="zh-CN" altLang="en-US" sz="1900" kern="1200" dirty="0"/>
        </a:p>
      </dsp:txBody>
      <dsp:txXfrm>
        <a:off x="2297340" y="138337"/>
        <a:ext cx="661902" cy="661902"/>
      </dsp:txXfrm>
    </dsp:sp>
    <dsp:sp modelId="{D19438FB-444D-4B36-913A-397E3FA97628}">
      <dsp:nvSpPr>
        <dsp:cNvPr id="0" name=""/>
        <dsp:cNvSpPr/>
      </dsp:nvSpPr>
      <dsp:spPr>
        <a:xfrm>
          <a:off x="3578951" y="1419947"/>
          <a:ext cx="936072" cy="93607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</a:t>
          </a:r>
          <a:endParaRPr lang="zh-CN" altLang="en-US" sz="1900" kern="1200" dirty="0"/>
        </a:p>
      </dsp:txBody>
      <dsp:txXfrm>
        <a:off x="3716036" y="1557032"/>
        <a:ext cx="661902" cy="661902"/>
      </dsp:txXfrm>
    </dsp:sp>
    <dsp:sp modelId="{91AB7EA0-A7E6-4022-AA00-CECB6C818D75}">
      <dsp:nvSpPr>
        <dsp:cNvPr id="0" name=""/>
        <dsp:cNvSpPr/>
      </dsp:nvSpPr>
      <dsp:spPr>
        <a:xfrm>
          <a:off x="2160255" y="2838643"/>
          <a:ext cx="936072" cy="93607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</a:t>
          </a:r>
          <a:endParaRPr lang="zh-CN" altLang="en-US" sz="1900" kern="1200" dirty="0"/>
        </a:p>
      </dsp:txBody>
      <dsp:txXfrm>
        <a:off x="2297340" y="2975728"/>
        <a:ext cx="661902" cy="661902"/>
      </dsp:txXfrm>
    </dsp:sp>
    <dsp:sp modelId="{0C177CB2-F50E-4138-B870-F9AB5A82D6AB}">
      <dsp:nvSpPr>
        <dsp:cNvPr id="0" name=""/>
        <dsp:cNvSpPr/>
      </dsp:nvSpPr>
      <dsp:spPr>
        <a:xfrm>
          <a:off x="741560" y="1419947"/>
          <a:ext cx="936072" cy="93607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</a:t>
          </a:r>
          <a:endParaRPr lang="zh-CN" altLang="en-US" sz="1900" kern="1200" dirty="0"/>
        </a:p>
      </dsp:txBody>
      <dsp:txXfrm>
        <a:off x="878645" y="1557032"/>
        <a:ext cx="661902" cy="661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14261-C181-41E5-93D7-9A4B4908FBA4}">
      <dsp:nvSpPr>
        <dsp:cNvPr id="0" name=""/>
        <dsp:cNvSpPr/>
      </dsp:nvSpPr>
      <dsp:spPr>
        <a:xfrm>
          <a:off x="1663384" y="43204"/>
          <a:ext cx="2073830" cy="207383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环境</a:t>
          </a:r>
          <a:endParaRPr lang="zh-CN" altLang="en-US" sz="4900" kern="1200" dirty="0"/>
        </a:p>
      </dsp:txBody>
      <dsp:txXfrm>
        <a:off x="1939895" y="406125"/>
        <a:ext cx="1520808" cy="933223"/>
      </dsp:txXfrm>
    </dsp:sp>
    <dsp:sp modelId="{524F0DAA-EF51-43EF-B20A-900E4809A8C1}">
      <dsp:nvSpPr>
        <dsp:cNvPr id="0" name=""/>
        <dsp:cNvSpPr/>
      </dsp:nvSpPr>
      <dsp:spPr>
        <a:xfrm>
          <a:off x="2411691" y="1339348"/>
          <a:ext cx="2073830" cy="2073830"/>
        </a:xfrm>
        <a:prstGeom prst="ellipse">
          <a:avLst/>
        </a:prstGeom>
        <a:solidFill>
          <a:schemeClr val="accent5">
            <a:alpha val="50000"/>
            <a:hueOff val="8842340"/>
            <a:satOff val="-35925"/>
            <a:lumOff val="-79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算法</a:t>
          </a:r>
          <a:endParaRPr lang="zh-CN" altLang="en-US" sz="4900" kern="1200" dirty="0"/>
        </a:p>
      </dsp:txBody>
      <dsp:txXfrm>
        <a:off x="3045938" y="1875088"/>
        <a:ext cx="1244298" cy="1140606"/>
      </dsp:txXfrm>
    </dsp:sp>
    <dsp:sp modelId="{F75AC904-E138-4737-8FF1-B3B26205C3A4}">
      <dsp:nvSpPr>
        <dsp:cNvPr id="0" name=""/>
        <dsp:cNvSpPr/>
      </dsp:nvSpPr>
      <dsp:spPr>
        <a:xfrm>
          <a:off x="915077" y="1339348"/>
          <a:ext cx="2073830" cy="2073830"/>
        </a:xfrm>
        <a:prstGeom prst="ellipse">
          <a:avLst/>
        </a:prstGeom>
        <a:solidFill>
          <a:schemeClr val="accent5">
            <a:alpha val="50000"/>
            <a:hueOff val="17684680"/>
            <a:satOff val="-71851"/>
            <a:lumOff val="-1588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架构</a:t>
          </a:r>
          <a:endParaRPr lang="zh-CN" altLang="en-US" sz="4900" kern="1200" dirty="0"/>
        </a:p>
      </dsp:txBody>
      <dsp:txXfrm>
        <a:off x="1110363" y="1875088"/>
        <a:ext cx="1244298" cy="1140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54F28-7AE7-4FB1-AE01-0FDCCBE02512}">
      <dsp:nvSpPr>
        <dsp:cNvPr id="0" name=""/>
        <dsp:cNvSpPr/>
      </dsp:nvSpPr>
      <dsp:spPr>
        <a:xfrm>
          <a:off x="4321008" y="2014437"/>
          <a:ext cx="3392671" cy="21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51"/>
              </a:lnTo>
              <a:lnTo>
                <a:pt x="3392671" y="128851"/>
              </a:lnTo>
              <a:lnTo>
                <a:pt x="3392671" y="2161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51DBF-4D0F-4B3F-B09A-AB7EAE8E1682}">
      <dsp:nvSpPr>
        <dsp:cNvPr id="0" name=""/>
        <dsp:cNvSpPr/>
      </dsp:nvSpPr>
      <dsp:spPr>
        <a:xfrm>
          <a:off x="6744344" y="2604659"/>
          <a:ext cx="484667" cy="21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51"/>
              </a:lnTo>
              <a:lnTo>
                <a:pt x="484667" y="128851"/>
              </a:lnTo>
              <a:lnTo>
                <a:pt x="484667" y="2161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68F84-A14F-4E7E-B11A-C6F780D0C5EA}">
      <dsp:nvSpPr>
        <dsp:cNvPr id="0" name=""/>
        <dsp:cNvSpPr/>
      </dsp:nvSpPr>
      <dsp:spPr>
        <a:xfrm>
          <a:off x="6259677" y="2604659"/>
          <a:ext cx="484667" cy="216137"/>
        </a:xfrm>
        <a:custGeom>
          <a:avLst/>
          <a:gdLst/>
          <a:ahLst/>
          <a:cxnLst/>
          <a:rect l="0" t="0" r="0" b="0"/>
          <a:pathLst>
            <a:path>
              <a:moveTo>
                <a:pt x="484667" y="0"/>
              </a:moveTo>
              <a:lnTo>
                <a:pt x="484667" y="128851"/>
              </a:lnTo>
              <a:lnTo>
                <a:pt x="0" y="128851"/>
              </a:lnTo>
              <a:lnTo>
                <a:pt x="0" y="2161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489BB-19F3-41FC-AB76-85438A532BD8}">
      <dsp:nvSpPr>
        <dsp:cNvPr id="0" name=""/>
        <dsp:cNvSpPr/>
      </dsp:nvSpPr>
      <dsp:spPr>
        <a:xfrm>
          <a:off x="4321008" y="2014437"/>
          <a:ext cx="2423336" cy="21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51"/>
              </a:lnTo>
              <a:lnTo>
                <a:pt x="2423336" y="128851"/>
              </a:lnTo>
              <a:lnTo>
                <a:pt x="2423336" y="2161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17139-6652-4B10-AC9C-8805DDE3F8CB}">
      <dsp:nvSpPr>
        <dsp:cNvPr id="0" name=""/>
        <dsp:cNvSpPr/>
      </dsp:nvSpPr>
      <dsp:spPr>
        <a:xfrm>
          <a:off x="4805675" y="2604659"/>
          <a:ext cx="484667" cy="21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51"/>
              </a:lnTo>
              <a:lnTo>
                <a:pt x="484667" y="128851"/>
              </a:lnTo>
              <a:lnTo>
                <a:pt x="484667" y="2161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34EE9-004D-4BCD-AE1B-C12CF7A181B2}">
      <dsp:nvSpPr>
        <dsp:cNvPr id="0" name=""/>
        <dsp:cNvSpPr/>
      </dsp:nvSpPr>
      <dsp:spPr>
        <a:xfrm>
          <a:off x="4321008" y="2604659"/>
          <a:ext cx="484667" cy="216137"/>
        </a:xfrm>
        <a:custGeom>
          <a:avLst/>
          <a:gdLst/>
          <a:ahLst/>
          <a:cxnLst/>
          <a:rect l="0" t="0" r="0" b="0"/>
          <a:pathLst>
            <a:path>
              <a:moveTo>
                <a:pt x="484667" y="0"/>
              </a:moveTo>
              <a:lnTo>
                <a:pt x="484667" y="128851"/>
              </a:lnTo>
              <a:lnTo>
                <a:pt x="0" y="128851"/>
              </a:lnTo>
              <a:lnTo>
                <a:pt x="0" y="2161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E2974-DB57-4F22-BD55-F0F0F5BB1D80}">
      <dsp:nvSpPr>
        <dsp:cNvPr id="0" name=""/>
        <dsp:cNvSpPr/>
      </dsp:nvSpPr>
      <dsp:spPr>
        <a:xfrm>
          <a:off x="4321008" y="2014437"/>
          <a:ext cx="484667" cy="21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51"/>
              </a:lnTo>
              <a:lnTo>
                <a:pt x="484667" y="128851"/>
              </a:lnTo>
              <a:lnTo>
                <a:pt x="484667" y="2161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F8C6A-8AA9-4FA4-9007-35413FAB4EF0}">
      <dsp:nvSpPr>
        <dsp:cNvPr id="0" name=""/>
        <dsp:cNvSpPr/>
      </dsp:nvSpPr>
      <dsp:spPr>
        <a:xfrm>
          <a:off x="2867006" y="2604659"/>
          <a:ext cx="484667" cy="21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51"/>
              </a:lnTo>
              <a:lnTo>
                <a:pt x="484667" y="128851"/>
              </a:lnTo>
              <a:lnTo>
                <a:pt x="484667" y="2161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60B49-AEE9-491D-8E03-47A9AA80041E}">
      <dsp:nvSpPr>
        <dsp:cNvPr id="0" name=""/>
        <dsp:cNvSpPr/>
      </dsp:nvSpPr>
      <dsp:spPr>
        <a:xfrm>
          <a:off x="2382338" y="2604659"/>
          <a:ext cx="484667" cy="216137"/>
        </a:xfrm>
        <a:custGeom>
          <a:avLst/>
          <a:gdLst/>
          <a:ahLst/>
          <a:cxnLst/>
          <a:rect l="0" t="0" r="0" b="0"/>
          <a:pathLst>
            <a:path>
              <a:moveTo>
                <a:pt x="484667" y="0"/>
              </a:moveTo>
              <a:lnTo>
                <a:pt x="484667" y="128851"/>
              </a:lnTo>
              <a:lnTo>
                <a:pt x="0" y="128851"/>
              </a:lnTo>
              <a:lnTo>
                <a:pt x="0" y="2161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32D00-386C-415D-9C7F-FEBF97B3F0A7}">
      <dsp:nvSpPr>
        <dsp:cNvPr id="0" name=""/>
        <dsp:cNvSpPr/>
      </dsp:nvSpPr>
      <dsp:spPr>
        <a:xfrm>
          <a:off x="2867006" y="2014437"/>
          <a:ext cx="1454001" cy="216137"/>
        </a:xfrm>
        <a:custGeom>
          <a:avLst/>
          <a:gdLst/>
          <a:ahLst/>
          <a:cxnLst/>
          <a:rect l="0" t="0" r="0" b="0"/>
          <a:pathLst>
            <a:path>
              <a:moveTo>
                <a:pt x="1454001" y="0"/>
              </a:moveTo>
              <a:lnTo>
                <a:pt x="1454001" y="128851"/>
              </a:lnTo>
              <a:lnTo>
                <a:pt x="0" y="128851"/>
              </a:lnTo>
              <a:lnTo>
                <a:pt x="0" y="2161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34E4E-7C5C-4C4B-99C7-8241593DEA44}">
      <dsp:nvSpPr>
        <dsp:cNvPr id="0" name=""/>
        <dsp:cNvSpPr/>
      </dsp:nvSpPr>
      <dsp:spPr>
        <a:xfrm>
          <a:off x="928336" y="2604659"/>
          <a:ext cx="484667" cy="21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51"/>
              </a:lnTo>
              <a:lnTo>
                <a:pt x="484667" y="128851"/>
              </a:lnTo>
              <a:lnTo>
                <a:pt x="484667" y="2161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DC4F2-5D80-43B9-9151-CFC6974AD6BB}">
      <dsp:nvSpPr>
        <dsp:cNvPr id="0" name=""/>
        <dsp:cNvSpPr/>
      </dsp:nvSpPr>
      <dsp:spPr>
        <a:xfrm>
          <a:off x="443669" y="2604659"/>
          <a:ext cx="484667" cy="216137"/>
        </a:xfrm>
        <a:custGeom>
          <a:avLst/>
          <a:gdLst/>
          <a:ahLst/>
          <a:cxnLst/>
          <a:rect l="0" t="0" r="0" b="0"/>
          <a:pathLst>
            <a:path>
              <a:moveTo>
                <a:pt x="484667" y="0"/>
              </a:moveTo>
              <a:lnTo>
                <a:pt x="484667" y="128851"/>
              </a:lnTo>
              <a:lnTo>
                <a:pt x="0" y="128851"/>
              </a:lnTo>
              <a:lnTo>
                <a:pt x="0" y="2161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C2F8C-F439-4EEE-A512-A3EB5879C367}">
      <dsp:nvSpPr>
        <dsp:cNvPr id="0" name=""/>
        <dsp:cNvSpPr/>
      </dsp:nvSpPr>
      <dsp:spPr>
        <a:xfrm>
          <a:off x="928336" y="2014437"/>
          <a:ext cx="3392671" cy="216137"/>
        </a:xfrm>
        <a:custGeom>
          <a:avLst/>
          <a:gdLst/>
          <a:ahLst/>
          <a:cxnLst/>
          <a:rect l="0" t="0" r="0" b="0"/>
          <a:pathLst>
            <a:path>
              <a:moveTo>
                <a:pt x="3392671" y="0"/>
              </a:moveTo>
              <a:lnTo>
                <a:pt x="3392671" y="128851"/>
              </a:lnTo>
              <a:lnTo>
                <a:pt x="0" y="128851"/>
              </a:lnTo>
              <a:lnTo>
                <a:pt x="0" y="2161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EED17-527B-466E-88AC-5408AD51DFA2}">
      <dsp:nvSpPr>
        <dsp:cNvPr id="0" name=""/>
        <dsp:cNvSpPr/>
      </dsp:nvSpPr>
      <dsp:spPr>
        <a:xfrm>
          <a:off x="3959752" y="1640353"/>
          <a:ext cx="722510" cy="3740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数据源分类</a:t>
          </a:r>
          <a:endParaRPr lang="zh-CN" altLang="en-US" sz="800" kern="1200" dirty="0"/>
        </a:p>
      </dsp:txBody>
      <dsp:txXfrm>
        <a:off x="3959752" y="1640353"/>
        <a:ext cx="722510" cy="374084"/>
      </dsp:txXfrm>
    </dsp:sp>
    <dsp:sp modelId="{D24BD8FA-433C-4C63-AAE5-B597F5FDE38D}">
      <dsp:nvSpPr>
        <dsp:cNvPr id="0" name=""/>
        <dsp:cNvSpPr/>
      </dsp:nvSpPr>
      <dsp:spPr>
        <a:xfrm>
          <a:off x="4104254" y="1931308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 dirty="0"/>
        </a:p>
      </dsp:txBody>
      <dsp:txXfrm>
        <a:off x="4104254" y="1931308"/>
        <a:ext cx="650259" cy="124694"/>
      </dsp:txXfrm>
    </dsp:sp>
    <dsp:sp modelId="{A905E188-816A-4F09-9A4C-E02AD4D6AF29}">
      <dsp:nvSpPr>
        <dsp:cNvPr id="0" name=""/>
        <dsp:cNvSpPr/>
      </dsp:nvSpPr>
      <dsp:spPr>
        <a:xfrm>
          <a:off x="567081" y="2230575"/>
          <a:ext cx="722510" cy="3740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关系型</a:t>
          </a:r>
          <a:endParaRPr lang="zh-CN" altLang="en-US" sz="800" kern="1200" dirty="0"/>
        </a:p>
      </dsp:txBody>
      <dsp:txXfrm>
        <a:off x="567081" y="2230575"/>
        <a:ext cx="722510" cy="374084"/>
      </dsp:txXfrm>
    </dsp:sp>
    <dsp:sp modelId="{A30A7DB0-F45F-4036-8343-9E9033F69DF9}">
      <dsp:nvSpPr>
        <dsp:cNvPr id="0" name=""/>
        <dsp:cNvSpPr/>
      </dsp:nvSpPr>
      <dsp:spPr>
        <a:xfrm>
          <a:off x="711583" y="2521529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711583" y="2521529"/>
        <a:ext cx="650259" cy="124694"/>
      </dsp:txXfrm>
    </dsp:sp>
    <dsp:sp modelId="{86824B1F-7DD0-4007-8754-D59FC690ED57}">
      <dsp:nvSpPr>
        <dsp:cNvPr id="0" name=""/>
        <dsp:cNvSpPr/>
      </dsp:nvSpPr>
      <dsp:spPr>
        <a:xfrm>
          <a:off x="82414" y="2820797"/>
          <a:ext cx="722510" cy="374084"/>
        </a:xfrm>
        <a:prstGeom prst="rect">
          <a:avLst/>
        </a:prstGeom>
        <a:solidFill>
          <a:schemeClr val="accent5">
            <a:hueOff val="1473723"/>
            <a:satOff val="-5988"/>
            <a:lumOff val="-13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MySQL</a:t>
          </a:r>
          <a:endParaRPr lang="zh-CN" altLang="en-US" sz="800" kern="1200" dirty="0"/>
        </a:p>
      </dsp:txBody>
      <dsp:txXfrm>
        <a:off x="82414" y="2820797"/>
        <a:ext cx="722510" cy="374084"/>
      </dsp:txXfrm>
    </dsp:sp>
    <dsp:sp modelId="{C4531604-F211-4618-B9F1-F2DF3D015282}">
      <dsp:nvSpPr>
        <dsp:cNvPr id="0" name=""/>
        <dsp:cNvSpPr/>
      </dsp:nvSpPr>
      <dsp:spPr>
        <a:xfrm>
          <a:off x="226916" y="3111751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473723"/>
              <a:satOff val="-5988"/>
              <a:lumOff val="-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sz="700" kern="1200" dirty="0" smtClean="0">
            <a:solidFill>
              <a:srgbClr val="FF0000"/>
            </a:solidFill>
          </a:endParaRPr>
        </a:p>
      </dsp:txBody>
      <dsp:txXfrm>
        <a:off x="226916" y="3111751"/>
        <a:ext cx="650259" cy="124694"/>
      </dsp:txXfrm>
    </dsp:sp>
    <dsp:sp modelId="{08C860CB-4A62-4741-80DB-6838DC08D978}">
      <dsp:nvSpPr>
        <dsp:cNvPr id="0" name=""/>
        <dsp:cNvSpPr/>
      </dsp:nvSpPr>
      <dsp:spPr>
        <a:xfrm>
          <a:off x="1051748" y="2820797"/>
          <a:ext cx="722510" cy="374084"/>
        </a:xfrm>
        <a:prstGeom prst="rect">
          <a:avLst/>
        </a:prstGeom>
        <a:solidFill>
          <a:schemeClr val="accent5">
            <a:hueOff val="2947447"/>
            <a:satOff val="-11975"/>
            <a:lumOff val="-264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Oracle</a:t>
          </a:r>
          <a:endParaRPr lang="zh-CN" altLang="en-US" sz="800" kern="1200" dirty="0"/>
        </a:p>
      </dsp:txBody>
      <dsp:txXfrm>
        <a:off x="1051748" y="2820797"/>
        <a:ext cx="722510" cy="374084"/>
      </dsp:txXfrm>
    </dsp:sp>
    <dsp:sp modelId="{5BE3CC14-87A6-4C43-A910-CB98F21D0C59}">
      <dsp:nvSpPr>
        <dsp:cNvPr id="0" name=""/>
        <dsp:cNvSpPr/>
      </dsp:nvSpPr>
      <dsp:spPr>
        <a:xfrm>
          <a:off x="1196250" y="3111751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947447"/>
              <a:satOff val="-11975"/>
              <a:lumOff val="-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smtClean="0"/>
            <a:t>No Started</a:t>
          </a:r>
          <a:endParaRPr lang="zh-CN" altLang="en-US" sz="800" kern="1200" dirty="0"/>
        </a:p>
      </dsp:txBody>
      <dsp:txXfrm>
        <a:off x="1196250" y="3111751"/>
        <a:ext cx="650259" cy="124694"/>
      </dsp:txXfrm>
    </dsp:sp>
    <dsp:sp modelId="{F11F2E7F-730D-45CC-899C-244E0C354D30}">
      <dsp:nvSpPr>
        <dsp:cNvPr id="0" name=""/>
        <dsp:cNvSpPr/>
      </dsp:nvSpPr>
      <dsp:spPr>
        <a:xfrm>
          <a:off x="2505750" y="2230575"/>
          <a:ext cx="722510" cy="374084"/>
        </a:xfrm>
        <a:prstGeom prst="rect">
          <a:avLst/>
        </a:prstGeom>
        <a:solidFill>
          <a:schemeClr val="accent5">
            <a:hueOff val="4421170"/>
            <a:satOff val="-17963"/>
            <a:lumOff val="-397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文档型</a:t>
          </a:r>
          <a:endParaRPr lang="zh-CN" altLang="en-US" sz="800" kern="1200" dirty="0"/>
        </a:p>
      </dsp:txBody>
      <dsp:txXfrm>
        <a:off x="2505750" y="2230575"/>
        <a:ext cx="722510" cy="374084"/>
      </dsp:txXfrm>
    </dsp:sp>
    <dsp:sp modelId="{7D7DEDFF-733F-4974-94D1-AB711EA47579}">
      <dsp:nvSpPr>
        <dsp:cNvPr id="0" name=""/>
        <dsp:cNvSpPr/>
      </dsp:nvSpPr>
      <dsp:spPr>
        <a:xfrm>
          <a:off x="2650252" y="2521529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4421170"/>
              <a:satOff val="-17963"/>
              <a:lumOff val="-39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sz="700" kern="1200" dirty="0">
            <a:solidFill>
              <a:srgbClr val="FF0000"/>
            </a:solidFill>
          </a:endParaRPr>
        </a:p>
      </dsp:txBody>
      <dsp:txXfrm>
        <a:off x="2650252" y="2521529"/>
        <a:ext cx="650259" cy="124694"/>
      </dsp:txXfrm>
    </dsp:sp>
    <dsp:sp modelId="{FE406D5B-E260-4EA3-BEF2-6951789D810E}">
      <dsp:nvSpPr>
        <dsp:cNvPr id="0" name=""/>
        <dsp:cNvSpPr/>
      </dsp:nvSpPr>
      <dsp:spPr>
        <a:xfrm>
          <a:off x="2021083" y="2820797"/>
          <a:ext cx="722510" cy="374084"/>
        </a:xfrm>
        <a:prstGeom prst="rect">
          <a:avLst/>
        </a:prstGeom>
        <a:solidFill>
          <a:schemeClr val="accent5">
            <a:hueOff val="5894893"/>
            <a:satOff val="-23950"/>
            <a:lumOff val="-529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Elasticsearch</a:t>
          </a:r>
          <a:endParaRPr lang="zh-CN" altLang="en-US" sz="800" kern="1200" dirty="0"/>
        </a:p>
      </dsp:txBody>
      <dsp:txXfrm>
        <a:off x="2021083" y="2820797"/>
        <a:ext cx="722510" cy="374084"/>
      </dsp:txXfrm>
    </dsp:sp>
    <dsp:sp modelId="{35618845-C6B8-442E-AE8B-92AB3A133CF1}">
      <dsp:nvSpPr>
        <dsp:cNvPr id="0" name=""/>
        <dsp:cNvSpPr/>
      </dsp:nvSpPr>
      <dsp:spPr>
        <a:xfrm>
          <a:off x="2165585" y="3111751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894893"/>
              <a:satOff val="-23950"/>
              <a:lumOff val="-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sz="700" kern="1200" dirty="0">
            <a:solidFill>
              <a:srgbClr val="FF0000"/>
            </a:solidFill>
          </a:endParaRPr>
        </a:p>
      </dsp:txBody>
      <dsp:txXfrm>
        <a:off x="2165585" y="3111751"/>
        <a:ext cx="650259" cy="124694"/>
      </dsp:txXfrm>
    </dsp:sp>
    <dsp:sp modelId="{6EE067FD-C6DD-4D9F-BCAA-E10F0FDB3A51}">
      <dsp:nvSpPr>
        <dsp:cNvPr id="0" name=""/>
        <dsp:cNvSpPr/>
      </dsp:nvSpPr>
      <dsp:spPr>
        <a:xfrm>
          <a:off x="2990418" y="2820797"/>
          <a:ext cx="722510" cy="374084"/>
        </a:xfrm>
        <a:prstGeom prst="rect">
          <a:avLst/>
        </a:prstGeom>
        <a:solidFill>
          <a:schemeClr val="accent5">
            <a:hueOff val="7368616"/>
            <a:satOff val="-29938"/>
            <a:lumOff val="-661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MongoDB</a:t>
          </a:r>
          <a:endParaRPr lang="zh-CN" altLang="en-US" sz="800" kern="1200" dirty="0"/>
        </a:p>
      </dsp:txBody>
      <dsp:txXfrm>
        <a:off x="2990418" y="2820797"/>
        <a:ext cx="722510" cy="374084"/>
      </dsp:txXfrm>
    </dsp:sp>
    <dsp:sp modelId="{6DA37409-A593-4C5D-A052-3E2AEDEFA340}">
      <dsp:nvSpPr>
        <dsp:cNvPr id="0" name=""/>
        <dsp:cNvSpPr/>
      </dsp:nvSpPr>
      <dsp:spPr>
        <a:xfrm>
          <a:off x="3134920" y="3111751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7368616"/>
              <a:satOff val="-29938"/>
              <a:lumOff val="-6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sz="800" kern="1200" dirty="0">
            <a:solidFill>
              <a:srgbClr val="FF0000"/>
            </a:solidFill>
          </a:endParaRPr>
        </a:p>
      </dsp:txBody>
      <dsp:txXfrm>
        <a:off x="3134920" y="3111751"/>
        <a:ext cx="650259" cy="124694"/>
      </dsp:txXfrm>
    </dsp:sp>
    <dsp:sp modelId="{1B48ECAC-AA46-4B02-B3EC-4D779B3F7023}">
      <dsp:nvSpPr>
        <dsp:cNvPr id="0" name=""/>
        <dsp:cNvSpPr/>
      </dsp:nvSpPr>
      <dsp:spPr>
        <a:xfrm>
          <a:off x="4444419" y="2230575"/>
          <a:ext cx="722510" cy="374084"/>
        </a:xfrm>
        <a:prstGeom prst="rect">
          <a:avLst/>
        </a:prstGeom>
        <a:solidFill>
          <a:schemeClr val="accent5">
            <a:hueOff val="8842340"/>
            <a:satOff val="-35925"/>
            <a:lumOff val="-79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OLAP</a:t>
          </a:r>
          <a:endParaRPr lang="zh-CN" altLang="en-US" sz="800" kern="1200" dirty="0"/>
        </a:p>
      </dsp:txBody>
      <dsp:txXfrm>
        <a:off x="4444419" y="2230575"/>
        <a:ext cx="722510" cy="374084"/>
      </dsp:txXfrm>
    </dsp:sp>
    <dsp:sp modelId="{ACD901C6-F3D3-42F0-8D1E-61E1A4657EE0}">
      <dsp:nvSpPr>
        <dsp:cNvPr id="0" name=""/>
        <dsp:cNvSpPr/>
      </dsp:nvSpPr>
      <dsp:spPr>
        <a:xfrm>
          <a:off x="4588922" y="2521529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8842340"/>
              <a:satOff val="-35925"/>
              <a:lumOff val="-7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4588922" y="2521529"/>
        <a:ext cx="650259" cy="124694"/>
      </dsp:txXfrm>
    </dsp:sp>
    <dsp:sp modelId="{DBF7F870-2127-4F49-BFEB-930BE0F30B96}">
      <dsp:nvSpPr>
        <dsp:cNvPr id="0" name=""/>
        <dsp:cNvSpPr/>
      </dsp:nvSpPr>
      <dsp:spPr>
        <a:xfrm>
          <a:off x="3959752" y="2820797"/>
          <a:ext cx="722510" cy="374084"/>
        </a:xfrm>
        <a:prstGeom prst="rect">
          <a:avLst/>
        </a:prstGeom>
        <a:solidFill>
          <a:schemeClr val="accent5">
            <a:hueOff val="10316062"/>
            <a:satOff val="-41913"/>
            <a:lumOff val="-926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Druid</a:t>
          </a:r>
          <a:endParaRPr lang="zh-CN" altLang="en-US" sz="800" kern="1200" dirty="0"/>
        </a:p>
      </dsp:txBody>
      <dsp:txXfrm>
        <a:off x="3959752" y="2820797"/>
        <a:ext cx="722510" cy="374084"/>
      </dsp:txXfrm>
    </dsp:sp>
    <dsp:sp modelId="{DF7CFB58-F08B-4319-9BED-24396FA68857}">
      <dsp:nvSpPr>
        <dsp:cNvPr id="0" name=""/>
        <dsp:cNvSpPr/>
      </dsp:nvSpPr>
      <dsp:spPr>
        <a:xfrm>
          <a:off x="4104254" y="3111751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316062"/>
              <a:satOff val="-41913"/>
              <a:lumOff val="-92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sz="700" kern="1200" dirty="0">
            <a:solidFill>
              <a:srgbClr val="FF0000"/>
            </a:solidFill>
          </a:endParaRPr>
        </a:p>
      </dsp:txBody>
      <dsp:txXfrm>
        <a:off x="4104254" y="3111751"/>
        <a:ext cx="650259" cy="124694"/>
      </dsp:txXfrm>
    </dsp:sp>
    <dsp:sp modelId="{B874393F-5F61-438D-89B3-D51E0EA00EA0}">
      <dsp:nvSpPr>
        <dsp:cNvPr id="0" name=""/>
        <dsp:cNvSpPr/>
      </dsp:nvSpPr>
      <dsp:spPr>
        <a:xfrm>
          <a:off x="4929087" y="2820797"/>
          <a:ext cx="722510" cy="374084"/>
        </a:xfrm>
        <a:prstGeom prst="rect">
          <a:avLst/>
        </a:prstGeom>
        <a:solidFill>
          <a:schemeClr val="accent5">
            <a:hueOff val="11789787"/>
            <a:satOff val="-47901"/>
            <a:lumOff val="-105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Clickhouse</a:t>
          </a:r>
          <a:endParaRPr lang="zh-CN" altLang="en-US" sz="800" kern="1200" dirty="0"/>
        </a:p>
      </dsp:txBody>
      <dsp:txXfrm>
        <a:off x="4929087" y="2820797"/>
        <a:ext cx="722510" cy="374084"/>
      </dsp:txXfrm>
    </dsp:sp>
    <dsp:sp modelId="{CBD28EDD-8479-4758-A8CF-3232C4A54540}">
      <dsp:nvSpPr>
        <dsp:cNvPr id="0" name=""/>
        <dsp:cNvSpPr/>
      </dsp:nvSpPr>
      <dsp:spPr>
        <a:xfrm>
          <a:off x="5073589" y="3111751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1789787"/>
              <a:satOff val="-47901"/>
              <a:lumOff val="-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smtClean="0"/>
            <a:t>No Started</a:t>
          </a:r>
          <a:endParaRPr lang="zh-CN" altLang="en-US" sz="800" kern="1200" dirty="0"/>
        </a:p>
      </dsp:txBody>
      <dsp:txXfrm>
        <a:off x="5073589" y="3111751"/>
        <a:ext cx="650259" cy="124694"/>
      </dsp:txXfrm>
    </dsp:sp>
    <dsp:sp modelId="{26DF0A5E-BE6B-407E-86E0-EF66A941144B}">
      <dsp:nvSpPr>
        <dsp:cNvPr id="0" name=""/>
        <dsp:cNvSpPr/>
      </dsp:nvSpPr>
      <dsp:spPr>
        <a:xfrm>
          <a:off x="6383089" y="2230575"/>
          <a:ext cx="722510" cy="374084"/>
        </a:xfrm>
        <a:prstGeom prst="rect">
          <a:avLst/>
        </a:prstGeom>
        <a:solidFill>
          <a:schemeClr val="accent5">
            <a:hueOff val="13263510"/>
            <a:satOff val="-53888"/>
            <a:lumOff val="-1191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Key-value</a:t>
          </a:r>
          <a:endParaRPr lang="zh-CN" altLang="en-US" sz="800" kern="1200" dirty="0"/>
        </a:p>
      </dsp:txBody>
      <dsp:txXfrm>
        <a:off x="6383089" y="2230575"/>
        <a:ext cx="722510" cy="374084"/>
      </dsp:txXfrm>
    </dsp:sp>
    <dsp:sp modelId="{765C9047-556D-4C51-A3B3-1D7D88EAF215}">
      <dsp:nvSpPr>
        <dsp:cNvPr id="0" name=""/>
        <dsp:cNvSpPr/>
      </dsp:nvSpPr>
      <dsp:spPr>
        <a:xfrm>
          <a:off x="6527591" y="2521529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3263510"/>
              <a:satOff val="-53888"/>
              <a:lumOff val="-11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sz="700" kern="1200" dirty="0">
            <a:solidFill>
              <a:srgbClr val="FF0000"/>
            </a:solidFill>
          </a:endParaRPr>
        </a:p>
      </dsp:txBody>
      <dsp:txXfrm>
        <a:off x="6527591" y="2521529"/>
        <a:ext cx="650259" cy="124694"/>
      </dsp:txXfrm>
    </dsp:sp>
    <dsp:sp modelId="{E4D3EE3C-B1EE-4632-A7BD-7D4A7EDCB2C6}">
      <dsp:nvSpPr>
        <dsp:cNvPr id="0" name=""/>
        <dsp:cNvSpPr/>
      </dsp:nvSpPr>
      <dsp:spPr>
        <a:xfrm>
          <a:off x="5898421" y="2820797"/>
          <a:ext cx="722510" cy="374084"/>
        </a:xfrm>
        <a:prstGeom prst="rect">
          <a:avLst/>
        </a:prstGeom>
        <a:solidFill>
          <a:schemeClr val="accent5">
            <a:hueOff val="14737233"/>
            <a:satOff val="-59876"/>
            <a:lumOff val="-1323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Redis</a:t>
          </a:r>
          <a:endParaRPr lang="zh-CN" altLang="en-US" sz="800" kern="1200" dirty="0"/>
        </a:p>
      </dsp:txBody>
      <dsp:txXfrm>
        <a:off x="5898421" y="2820797"/>
        <a:ext cx="722510" cy="374084"/>
      </dsp:txXfrm>
    </dsp:sp>
    <dsp:sp modelId="{56A24E58-58EA-41F6-B913-515E6C134CB8}">
      <dsp:nvSpPr>
        <dsp:cNvPr id="0" name=""/>
        <dsp:cNvSpPr/>
      </dsp:nvSpPr>
      <dsp:spPr>
        <a:xfrm>
          <a:off x="6042924" y="3111751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4737233"/>
              <a:satOff val="-59876"/>
              <a:lumOff val="-1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sz="700" kern="1200" dirty="0">
            <a:solidFill>
              <a:srgbClr val="FF0000"/>
            </a:solidFill>
          </a:endParaRPr>
        </a:p>
      </dsp:txBody>
      <dsp:txXfrm>
        <a:off x="6042924" y="3111751"/>
        <a:ext cx="650259" cy="124694"/>
      </dsp:txXfrm>
    </dsp:sp>
    <dsp:sp modelId="{B5E42810-10BE-4704-A5EB-B3D19AAE8837}">
      <dsp:nvSpPr>
        <dsp:cNvPr id="0" name=""/>
        <dsp:cNvSpPr/>
      </dsp:nvSpPr>
      <dsp:spPr>
        <a:xfrm>
          <a:off x="6867756" y="2820797"/>
          <a:ext cx="722510" cy="374084"/>
        </a:xfrm>
        <a:prstGeom prst="rect">
          <a:avLst/>
        </a:prstGeom>
        <a:solidFill>
          <a:schemeClr val="accent5">
            <a:hueOff val="16210957"/>
            <a:satOff val="-65863"/>
            <a:lumOff val="-145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HBase</a:t>
          </a:r>
          <a:endParaRPr lang="zh-CN" altLang="en-US" sz="800" kern="1200" dirty="0"/>
        </a:p>
      </dsp:txBody>
      <dsp:txXfrm>
        <a:off x="6867756" y="2820797"/>
        <a:ext cx="722510" cy="374084"/>
      </dsp:txXfrm>
    </dsp:sp>
    <dsp:sp modelId="{D7988FF6-A69A-40EA-8C39-B8B4F15DF5E4}">
      <dsp:nvSpPr>
        <dsp:cNvPr id="0" name=""/>
        <dsp:cNvSpPr/>
      </dsp:nvSpPr>
      <dsp:spPr>
        <a:xfrm>
          <a:off x="7012258" y="3111751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6210957"/>
              <a:satOff val="-65863"/>
              <a:lumOff val="-145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sz="700" kern="1200" dirty="0">
            <a:solidFill>
              <a:srgbClr val="FF0000"/>
            </a:solidFill>
          </a:endParaRPr>
        </a:p>
      </dsp:txBody>
      <dsp:txXfrm>
        <a:off x="7012258" y="3111751"/>
        <a:ext cx="650259" cy="124694"/>
      </dsp:txXfrm>
    </dsp:sp>
    <dsp:sp modelId="{D9ACAA07-61DD-482C-BDAE-1C816A37DEE6}">
      <dsp:nvSpPr>
        <dsp:cNvPr id="0" name=""/>
        <dsp:cNvSpPr/>
      </dsp:nvSpPr>
      <dsp:spPr>
        <a:xfrm>
          <a:off x="7352423" y="2230575"/>
          <a:ext cx="722510" cy="374084"/>
        </a:xfrm>
        <a:prstGeom prst="rect">
          <a:avLst/>
        </a:prstGeom>
        <a:solidFill>
          <a:schemeClr val="accent5">
            <a:hueOff val="17684680"/>
            <a:satOff val="-71851"/>
            <a:lumOff val="-1588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2787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Hive</a:t>
          </a:r>
          <a:endParaRPr lang="zh-CN" altLang="en-US" sz="800" kern="1200" dirty="0"/>
        </a:p>
      </dsp:txBody>
      <dsp:txXfrm>
        <a:off x="7352423" y="2230575"/>
        <a:ext cx="722510" cy="374084"/>
      </dsp:txXfrm>
    </dsp:sp>
    <dsp:sp modelId="{C6DE910E-1F10-472A-9A34-45F05BAF38EF}">
      <dsp:nvSpPr>
        <dsp:cNvPr id="0" name=""/>
        <dsp:cNvSpPr/>
      </dsp:nvSpPr>
      <dsp:spPr>
        <a:xfrm>
          <a:off x="7496926" y="2521529"/>
          <a:ext cx="650259" cy="1246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7684680"/>
              <a:satOff val="-71851"/>
              <a:lumOff val="-1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>
              <a:solidFill>
                <a:srgbClr val="FF0000"/>
              </a:solidFill>
              <a:latin typeface="方正舒体"/>
              <a:ea typeface="方正舒体"/>
            </a:rPr>
            <a:t>√</a:t>
          </a:r>
          <a:endParaRPr lang="zh-CN" altLang="en-US" sz="700" kern="1200" dirty="0">
            <a:solidFill>
              <a:srgbClr val="FF0000"/>
            </a:solidFill>
          </a:endParaRPr>
        </a:p>
      </dsp:txBody>
      <dsp:txXfrm>
        <a:off x="7496926" y="2521529"/>
        <a:ext cx="650259" cy="12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est.qihoo.net:8888/proxy/application_1543893582405_838478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est.qihoo.net:8888/cluster/scheduler?openQueues=root.te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第一期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运维诊断</a:t>
            </a:r>
            <a:r>
              <a:rPr lang="zh-CN" altLang="en-US" dirty="0" smtClean="0"/>
              <a:t>培训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8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/>
              <a:t>案例一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2700" b="1" dirty="0"/>
              <a:t>spark</a:t>
            </a:r>
            <a:r>
              <a:rPr lang="zh-CN" altLang="en-US" sz="2700" b="1" dirty="0"/>
              <a:t>任务长时间处于</a:t>
            </a:r>
            <a:r>
              <a:rPr lang="en-US" altLang="zh-CN" sz="2700" b="1" dirty="0"/>
              <a:t>ACCEPTED</a:t>
            </a:r>
            <a:r>
              <a:rPr lang="zh-CN" altLang="en-US" sz="2700" b="1" dirty="0"/>
              <a:t>状态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任务信息：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1800" dirty="0">
                <a:hlinkClick r:id="rId2"/>
              </a:rPr>
              <a:t>http://test.qihoo.net:8888/proxy/application_1543893582405_838478/</a:t>
            </a:r>
            <a:endParaRPr lang="en-US" altLang="zh-CN" sz="1800" dirty="0" smtClean="0"/>
          </a:p>
          <a:p>
            <a:pPr marL="11430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708920"/>
            <a:ext cx="76009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/>
              <a:t>案例一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2700" b="1" dirty="0"/>
              <a:t>spark</a:t>
            </a:r>
            <a:r>
              <a:rPr lang="zh-CN" altLang="en-US" sz="2700" b="1" dirty="0"/>
              <a:t>任务长时间处于</a:t>
            </a:r>
            <a:r>
              <a:rPr lang="en-US" altLang="zh-CN" sz="2700" b="1" dirty="0"/>
              <a:t>ACCEPTED</a:t>
            </a:r>
            <a:r>
              <a:rPr lang="zh-CN" altLang="en-US" sz="2700" b="1" dirty="0"/>
              <a:t>状态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队列信息：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1800" dirty="0">
                <a:hlinkClick r:id="rId2"/>
              </a:rPr>
              <a:t>http://test.qihoo.net:8888/cluster/scheduler?openQueues=root.test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754610"/>
            <a:ext cx="76295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5218185"/>
            <a:ext cx="7616188" cy="830997"/>
          </a:xfrm>
          <a:prstGeom prst="rect">
            <a:avLst/>
          </a:prstGeom>
          <a:solidFill>
            <a:srgbClr val="FCFFEB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B050"/>
                </a:solidFill>
              </a:rPr>
              <a:t>解决方法</a:t>
            </a:r>
            <a:r>
              <a:rPr lang="zh-CN" altLang="en-US" sz="1600" dirty="0" smtClean="0"/>
              <a:t>：查看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队列的资源使用情况。如果发现资源已经不足，则需要等待。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如果还有资源，根据之前的一些实际经验，则可能是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的调度有了问题。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425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 smtClean="0"/>
              <a:t>案例二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2800" dirty="0" err="1"/>
              <a:t>spark.kryoserializer.buffer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用户日志出现：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20888"/>
            <a:ext cx="762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4221088"/>
            <a:ext cx="7842211" cy="1569660"/>
          </a:xfrm>
          <a:prstGeom prst="rect">
            <a:avLst/>
          </a:prstGeom>
          <a:solidFill>
            <a:srgbClr val="FCFFEB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B050"/>
                </a:solidFill>
              </a:rPr>
              <a:t>解决方法</a:t>
            </a:r>
            <a:r>
              <a:rPr lang="zh-CN" altLang="en-US" sz="1600" dirty="0" smtClean="0"/>
              <a:t>：合理</a:t>
            </a:r>
            <a:r>
              <a:rPr lang="zh-CN" altLang="en-US" sz="1600" dirty="0"/>
              <a:t>设置</a:t>
            </a:r>
            <a:r>
              <a:rPr lang="en-US" altLang="zh-CN" sz="1600" dirty="0" err="1" smtClean="0"/>
              <a:t>spark.kryoserializer.buffer.max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spark.kryoserializer.buffer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err="1" smtClean="0"/>
              <a:t>spark.kryoserializer.buffer.max</a:t>
            </a:r>
            <a:r>
              <a:rPr lang="zh-CN" altLang="en-US" sz="1600" dirty="0"/>
              <a:t>应该小于</a:t>
            </a:r>
            <a:r>
              <a:rPr lang="en-US" altLang="zh-CN" sz="1600" dirty="0"/>
              <a:t>2G 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如果</a:t>
            </a:r>
            <a:r>
              <a:rPr lang="zh-CN" altLang="en-US" sz="1600" dirty="0"/>
              <a:t>设置小于</a:t>
            </a:r>
            <a:r>
              <a:rPr lang="en-US" altLang="zh-CN" sz="1600" dirty="0"/>
              <a:t>2G</a:t>
            </a:r>
            <a:r>
              <a:rPr lang="zh-CN" altLang="en-US" sz="1600" dirty="0"/>
              <a:t>还是报错，可能是输入数据太大或者逻辑复杂生成的数据多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建议</a:t>
            </a:r>
            <a:r>
              <a:rPr lang="zh-CN" altLang="en-US" sz="1600" dirty="0"/>
              <a:t>减少每个</a:t>
            </a:r>
            <a:r>
              <a:rPr lang="en-US" altLang="zh-CN" sz="1600" dirty="0"/>
              <a:t>task</a:t>
            </a:r>
            <a:r>
              <a:rPr lang="zh-CN" altLang="en-US" sz="1600" dirty="0"/>
              <a:t>的处理数据</a:t>
            </a:r>
            <a:r>
              <a:rPr lang="zh-CN" altLang="en-US" sz="1600" dirty="0" smtClean="0"/>
              <a:t>量。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32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案例三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2400" b="1" dirty="0"/>
              <a:t>Total size of serialized </a:t>
            </a:r>
            <a:r>
              <a:rPr lang="en-US" altLang="zh-CN" sz="2400" b="1" dirty="0" smtClean="0"/>
              <a:t>results</a:t>
            </a:r>
            <a:endParaRPr lang="en-US" altLang="zh-CN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用户日志出现：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420888"/>
            <a:ext cx="7610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75098" y="3861048"/>
            <a:ext cx="6925294" cy="1200329"/>
          </a:xfrm>
          <a:prstGeom prst="rect">
            <a:avLst/>
          </a:prstGeom>
          <a:solidFill>
            <a:srgbClr val="FCFFEB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B050"/>
                </a:solidFill>
              </a:rPr>
              <a:t>解决方法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用户应该考虑拉取数据到</a:t>
            </a:r>
            <a:r>
              <a:rPr lang="en-US" altLang="zh-CN" sz="1600" dirty="0"/>
              <a:t>driver</a:t>
            </a:r>
            <a:r>
              <a:rPr lang="zh-CN" altLang="en-US" sz="1600" dirty="0"/>
              <a:t>端是否合理</a:t>
            </a:r>
            <a:r>
              <a:rPr lang="zh-CN" altLang="en-US" sz="1600" dirty="0" smtClean="0"/>
              <a:t>？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如果</a:t>
            </a:r>
            <a:r>
              <a:rPr lang="zh-CN" altLang="en-US" sz="1600" dirty="0"/>
              <a:t>不合理，增加过滤条件或者采用</a:t>
            </a:r>
            <a:r>
              <a:rPr lang="en-US" altLang="zh-CN" sz="1600" dirty="0"/>
              <a:t>insert overwrite directory</a:t>
            </a:r>
            <a:r>
              <a:rPr lang="zh-CN" altLang="en-US" sz="1600" dirty="0"/>
              <a:t>命令解决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如果</a:t>
            </a:r>
            <a:r>
              <a:rPr lang="zh-CN" altLang="en-US" sz="1600" dirty="0"/>
              <a:t>合理，则适当增加</a:t>
            </a:r>
            <a:r>
              <a:rPr lang="en-US" altLang="zh-CN" sz="1600" dirty="0" err="1"/>
              <a:t>spark.driver.maxResultSize</a:t>
            </a:r>
            <a:r>
              <a:rPr lang="zh-CN" altLang="en-US" sz="1600" dirty="0"/>
              <a:t>的大小。</a:t>
            </a:r>
          </a:p>
        </p:txBody>
      </p:sp>
    </p:spTree>
    <p:extLst>
      <p:ext uri="{BB962C8B-B14F-4D97-AF65-F5344CB8AC3E}">
        <p14:creationId xmlns:p14="http://schemas.microsoft.com/office/powerpoint/2010/main" val="14611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案例</a:t>
            </a:r>
            <a:r>
              <a:rPr lang="zh-CN" altLang="en-US" b="1" dirty="0"/>
              <a:t>四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2400" b="1" dirty="0" smtClean="0"/>
              <a:t>python</a:t>
            </a:r>
            <a:r>
              <a:rPr lang="zh-CN" altLang="en-US" sz="2400" b="1" dirty="0" smtClean="0"/>
              <a:t>路径不正确</a:t>
            </a:r>
            <a:endParaRPr lang="en-US" altLang="zh-CN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用户日志出现：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75098" y="3861048"/>
            <a:ext cx="6753772" cy="830997"/>
          </a:xfrm>
          <a:prstGeom prst="rect">
            <a:avLst/>
          </a:prstGeom>
          <a:solidFill>
            <a:srgbClr val="FCFFEB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B050"/>
                </a:solidFill>
              </a:rPr>
              <a:t>解决方法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用户使用</a:t>
            </a:r>
            <a:r>
              <a:rPr lang="en-US" altLang="zh-CN" sz="1600" dirty="0"/>
              <a:t>archives</a:t>
            </a:r>
            <a:r>
              <a:rPr lang="zh-CN" altLang="en-US" sz="1600" dirty="0"/>
              <a:t>方式提交</a:t>
            </a:r>
            <a:r>
              <a:rPr lang="en-US" altLang="zh-CN" sz="1600" dirty="0"/>
              <a:t>python2.7.tgz</a:t>
            </a:r>
            <a:r>
              <a:rPr lang="zh-CN" altLang="en-US" sz="1600" dirty="0" smtClean="0"/>
              <a:t>，该</a:t>
            </a:r>
            <a:r>
              <a:rPr lang="en-US" altLang="zh-CN" sz="1600" dirty="0" err="1"/>
              <a:t>tgz</a:t>
            </a:r>
            <a:r>
              <a:rPr lang="zh-CN" altLang="en-US" sz="1600" dirty="0"/>
              <a:t>有多级</a:t>
            </a:r>
            <a:r>
              <a:rPr lang="zh-CN" altLang="en-US" sz="1600" dirty="0" smtClean="0"/>
              <a:t>目录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指定</a:t>
            </a:r>
            <a:r>
              <a:rPr lang="zh-CN" altLang="en-US" sz="1600" dirty="0"/>
              <a:t>的</a:t>
            </a:r>
            <a:r>
              <a:rPr lang="en-US" altLang="zh-CN" sz="1600" dirty="0"/>
              <a:t>Python</a:t>
            </a:r>
            <a:r>
              <a:rPr lang="zh-CN" altLang="en-US" sz="1600" dirty="0"/>
              <a:t>的路径不对。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420888"/>
            <a:ext cx="76009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0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用户日志出现：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案例五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2000" b="1" dirty="0" smtClean="0"/>
              <a:t>The </a:t>
            </a:r>
            <a:r>
              <a:rPr lang="en-US" altLang="zh-CN" sz="2000" b="1" dirty="0" err="1"/>
              <a:t>DiskSpace</a:t>
            </a:r>
            <a:r>
              <a:rPr lang="en-US" altLang="zh-CN" sz="2000" b="1" dirty="0"/>
              <a:t> quota of </a:t>
            </a:r>
            <a:r>
              <a:rPr lang="en-US" altLang="zh-CN" sz="2000" b="1" dirty="0" smtClean="0"/>
              <a:t>/home/… </a:t>
            </a:r>
            <a:r>
              <a:rPr lang="en-US" altLang="zh-CN" sz="2000" b="1" dirty="0"/>
              <a:t>is </a:t>
            </a:r>
            <a:r>
              <a:rPr lang="en-US" altLang="zh-CN" sz="2000" b="1" dirty="0" smtClean="0"/>
              <a:t>exceeded</a:t>
            </a:r>
            <a:endParaRPr lang="en-US" altLang="zh-CN" sz="2000" b="1" i="0" dirty="0">
              <a:solidFill>
                <a:srgbClr val="333333"/>
              </a:solidFill>
              <a:effectLst/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5098" y="5478323"/>
            <a:ext cx="6748963" cy="412934"/>
          </a:xfrm>
          <a:prstGeom prst="rect">
            <a:avLst/>
          </a:prstGeom>
          <a:solidFill>
            <a:srgbClr val="FCFFEB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B050"/>
                </a:solidFill>
              </a:rPr>
              <a:t>解决方法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分配给用户的</a:t>
            </a:r>
            <a:r>
              <a:rPr lang="en-US" altLang="zh-CN" sz="1600" dirty="0" err="1"/>
              <a:t>hdfs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quato</a:t>
            </a:r>
            <a:r>
              <a:rPr lang="zh-CN" altLang="en-US" sz="1600" dirty="0"/>
              <a:t>满了，需要登录云图申请加</a:t>
            </a:r>
            <a:r>
              <a:rPr lang="zh-CN" altLang="en-US" sz="1600" dirty="0" smtClean="0"/>
              <a:t>资源。</a:t>
            </a:r>
            <a:endParaRPr lang="zh-CN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71" y="2389609"/>
            <a:ext cx="7591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0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用户日志出现：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b="1" dirty="0" err="1" smtClean="0"/>
              <a:t>java.lang.NullPointerException</a:t>
            </a:r>
            <a:endParaRPr lang="en-US" altLang="zh-CN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案例六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sz="2700" b="1" dirty="0" smtClean="0"/>
              <a:t>空指针异常</a:t>
            </a:r>
            <a:endParaRPr lang="en-US" altLang="zh-CN" sz="2700" b="1" i="0" dirty="0">
              <a:solidFill>
                <a:srgbClr val="333333"/>
              </a:solidFill>
              <a:effectLst/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59" y="3429000"/>
            <a:ext cx="4294765" cy="1200329"/>
          </a:xfrm>
          <a:prstGeom prst="rect">
            <a:avLst/>
          </a:prstGeom>
          <a:solidFill>
            <a:srgbClr val="FCFFEB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B050"/>
                </a:solidFill>
              </a:rPr>
              <a:t>解决方法</a:t>
            </a:r>
            <a:r>
              <a:rPr lang="zh-CN" altLang="en-US" sz="1600" dirty="0" smtClean="0"/>
              <a:t>：需要根据线程栈的信息具体分析。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大多数情况下，是用户代码的逻辑问题。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少数情况下，是</a:t>
            </a:r>
            <a:r>
              <a:rPr lang="en-US" altLang="zh-CN" sz="1600" dirty="0" smtClean="0"/>
              <a:t>Spark</a:t>
            </a:r>
            <a:r>
              <a:rPr lang="zh-CN" altLang="en-US" sz="1600" dirty="0" smtClean="0"/>
              <a:t>自身的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导致。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30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用户日志出现：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b="1" dirty="0" err="1"/>
              <a:t>org.apache.spark.sql.AnalysisException</a:t>
            </a:r>
            <a:r>
              <a:rPr lang="en-US" altLang="zh-CN" b="1" dirty="0"/>
              <a:t>: Table not found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sz="3900" b="1" dirty="0" smtClean="0"/>
              <a:t>案例七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2800" b="1" dirty="0" smtClean="0"/>
              <a:t>Table </a:t>
            </a:r>
            <a:r>
              <a:rPr lang="en-US" altLang="zh-CN" sz="2800" b="1" dirty="0"/>
              <a:t>not </a:t>
            </a:r>
            <a:r>
              <a:rPr lang="en-US" altLang="zh-CN" sz="2800" b="1" dirty="0" smtClean="0"/>
              <a:t>found</a:t>
            </a:r>
            <a:endParaRPr lang="en-US" altLang="zh-CN" sz="2700" b="1" i="0" dirty="0">
              <a:solidFill>
                <a:srgbClr val="333333"/>
              </a:solidFill>
              <a:effectLst/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501008"/>
            <a:ext cx="7152920" cy="1938992"/>
          </a:xfrm>
          <a:prstGeom prst="rect">
            <a:avLst/>
          </a:prstGeom>
          <a:solidFill>
            <a:srgbClr val="FCFFEB"/>
          </a:solidFill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B050"/>
                </a:solidFill>
              </a:rPr>
              <a:t>解决方法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出现此错误，目前有三种可能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一、</a:t>
            </a:r>
            <a:r>
              <a:rPr lang="zh-CN" altLang="en-US" sz="1600" b="1" dirty="0" smtClean="0"/>
              <a:t>表</a:t>
            </a:r>
            <a:r>
              <a:rPr lang="zh-CN" altLang="en-US" sz="1600" b="1" dirty="0"/>
              <a:t>不存在</a:t>
            </a:r>
            <a:endParaRPr lang="zh-CN" altLang="en-US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这种</a:t>
            </a:r>
            <a:r>
              <a:rPr lang="zh-CN" altLang="en-US" sz="1600" dirty="0"/>
              <a:t>情况最为常见。一般是用户写错的表名或者没有这个表。</a:t>
            </a:r>
          </a:p>
          <a:p>
            <a:r>
              <a:rPr lang="zh-CN" altLang="en-US" sz="1600" b="1" dirty="0" smtClean="0"/>
              <a:t>二、</a:t>
            </a:r>
            <a:r>
              <a:rPr lang="en-US" altLang="zh-CN" sz="1600" b="1" dirty="0" smtClean="0"/>
              <a:t>Hive</a:t>
            </a:r>
            <a:r>
              <a:rPr lang="zh-CN" altLang="en-US" sz="1600" b="1" dirty="0"/>
              <a:t>元数据服务不正常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     之前</a:t>
            </a:r>
            <a:r>
              <a:rPr lang="zh-CN" altLang="en-US" sz="1600" dirty="0"/>
              <a:t>碰到过</a:t>
            </a:r>
            <a:r>
              <a:rPr lang="en-US" altLang="zh-CN" sz="1600" dirty="0"/>
              <a:t>Hive</a:t>
            </a:r>
            <a:r>
              <a:rPr lang="zh-CN" altLang="en-US" sz="1600" dirty="0"/>
              <a:t>元数据服务内存不足、频繁</a:t>
            </a:r>
            <a:r>
              <a:rPr lang="en-US" altLang="zh-CN" sz="1600" dirty="0"/>
              <a:t>GC</a:t>
            </a:r>
            <a:r>
              <a:rPr lang="zh-CN" altLang="en-US" sz="1600" dirty="0"/>
              <a:t>导致服务不响应的问题。</a:t>
            </a:r>
          </a:p>
          <a:p>
            <a:r>
              <a:rPr lang="zh-CN" altLang="en-US" sz="1600" b="1" dirty="0" smtClean="0"/>
              <a:t>三、没有</a:t>
            </a:r>
            <a:r>
              <a:rPr lang="zh-CN" altLang="en-US" sz="1600" b="1" dirty="0"/>
              <a:t>切换到相应的</a:t>
            </a:r>
            <a:r>
              <a:rPr lang="en-US" altLang="zh-CN" sz="1600" b="1" dirty="0"/>
              <a:t>DB</a:t>
            </a:r>
            <a:endParaRPr lang="zh-CN" altLang="en-US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这种</a:t>
            </a:r>
            <a:r>
              <a:rPr lang="zh-CN" altLang="en-US" sz="1600" dirty="0"/>
              <a:t>情况的出现完全是用户使用习惯导致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226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564904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更多运维诊断分析，请浏览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http</a:t>
            </a:r>
            <a:r>
              <a:rPr lang="en-US" altLang="zh-CN" sz="2400" dirty="0">
                <a:solidFill>
                  <a:srgbClr val="FF0000"/>
                </a:solidFill>
              </a:rPr>
              <a:t>://xsql.qihoo.net/troubleshooting/common/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1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降低运维成本</a:t>
            </a:r>
            <a:endParaRPr lang="en-US" altLang="zh-CN" dirty="0" smtClean="0"/>
          </a:p>
          <a:p>
            <a:r>
              <a:rPr lang="zh-CN" altLang="en-US" dirty="0"/>
              <a:t>提升</a:t>
            </a:r>
            <a:r>
              <a:rPr lang="zh-CN" altLang="en-US" dirty="0" smtClean="0"/>
              <a:t>用户理解力</a:t>
            </a:r>
            <a:endParaRPr lang="en-US" altLang="zh-CN" dirty="0" smtClean="0"/>
          </a:p>
          <a:p>
            <a:r>
              <a:rPr lang="zh-CN" altLang="en-US" dirty="0" smtClean="0"/>
              <a:t>培养基本运维能力</a:t>
            </a:r>
            <a:endParaRPr lang="en-US" altLang="zh-CN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77876532"/>
              </p:ext>
            </p:extLst>
          </p:nvPr>
        </p:nvGraphicFramePr>
        <p:xfrm>
          <a:off x="2555776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肘形连接符 5"/>
          <p:cNvCxnSpPr/>
          <p:nvPr/>
        </p:nvCxnSpPr>
        <p:spPr>
          <a:xfrm>
            <a:off x="3059832" y="2420888"/>
            <a:ext cx="1152128" cy="504056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rot="16200000" flipH="1">
            <a:off x="2663788" y="3609020"/>
            <a:ext cx="2592288" cy="1224136"/>
          </a:xfrm>
          <a:prstGeom prst="bentConnector3">
            <a:avLst>
              <a:gd name="adj1" fmla="val 99858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大数据开发的常见问题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异构数据源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陡峭的学习曲线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高昂的开发成本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异构数据源无法关联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数据迁移困难重重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执行时间过</a:t>
            </a:r>
            <a:r>
              <a:rPr lang="zh-CN" altLang="en-US" dirty="0" smtClean="0"/>
              <a:t>长</a:t>
            </a:r>
            <a:endParaRPr lang="en-US" altLang="zh-CN" dirty="0"/>
          </a:p>
        </p:txBody>
      </p:sp>
      <p:pic>
        <p:nvPicPr>
          <p:cNvPr id="4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01008"/>
            <a:ext cx="2376264" cy="139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2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海量数据的处理能力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多数据源</a:t>
            </a:r>
            <a:endParaRPr lang="en-US" altLang="zh-CN" dirty="0"/>
          </a:p>
          <a:p>
            <a:r>
              <a:rPr lang="zh-CN" altLang="en-US" dirty="0"/>
              <a:t>异构数据源</a:t>
            </a:r>
            <a:endParaRPr lang="en-US" altLang="zh-CN" dirty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联邦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90253901"/>
              </p:ext>
            </p:extLst>
          </p:nvPr>
        </p:nvGraphicFramePr>
        <p:xfrm>
          <a:off x="2627784" y="2060848"/>
          <a:ext cx="5256584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1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复杂计算的支持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58357821"/>
              </p:ext>
            </p:extLst>
          </p:nvPr>
        </p:nvGraphicFramePr>
        <p:xfrm>
          <a:off x="1907704" y="2276872"/>
          <a:ext cx="5400600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9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并行计算</a:t>
            </a:r>
            <a:endParaRPr lang="en-US" altLang="zh-CN" dirty="0"/>
          </a:p>
          <a:p>
            <a:r>
              <a:rPr lang="zh-CN" altLang="en-US" dirty="0"/>
              <a:t>迭代计算</a:t>
            </a:r>
            <a:endParaRPr lang="en-US" altLang="zh-CN" dirty="0"/>
          </a:p>
          <a:p>
            <a:r>
              <a:rPr lang="en-US" altLang="zh-CN" dirty="0"/>
              <a:t>Shuffle</a:t>
            </a:r>
            <a:r>
              <a:rPr lang="zh-CN" altLang="en-US" dirty="0"/>
              <a:t>优化</a:t>
            </a:r>
            <a:endParaRPr lang="en-US" altLang="zh-CN" dirty="0"/>
          </a:p>
          <a:p>
            <a:r>
              <a:rPr lang="zh-CN" altLang="en-US" dirty="0"/>
              <a:t>引擎下推</a:t>
            </a:r>
            <a:endParaRPr lang="en-US" altLang="zh-CN" dirty="0"/>
          </a:p>
          <a:p>
            <a:r>
              <a:rPr lang="zh-CN" altLang="en-US" dirty="0"/>
              <a:t>资源优化</a:t>
            </a:r>
            <a:endParaRPr lang="en-US" altLang="zh-CN" dirty="0"/>
          </a:p>
          <a:p>
            <a:r>
              <a:rPr lang="en-US" altLang="zh-CN" dirty="0"/>
              <a:t>Yarn</a:t>
            </a:r>
            <a:r>
              <a:rPr lang="zh-CN" altLang="en-US" dirty="0"/>
              <a:t>集群</a:t>
            </a:r>
            <a:r>
              <a:rPr lang="zh-CN" altLang="en-US" dirty="0" smtClean="0"/>
              <a:t>动态选择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9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低门槛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基于</a:t>
            </a:r>
            <a:r>
              <a:rPr lang="en-US" altLang="zh-CN" dirty="0"/>
              <a:t>ANSI SQL-2003</a:t>
            </a:r>
          </a:p>
          <a:p>
            <a:r>
              <a:rPr lang="zh-CN" altLang="en-US" dirty="0"/>
              <a:t>统一</a:t>
            </a:r>
            <a:r>
              <a:rPr lang="en-US" altLang="zh-CN" dirty="0"/>
              <a:t>Command</a:t>
            </a:r>
          </a:p>
          <a:p>
            <a:r>
              <a:rPr lang="en-US" altLang="zh-CN" dirty="0"/>
              <a:t>Restful</a:t>
            </a:r>
            <a:r>
              <a:rPr lang="zh-CN" altLang="en-US" dirty="0"/>
              <a:t>和</a:t>
            </a:r>
            <a:r>
              <a:rPr lang="en-US" altLang="zh-CN" dirty="0"/>
              <a:t>Thrift</a:t>
            </a:r>
            <a:r>
              <a:rPr lang="zh-CN" altLang="en-US" dirty="0" smtClean="0"/>
              <a:t>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50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30618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4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314096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欢迎观看！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469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2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zh-CN" dirty="0"/>
              <a:t>运行</a:t>
            </a:r>
            <a:r>
              <a:rPr lang="zh-CN" altLang="zh-CN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1.7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Scala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2.10.4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2.11.8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Spark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1.6.1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2.3.1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Hadoop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2.7.2</a:t>
            </a:r>
            <a:r>
              <a:rPr lang="zh-CN" altLang="en-US" dirty="0" smtClean="0"/>
              <a:t>，底层实际为</a:t>
            </a:r>
            <a:r>
              <a:rPr lang="en-US" altLang="zh-CN" dirty="0" smtClean="0"/>
              <a:t>0.20.2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Hive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0.7.1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1.2.1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6601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</a:t>
            </a:r>
            <a:r>
              <a:rPr lang="zh-CN" altLang="en-US" dirty="0"/>
              <a:t>常用工具介绍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</a:t>
            </a:r>
            <a:r>
              <a:rPr lang="en-US" altLang="zh-CN" b="1" dirty="0" smtClean="0"/>
              <a:t>park-shell</a:t>
            </a:r>
          </a:p>
          <a:p>
            <a:r>
              <a:rPr lang="en-US" altLang="zh-CN" b="1" dirty="0" smtClean="0"/>
              <a:t>spark-</a:t>
            </a:r>
            <a:r>
              <a:rPr lang="en-US" altLang="zh-CN" b="1" dirty="0" err="1" smtClean="0"/>
              <a:t>sql</a:t>
            </a:r>
            <a:endParaRPr lang="en-US" altLang="zh-CN" b="1" dirty="0" smtClean="0"/>
          </a:p>
          <a:p>
            <a:r>
              <a:rPr lang="en-US" altLang="zh-CN" b="1" dirty="0" smtClean="0"/>
              <a:t>spark-submit</a:t>
            </a:r>
          </a:p>
          <a:p>
            <a:r>
              <a:rPr lang="en-US" altLang="zh-CN" b="1" dirty="0" smtClean="0"/>
              <a:t>spark-hive</a:t>
            </a:r>
          </a:p>
          <a:p>
            <a:r>
              <a:rPr lang="zh-CN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6097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</a:t>
            </a:r>
            <a:r>
              <a:rPr lang="zh-CN" altLang="zh-CN" dirty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减少磁盘</a:t>
            </a:r>
            <a:r>
              <a:rPr lang="en-US" altLang="zh-CN" b="1" dirty="0" smtClean="0"/>
              <a:t>I/O</a:t>
            </a:r>
          </a:p>
          <a:p>
            <a:r>
              <a:rPr lang="zh-CN" altLang="zh-CN" b="1" dirty="0"/>
              <a:t>增加</a:t>
            </a:r>
            <a:r>
              <a:rPr lang="zh-CN" altLang="zh-CN" b="1" dirty="0" smtClean="0"/>
              <a:t>并行度</a:t>
            </a:r>
            <a:endParaRPr lang="en-US" altLang="zh-CN" b="1" dirty="0" smtClean="0"/>
          </a:p>
          <a:p>
            <a:r>
              <a:rPr lang="zh-CN" altLang="zh-CN" b="1" dirty="0"/>
              <a:t>避免重新</a:t>
            </a:r>
            <a:r>
              <a:rPr lang="zh-CN" altLang="zh-CN" b="1" dirty="0" smtClean="0"/>
              <a:t>计算</a:t>
            </a:r>
            <a:endParaRPr lang="en-US" altLang="zh-CN" b="1" dirty="0" smtClean="0"/>
          </a:p>
          <a:p>
            <a:r>
              <a:rPr lang="zh-CN" altLang="zh-CN" b="1" dirty="0"/>
              <a:t>可选的</a:t>
            </a:r>
            <a:r>
              <a:rPr lang="en-US" altLang="zh-CN" b="1" dirty="0"/>
              <a:t>Shuffle</a:t>
            </a:r>
            <a:r>
              <a:rPr lang="zh-CN" altLang="zh-CN" b="1" dirty="0" smtClean="0"/>
              <a:t>排序</a:t>
            </a:r>
            <a:endParaRPr lang="en-US" altLang="zh-CN" b="1" dirty="0" smtClean="0"/>
          </a:p>
          <a:p>
            <a:r>
              <a:rPr lang="zh-CN" altLang="zh-CN" b="1" dirty="0"/>
              <a:t>灵活的内存管理</a:t>
            </a:r>
            <a:r>
              <a:rPr lang="zh-CN" altLang="zh-CN" b="1" dirty="0" smtClean="0"/>
              <a:t>策略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6097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其他</a:t>
            </a:r>
            <a:r>
              <a:rPr lang="zh-CN" altLang="zh-CN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检查点支持</a:t>
            </a:r>
            <a:endParaRPr lang="en-US" altLang="zh-CN" b="1" dirty="0" smtClean="0"/>
          </a:p>
          <a:p>
            <a:r>
              <a:rPr lang="zh-CN" altLang="zh-CN" b="1" dirty="0"/>
              <a:t>易于</a:t>
            </a:r>
            <a:r>
              <a:rPr lang="zh-CN" altLang="zh-CN" b="1" dirty="0" smtClean="0"/>
              <a:t>使用</a:t>
            </a:r>
            <a:endParaRPr lang="en-US" altLang="zh-CN" b="1" dirty="0" smtClean="0"/>
          </a:p>
          <a:p>
            <a:r>
              <a:rPr lang="zh-CN" altLang="zh-CN" b="1" dirty="0"/>
              <a:t>支持交互式</a:t>
            </a:r>
            <a:endParaRPr lang="en-US" altLang="zh-CN" b="1" dirty="0" smtClean="0"/>
          </a:p>
          <a:p>
            <a:r>
              <a:rPr lang="zh-CN" altLang="zh-CN" b="1" dirty="0"/>
              <a:t>支持</a:t>
            </a:r>
            <a:r>
              <a:rPr lang="en-US" altLang="zh-CN" b="1" dirty="0"/>
              <a:t>SQL</a:t>
            </a:r>
            <a:r>
              <a:rPr lang="zh-CN" altLang="zh-CN" b="1" dirty="0" smtClean="0"/>
              <a:t>查询</a:t>
            </a:r>
            <a:endParaRPr lang="en-US" altLang="zh-CN" b="1" dirty="0" smtClean="0"/>
          </a:p>
          <a:p>
            <a:r>
              <a:rPr lang="zh-CN" altLang="zh-CN" b="1" dirty="0"/>
              <a:t>支持流式</a:t>
            </a:r>
            <a:r>
              <a:rPr lang="zh-CN" altLang="zh-CN" b="1" dirty="0" smtClean="0"/>
              <a:t>计算</a:t>
            </a:r>
            <a:endParaRPr lang="en-US" altLang="zh-CN" b="1" dirty="0" smtClean="0"/>
          </a:p>
          <a:p>
            <a:r>
              <a:rPr lang="zh-CN" altLang="en-US" b="1" dirty="0"/>
              <a:t>高</a:t>
            </a:r>
            <a:r>
              <a:rPr lang="zh-CN" altLang="en-US" b="1" dirty="0" smtClean="0"/>
              <a:t>可用</a:t>
            </a:r>
            <a:endParaRPr lang="en-US" altLang="zh-CN" b="1" dirty="0" smtClean="0"/>
          </a:p>
          <a:p>
            <a:r>
              <a:rPr lang="zh-CN" altLang="zh-CN" b="1" dirty="0"/>
              <a:t>丰富的数据源</a:t>
            </a:r>
            <a:r>
              <a:rPr lang="zh-CN" altLang="zh-CN" b="1" dirty="0" smtClean="0"/>
              <a:t>支持</a:t>
            </a:r>
            <a:endParaRPr lang="en-US" altLang="zh-CN" b="1" dirty="0" smtClean="0"/>
          </a:p>
          <a:p>
            <a:r>
              <a:rPr lang="zh-CN" altLang="zh-CN" b="1" dirty="0"/>
              <a:t>丰富的文件格式支持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6749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</a:t>
            </a:r>
            <a:r>
              <a:rPr lang="zh-CN" altLang="en-US" dirty="0" smtClean="0"/>
              <a:t>维案例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案例一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700" b="1" dirty="0" smtClean="0"/>
              <a:t>spark</a:t>
            </a:r>
            <a:r>
              <a:rPr lang="zh-CN" altLang="en-US" sz="2700" b="1" dirty="0" smtClean="0"/>
              <a:t>任务长</a:t>
            </a:r>
            <a:r>
              <a:rPr lang="zh-CN" altLang="en-US" sz="2700" b="1" dirty="0"/>
              <a:t>时间处于</a:t>
            </a:r>
            <a:r>
              <a:rPr lang="en-US" altLang="zh-CN" sz="2700" b="1" dirty="0"/>
              <a:t>ACCEPTED</a:t>
            </a:r>
            <a:r>
              <a:rPr lang="zh-CN" altLang="en-US" sz="2700" b="1" dirty="0" smtClean="0"/>
              <a:t>状态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zh-CN" altLang="en-US" dirty="0" smtClean="0"/>
              <a:t>日志：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2366367"/>
            <a:ext cx="76295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药剂师">
  <a:themeElements>
    <a:clrScheme name="药剂师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药剂师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药剂师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290</TotalTime>
  <Words>406</Words>
  <Application>Microsoft Office PowerPoint</Application>
  <PresentationFormat>全屏显示(4:3)</PresentationFormat>
  <Paragraphs>135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药剂师</vt:lpstr>
      <vt:lpstr>Spark运维诊断培训</vt:lpstr>
      <vt:lpstr>培训目的</vt:lpstr>
      <vt:lpstr>理论部分</vt:lpstr>
      <vt:lpstr>Spark运行环境</vt:lpstr>
      <vt:lpstr>Spark常用工具介绍</vt:lpstr>
      <vt:lpstr>Spark的特点</vt:lpstr>
      <vt:lpstr>Spark的其他特点</vt:lpstr>
      <vt:lpstr>运维案例</vt:lpstr>
      <vt:lpstr>案例一 spark任务长时间处于ACCEPTED状态</vt:lpstr>
      <vt:lpstr>案例一 spark任务长时间处于ACCEPTED状态</vt:lpstr>
      <vt:lpstr>案例一 spark任务长时间处于ACCEPTED状态</vt:lpstr>
      <vt:lpstr>案例二 spark.kryoserializer.buffer</vt:lpstr>
      <vt:lpstr>案例三 Total size of serialized results</vt:lpstr>
      <vt:lpstr>案例四 python路径不正确</vt:lpstr>
      <vt:lpstr>案例五 The DiskSpace quota of /home/… is exceeded</vt:lpstr>
      <vt:lpstr>案例六 空指针异常</vt:lpstr>
      <vt:lpstr>案例七 Table not found</vt:lpstr>
      <vt:lpstr>PowerPoint 演示文稿</vt:lpstr>
      <vt:lpstr>XSQL介绍</vt:lpstr>
      <vt:lpstr>大数据开发的常见问题</vt:lpstr>
      <vt:lpstr>海量数据的处理能力</vt:lpstr>
      <vt:lpstr>复杂计算的支持</vt:lpstr>
      <vt:lpstr>高性能</vt:lpstr>
      <vt:lpstr>低门槛</vt:lpstr>
      <vt:lpstr>数据源支持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Spark运维诊断培训</dc:title>
  <dc:creator>耿嘉安</dc:creator>
  <cp:lastModifiedBy>耿嘉安</cp:lastModifiedBy>
  <cp:revision>217</cp:revision>
  <dcterms:created xsi:type="dcterms:W3CDTF">2019-01-03T07:35:45Z</dcterms:created>
  <dcterms:modified xsi:type="dcterms:W3CDTF">2019-01-07T03:41:40Z</dcterms:modified>
</cp:coreProperties>
</file>