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121F-1857-4B80-8628-A8D036C0E8F1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A7B7-6641-4C32-8E33-A4DC44F78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4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0318" y="2129637"/>
            <a:ext cx="662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提交作业进行消息处理的</a:t>
            </a:r>
            <a:r>
              <a:rPr lang="en-US" altLang="zh-CN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Actor</a:t>
            </a:r>
            <a:r>
              <a:rPr lang="zh-CN" altLang="en-US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JobSubmissionClientActor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674" y="98406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JobClient</a:t>
            </a:r>
            <a:r>
              <a:rPr lang="zh-CN" altLang="en-US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负责作业提交</a:t>
            </a:r>
            <a:endParaRPr lang="zh-CN" altLang="en-US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071115" y="1458490"/>
            <a:ext cx="268513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27227" y="1603018"/>
            <a:ext cx="2573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发送消息：</a:t>
            </a:r>
            <a:r>
              <a:rPr lang="en-US" altLang="zh-CN" sz="1200"/>
              <a:t>JobSubmissionClientActor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056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6</cp:revision>
  <dcterms:created xsi:type="dcterms:W3CDTF">2017-06-19T09:50:17Z</dcterms:created>
  <dcterms:modified xsi:type="dcterms:W3CDTF">2017-06-19T09:52:58Z</dcterms:modified>
</cp:coreProperties>
</file>