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3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704856" cy="50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357313"/>
            <a:ext cx="66770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171575"/>
            <a:ext cx="6867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38250"/>
            <a:ext cx="7010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257300"/>
            <a:ext cx="70008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1366838"/>
            <a:ext cx="66389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233488"/>
            <a:ext cx="69627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1323975"/>
            <a:ext cx="6638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281113"/>
            <a:ext cx="66484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247775"/>
            <a:ext cx="6600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243013"/>
            <a:ext cx="68961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650" y="1504950"/>
            <a:ext cx="6362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143000"/>
            <a:ext cx="6943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295400"/>
            <a:ext cx="6762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133475"/>
            <a:ext cx="63341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1123950"/>
            <a:ext cx="60579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http://apache-flink-user-mailing-list-archive.2336050.n4.nabble.com/Flink-UI-records-received-sent-chained-unchained-operators-td13286.html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8" y="1595438"/>
            <a:ext cx="61055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25" y="2090738"/>
            <a:ext cx="33337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https://stackoverflow.com/questions/46963087/naming-operators-sources-sinks-and-patterns-to-be-shown-in-flink-execution-pla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309688"/>
            <a:ext cx="67341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276350"/>
            <a:ext cx="67532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428750"/>
            <a:ext cx="6791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566863"/>
            <a:ext cx="6619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514475"/>
            <a:ext cx="661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76400"/>
            <a:ext cx="6486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195388"/>
            <a:ext cx="68389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全屏显示(4:3)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22</cp:revision>
  <dcterms:created xsi:type="dcterms:W3CDTF">2018-10-29T15:27:46Z</dcterms:created>
  <dcterms:modified xsi:type="dcterms:W3CDTF">2018-10-30T01:10:07Z</dcterms:modified>
</cp:coreProperties>
</file>