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5" r:id="rId11"/>
    <p:sldId id="272" r:id="rId12"/>
    <p:sldId id="264" r:id="rId13"/>
    <p:sldId id="266" r:id="rId14"/>
    <p:sldId id="275" r:id="rId15"/>
    <p:sldId id="285" r:id="rId16"/>
    <p:sldId id="286" r:id="rId17"/>
    <p:sldId id="287" r:id="rId18"/>
    <p:sldId id="273" r:id="rId19"/>
    <p:sldId id="276" r:id="rId20"/>
    <p:sldId id="278" r:id="rId21"/>
    <p:sldId id="279" r:id="rId22"/>
    <p:sldId id="280" r:id="rId23"/>
    <p:sldId id="288" r:id="rId24"/>
    <p:sldId id="281" r:id="rId25"/>
    <p:sldId id="282" r:id="rId26"/>
    <p:sldId id="283" r:id="rId27"/>
    <p:sldId id="284" r:id="rId28"/>
    <p:sldId id="268" r:id="rId29"/>
    <p:sldId id="269" r:id="rId30"/>
    <p:sldId id="270" r:id="rId31"/>
    <p:sldId id="27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5349" autoAdjust="0"/>
  </p:normalViewPr>
  <p:slideViewPr>
    <p:cSldViewPr snapToGrid="0">
      <p:cViewPr varScale="1">
        <p:scale>
          <a:sx n="80" d="100"/>
          <a:sy n="80" d="100"/>
        </p:scale>
        <p:origin x="706" y="67"/>
      </p:cViewPr>
      <p:guideLst/>
    </p:cSldViewPr>
  </p:slideViewPr>
  <p:outlineViewPr>
    <p:cViewPr>
      <p:scale>
        <a:sx n="33" d="100"/>
        <a:sy n="33" d="100"/>
      </p:scale>
      <p:origin x="0" y="-75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Nine Man's Morris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Munka1!$A$2:$A$5</c:f>
              <c:strCache>
                <c:ptCount val="4"/>
                <c:pt idx="0">
                  <c:v>Flink serializer</c:v>
                </c:pt>
                <c:pt idx="1">
                  <c:v>Hand written</c:v>
                </c:pt>
                <c:pt idx="2">
                  <c:v>Code generation</c:v>
                </c:pt>
                <c:pt idx="3">
                  <c:v>CG + hand written</c:v>
                </c:pt>
              </c:strCache>
            </c:strRef>
          </c:cat>
          <c:val>
            <c:numRef>
              <c:f>Munka1!$B$2:$B$5</c:f>
              <c:numCache>
                <c:formatCode>General</c:formatCode>
                <c:ptCount val="4"/>
                <c:pt idx="0">
                  <c:v>49.406493237866599</c:v>
                </c:pt>
                <c:pt idx="1">
                  <c:v>35.380482025499902</c:v>
                </c:pt>
                <c:pt idx="2">
                  <c:v>39.717434695999998</c:v>
                </c:pt>
                <c:pt idx="3">
                  <c:v>32.202162679000097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5C-4713-88F1-129DAF81AC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4754600"/>
        <c:axId val="214757224"/>
      </c:barChart>
      <c:catAx>
        <c:axId val="214754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757224"/>
        <c:crosses val="autoZero"/>
        <c:auto val="1"/>
        <c:lblAlgn val="ctr"/>
        <c:lblOffset val="100"/>
        <c:noMultiLvlLbl val="0"/>
      </c:catAx>
      <c:valAx>
        <c:axId val="214757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754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FB708F-3002-4BE0-8A55-A5DDE2281D1A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30BABFEA-89B5-4B31-A317-9D909E515D3B}" type="pres">
      <dgm:prSet presAssocID="{78FB708F-3002-4BE0-8A55-A5DDE2281D1A}" presName="composite" presStyleCnt="0">
        <dgm:presLayoutVars>
          <dgm:chMax val="3"/>
          <dgm:animLvl val="lvl"/>
          <dgm:resizeHandles val="exact"/>
        </dgm:presLayoutVars>
      </dgm:prSet>
      <dgm:spPr/>
    </dgm:pt>
  </dgm:ptLst>
  <dgm:cxnLst>
    <dgm:cxn modelId="{E979DF36-18A0-4E43-8399-15E12A019CE4}" type="presOf" srcId="{78FB708F-3002-4BE0-8A55-A5DDE2281D1A}" destId="{30BABFEA-89B5-4B31-A317-9D909E515D3B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BF687F-2224-4F1D-B9BD-7FF7C2A3C0E6}" type="doc">
      <dgm:prSet loTypeId="urn:microsoft.com/office/officeart/2005/8/layout/gear1" loCatId="relationship" qsTypeId="urn:microsoft.com/office/officeart/2005/8/quickstyle/simple4" qsCatId="simple" csTypeId="urn:microsoft.com/office/officeart/2005/8/colors/colorful2" csCatId="colorful" phldr="1"/>
      <dgm:spPr/>
    </dgm:pt>
    <dgm:pt modelId="{284B8489-F6B9-4EE3-BEE7-1384F7C5B735}">
      <dgm:prSet phldrT="[Szöveg]"/>
      <dgm:spPr/>
      <dgm:t>
        <a:bodyPr/>
        <a:lstStyle/>
        <a:p>
          <a:r>
            <a:rPr lang="hu-HU" dirty="0"/>
            <a:t> </a:t>
          </a:r>
        </a:p>
      </dgm:t>
    </dgm:pt>
    <dgm:pt modelId="{220F1D9C-156B-4979-8C83-A10CE3965025}" type="parTrans" cxnId="{7B535A46-A2F7-4914-A972-4DE9ACBDDB53}">
      <dgm:prSet/>
      <dgm:spPr/>
      <dgm:t>
        <a:bodyPr/>
        <a:lstStyle/>
        <a:p>
          <a:endParaRPr lang="hu-HU"/>
        </a:p>
      </dgm:t>
    </dgm:pt>
    <dgm:pt modelId="{9C5E3437-5D8B-4329-B889-E4F343FF0FF7}" type="sibTrans" cxnId="{7B535A46-A2F7-4914-A972-4DE9ACBDDB53}">
      <dgm:prSet/>
      <dgm:spPr/>
      <dgm:t>
        <a:bodyPr/>
        <a:lstStyle/>
        <a:p>
          <a:endParaRPr lang="hu-HU"/>
        </a:p>
      </dgm:t>
    </dgm:pt>
    <dgm:pt modelId="{BD0E6F64-8FA1-40B1-AC29-5F1BC5D6FB26}">
      <dgm:prSet phldrT="[Szöveg]"/>
      <dgm:spPr/>
      <dgm:t>
        <a:bodyPr/>
        <a:lstStyle/>
        <a:p>
          <a:r>
            <a:rPr lang="hu-HU" dirty="0"/>
            <a:t> </a:t>
          </a:r>
        </a:p>
      </dgm:t>
    </dgm:pt>
    <dgm:pt modelId="{E303CEDF-F2A0-4036-B896-7AD21334E02E}" type="parTrans" cxnId="{39E787F1-F6EA-469A-BFED-8C5CD28BB70D}">
      <dgm:prSet/>
      <dgm:spPr/>
      <dgm:t>
        <a:bodyPr/>
        <a:lstStyle/>
        <a:p>
          <a:endParaRPr lang="hu-HU"/>
        </a:p>
      </dgm:t>
    </dgm:pt>
    <dgm:pt modelId="{56A9B42C-4F41-496C-95B6-7220A5367537}" type="sibTrans" cxnId="{39E787F1-F6EA-469A-BFED-8C5CD28BB70D}">
      <dgm:prSet/>
      <dgm:spPr/>
      <dgm:t>
        <a:bodyPr/>
        <a:lstStyle/>
        <a:p>
          <a:endParaRPr lang="hu-HU"/>
        </a:p>
      </dgm:t>
    </dgm:pt>
    <dgm:pt modelId="{F37FF11B-141C-4CC0-BDEB-FF1AA7281318}">
      <dgm:prSet phldrT="[Szöveg]"/>
      <dgm:spPr/>
      <dgm:t>
        <a:bodyPr/>
        <a:lstStyle/>
        <a:p>
          <a:r>
            <a:rPr lang="hu-HU" dirty="0"/>
            <a:t> </a:t>
          </a:r>
        </a:p>
      </dgm:t>
    </dgm:pt>
    <dgm:pt modelId="{79DFF418-1DF0-422E-AB37-206DC7DEA545}" type="parTrans" cxnId="{827CD264-039B-4CED-A904-A1879933718B}">
      <dgm:prSet/>
      <dgm:spPr/>
      <dgm:t>
        <a:bodyPr/>
        <a:lstStyle/>
        <a:p>
          <a:endParaRPr lang="hu-HU"/>
        </a:p>
      </dgm:t>
    </dgm:pt>
    <dgm:pt modelId="{01077FFA-44D8-46D7-950B-13CF359BD511}" type="sibTrans" cxnId="{827CD264-039B-4CED-A904-A1879933718B}">
      <dgm:prSet/>
      <dgm:spPr/>
      <dgm:t>
        <a:bodyPr/>
        <a:lstStyle/>
        <a:p>
          <a:endParaRPr lang="hu-HU"/>
        </a:p>
      </dgm:t>
    </dgm:pt>
    <dgm:pt modelId="{45EEC3D6-2B91-4B77-8130-4D8F771DCB61}" type="pres">
      <dgm:prSet presAssocID="{5EBF687F-2224-4F1D-B9BD-7FF7C2A3C0E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6A332F2-45ED-4C44-90F7-8B61327AEB5D}" type="pres">
      <dgm:prSet presAssocID="{284B8489-F6B9-4EE3-BEE7-1384F7C5B735}" presName="gear1" presStyleLbl="node1" presStyleIdx="0" presStyleCnt="3">
        <dgm:presLayoutVars>
          <dgm:chMax val="1"/>
          <dgm:bulletEnabled val="1"/>
        </dgm:presLayoutVars>
      </dgm:prSet>
      <dgm:spPr/>
    </dgm:pt>
    <dgm:pt modelId="{3AABB514-5F04-42AC-AB67-08744DC70DD7}" type="pres">
      <dgm:prSet presAssocID="{284B8489-F6B9-4EE3-BEE7-1384F7C5B735}" presName="gear1srcNode" presStyleLbl="node1" presStyleIdx="0" presStyleCnt="3"/>
      <dgm:spPr/>
    </dgm:pt>
    <dgm:pt modelId="{CF336EF9-2042-4644-B2D6-6164AF2DA6D8}" type="pres">
      <dgm:prSet presAssocID="{284B8489-F6B9-4EE3-BEE7-1384F7C5B735}" presName="gear1dstNode" presStyleLbl="node1" presStyleIdx="0" presStyleCnt="3"/>
      <dgm:spPr/>
    </dgm:pt>
    <dgm:pt modelId="{914EEA7C-57DB-4949-9979-F9D0B4EEC565}" type="pres">
      <dgm:prSet presAssocID="{BD0E6F64-8FA1-40B1-AC29-5F1BC5D6FB26}" presName="gear2" presStyleLbl="node1" presStyleIdx="1" presStyleCnt="3" custLinFactNeighborX="-3381" custLinFactNeighborY="2166">
        <dgm:presLayoutVars>
          <dgm:chMax val="1"/>
          <dgm:bulletEnabled val="1"/>
        </dgm:presLayoutVars>
      </dgm:prSet>
      <dgm:spPr/>
    </dgm:pt>
    <dgm:pt modelId="{58873296-E30E-43C7-9C3C-81A73C46F81D}" type="pres">
      <dgm:prSet presAssocID="{BD0E6F64-8FA1-40B1-AC29-5F1BC5D6FB26}" presName="gear2srcNode" presStyleLbl="node1" presStyleIdx="1" presStyleCnt="3"/>
      <dgm:spPr/>
    </dgm:pt>
    <dgm:pt modelId="{6F91271D-F0CB-48F4-9811-79649D9393BD}" type="pres">
      <dgm:prSet presAssocID="{BD0E6F64-8FA1-40B1-AC29-5F1BC5D6FB26}" presName="gear2dstNode" presStyleLbl="node1" presStyleIdx="1" presStyleCnt="3"/>
      <dgm:spPr/>
    </dgm:pt>
    <dgm:pt modelId="{BD69065E-4C92-41BF-87B8-F617A7D25C57}" type="pres">
      <dgm:prSet presAssocID="{F37FF11B-141C-4CC0-BDEB-FF1AA7281318}" presName="gear3" presStyleLbl="node1" presStyleIdx="2" presStyleCnt="3"/>
      <dgm:spPr/>
    </dgm:pt>
    <dgm:pt modelId="{5C0CFE0B-3022-4F0D-8EA9-B6E14FEFEAAA}" type="pres">
      <dgm:prSet presAssocID="{F37FF11B-141C-4CC0-BDEB-FF1AA7281318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7EC75DD7-8B11-4203-BCE1-5ED8CBDD0890}" type="pres">
      <dgm:prSet presAssocID="{F37FF11B-141C-4CC0-BDEB-FF1AA7281318}" presName="gear3srcNode" presStyleLbl="node1" presStyleIdx="2" presStyleCnt="3"/>
      <dgm:spPr/>
    </dgm:pt>
    <dgm:pt modelId="{F1DEDFE0-6BB4-4F76-8C46-B2A2C500645B}" type="pres">
      <dgm:prSet presAssocID="{F37FF11B-141C-4CC0-BDEB-FF1AA7281318}" presName="gear3dstNode" presStyleLbl="node1" presStyleIdx="2" presStyleCnt="3"/>
      <dgm:spPr/>
    </dgm:pt>
    <dgm:pt modelId="{1F59671A-CDF2-4CEE-AD19-AAB9CFEA5BB5}" type="pres">
      <dgm:prSet presAssocID="{9C5E3437-5D8B-4329-B889-E4F343FF0FF7}" presName="connector1" presStyleLbl="sibTrans2D1" presStyleIdx="0" presStyleCnt="3"/>
      <dgm:spPr/>
    </dgm:pt>
    <dgm:pt modelId="{696637DB-8CFD-47B7-8F0F-A55230235645}" type="pres">
      <dgm:prSet presAssocID="{56A9B42C-4F41-496C-95B6-7220A5367537}" presName="connector2" presStyleLbl="sibTrans2D1" presStyleIdx="1" presStyleCnt="3"/>
      <dgm:spPr/>
    </dgm:pt>
    <dgm:pt modelId="{DB701547-A9BD-4F63-B4FC-3922D0AD60E9}" type="pres">
      <dgm:prSet presAssocID="{01077FFA-44D8-46D7-950B-13CF359BD511}" presName="connector3" presStyleLbl="sibTrans2D1" presStyleIdx="2" presStyleCnt="3"/>
      <dgm:spPr/>
    </dgm:pt>
  </dgm:ptLst>
  <dgm:cxnLst>
    <dgm:cxn modelId="{160BD453-4619-4DDB-A372-7AA8CEF20ADE}" type="presOf" srcId="{BD0E6F64-8FA1-40B1-AC29-5F1BC5D6FB26}" destId="{6F91271D-F0CB-48F4-9811-79649D9393BD}" srcOrd="2" destOrd="0" presId="urn:microsoft.com/office/officeart/2005/8/layout/gear1"/>
    <dgm:cxn modelId="{4EF313FA-6B16-4C03-8002-A563AA442F1B}" type="presOf" srcId="{284B8489-F6B9-4EE3-BEE7-1384F7C5B735}" destId="{CF336EF9-2042-4644-B2D6-6164AF2DA6D8}" srcOrd="2" destOrd="0" presId="urn:microsoft.com/office/officeart/2005/8/layout/gear1"/>
    <dgm:cxn modelId="{F8157D34-7ECE-43A3-A3A1-CD0C0598BD60}" type="presOf" srcId="{F37FF11B-141C-4CC0-BDEB-FF1AA7281318}" destId="{7EC75DD7-8B11-4203-BCE1-5ED8CBDD0890}" srcOrd="2" destOrd="0" presId="urn:microsoft.com/office/officeart/2005/8/layout/gear1"/>
    <dgm:cxn modelId="{39E787F1-F6EA-469A-BFED-8C5CD28BB70D}" srcId="{5EBF687F-2224-4F1D-B9BD-7FF7C2A3C0E6}" destId="{BD0E6F64-8FA1-40B1-AC29-5F1BC5D6FB26}" srcOrd="1" destOrd="0" parTransId="{E303CEDF-F2A0-4036-B896-7AD21334E02E}" sibTransId="{56A9B42C-4F41-496C-95B6-7220A5367537}"/>
    <dgm:cxn modelId="{7B535A46-A2F7-4914-A972-4DE9ACBDDB53}" srcId="{5EBF687F-2224-4F1D-B9BD-7FF7C2A3C0E6}" destId="{284B8489-F6B9-4EE3-BEE7-1384F7C5B735}" srcOrd="0" destOrd="0" parTransId="{220F1D9C-156B-4979-8C83-A10CE3965025}" sibTransId="{9C5E3437-5D8B-4329-B889-E4F343FF0FF7}"/>
    <dgm:cxn modelId="{DC319240-302B-419A-BE15-22CB1BB3A4A4}" type="presOf" srcId="{01077FFA-44D8-46D7-950B-13CF359BD511}" destId="{DB701547-A9BD-4F63-B4FC-3922D0AD60E9}" srcOrd="0" destOrd="0" presId="urn:microsoft.com/office/officeart/2005/8/layout/gear1"/>
    <dgm:cxn modelId="{11C0DF56-BA2D-4FEB-88FF-4187A2E1D28B}" type="presOf" srcId="{9C5E3437-5D8B-4329-B889-E4F343FF0FF7}" destId="{1F59671A-CDF2-4CEE-AD19-AAB9CFEA5BB5}" srcOrd="0" destOrd="0" presId="urn:microsoft.com/office/officeart/2005/8/layout/gear1"/>
    <dgm:cxn modelId="{3A2703CB-E304-40AE-BE89-2D748E34961B}" type="presOf" srcId="{F37FF11B-141C-4CC0-BDEB-FF1AA7281318}" destId="{F1DEDFE0-6BB4-4F76-8C46-B2A2C500645B}" srcOrd="3" destOrd="0" presId="urn:microsoft.com/office/officeart/2005/8/layout/gear1"/>
    <dgm:cxn modelId="{8DDADDF3-0D87-49A9-93F5-074D837E96CC}" type="presOf" srcId="{F37FF11B-141C-4CC0-BDEB-FF1AA7281318}" destId="{5C0CFE0B-3022-4F0D-8EA9-B6E14FEFEAAA}" srcOrd="1" destOrd="0" presId="urn:microsoft.com/office/officeart/2005/8/layout/gear1"/>
    <dgm:cxn modelId="{A25267A9-8AC7-4025-AFAF-2E816A792F9B}" type="presOf" srcId="{BD0E6F64-8FA1-40B1-AC29-5F1BC5D6FB26}" destId="{58873296-E30E-43C7-9C3C-81A73C46F81D}" srcOrd="1" destOrd="0" presId="urn:microsoft.com/office/officeart/2005/8/layout/gear1"/>
    <dgm:cxn modelId="{7BA5FA4D-AE2F-4904-99A9-4AEF5073F57B}" type="presOf" srcId="{284B8489-F6B9-4EE3-BEE7-1384F7C5B735}" destId="{3AABB514-5F04-42AC-AB67-08744DC70DD7}" srcOrd="1" destOrd="0" presId="urn:microsoft.com/office/officeart/2005/8/layout/gear1"/>
    <dgm:cxn modelId="{3C38FD6B-252A-4414-881A-259959EE301B}" type="presOf" srcId="{BD0E6F64-8FA1-40B1-AC29-5F1BC5D6FB26}" destId="{914EEA7C-57DB-4949-9979-F9D0B4EEC565}" srcOrd="0" destOrd="0" presId="urn:microsoft.com/office/officeart/2005/8/layout/gear1"/>
    <dgm:cxn modelId="{48883CBB-F8A0-40D1-9F8D-401B95C3E40A}" type="presOf" srcId="{5EBF687F-2224-4F1D-B9BD-7FF7C2A3C0E6}" destId="{45EEC3D6-2B91-4B77-8130-4D8F771DCB61}" srcOrd="0" destOrd="0" presId="urn:microsoft.com/office/officeart/2005/8/layout/gear1"/>
    <dgm:cxn modelId="{8B415397-0BF9-4112-9D57-19F1F0815606}" type="presOf" srcId="{56A9B42C-4F41-496C-95B6-7220A5367537}" destId="{696637DB-8CFD-47B7-8F0F-A55230235645}" srcOrd="0" destOrd="0" presId="urn:microsoft.com/office/officeart/2005/8/layout/gear1"/>
    <dgm:cxn modelId="{A15274EF-6CC5-4C77-A59A-9BFDB70CF1E4}" type="presOf" srcId="{F37FF11B-141C-4CC0-BDEB-FF1AA7281318}" destId="{BD69065E-4C92-41BF-87B8-F617A7D25C57}" srcOrd="0" destOrd="0" presId="urn:microsoft.com/office/officeart/2005/8/layout/gear1"/>
    <dgm:cxn modelId="{DAEEE5D5-0D66-4F83-9CE5-32220BDC0869}" type="presOf" srcId="{284B8489-F6B9-4EE3-BEE7-1384F7C5B735}" destId="{66A332F2-45ED-4C44-90F7-8B61327AEB5D}" srcOrd="0" destOrd="0" presId="urn:microsoft.com/office/officeart/2005/8/layout/gear1"/>
    <dgm:cxn modelId="{827CD264-039B-4CED-A904-A1879933718B}" srcId="{5EBF687F-2224-4F1D-B9BD-7FF7C2A3C0E6}" destId="{F37FF11B-141C-4CC0-BDEB-FF1AA7281318}" srcOrd="2" destOrd="0" parTransId="{79DFF418-1DF0-422E-AB37-206DC7DEA545}" sibTransId="{01077FFA-44D8-46D7-950B-13CF359BD511}"/>
    <dgm:cxn modelId="{26671248-3DB9-4329-9C73-26BAF7AF130A}" type="presParOf" srcId="{45EEC3D6-2B91-4B77-8130-4D8F771DCB61}" destId="{66A332F2-45ED-4C44-90F7-8B61327AEB5D}" srcOrd="0" destOrd="0" presId="urn:microsoft.com/office/officeart/2005/8/layout/gear1"/>
    <dgm:cxn modelId="{2E8D295A-5122-49D3-A8C0-5E4F4C3D3543}" type="presParOf" srcId="{45EEC3D6-2B91-4B77-8130-4D8F771DCB61}" destId="{3AABB514-5F04-42AC-AB67-08744DC70DD7}" srcOrd="1" destOrd="0" presId="urn:microsoft.com/office/officeart/2005/8/layout/gear1"/>
    <dgm:cxn modelId="{F683258C-5E2D-41BF-B255-83D020F350EE}" type="presParOf" srcId="{45EEC3D6-2B91-4B77-8130-4D8F771DCB61}" destId="{CF336EF9-2042-4644-B2D6-6164AF2DA6D8}" srcOrd="2" destOrd="0" presId="urn:microsoft.com/office/officeart/2005/8/layout/gear1"/>
    <dgm:cxn modelId="{56B2E930-3D50-4655-8FF7-B503BE4134BA}" type="presParOf" srcId="{45EEC3D6-2B91-4B77-8130-4D8F771DCB61}" destId="{914EEA7C-57DB-4949-9979-F9D0B4EEC565}" srcOrd="3" destOrd="0" presId="urn:microsoft.com/office/officeart/2005/8/layout/gear1"/>
    <dgm:cxn modelId="{3CB9F55F-5A47-4100-BB5B-A5EFBC3EE320}" type="presParOf" srcId="{45EEC3D6-2B91-4B77-8130-4D8F771DCB61}" destId="{58873296-E30E-43C7-9C3C-81A73C46F81D}" srcOrd="4" destOrd="0" presId="urn:microsoft.com/office/officeart/2005/8/layout/gear1"/>
    <dgm:cxn modelId="{699A08F4-DA48-4A72-A407-9D2909125D52}" type="presParOf" srcId="{45EEC3D6-2B91-4B77-8130-4D8F771DCB61}" destId="{6F91271D-F0CB-48F4-9811-79649D9393BD}" srcOrd="5" destOrd="0" presId="urn:microsoft.com/office/officeart/2005/8/layout/gear1"/>
    <dgm:cxn modelId="{A1CC353E-B4BA-4A17-A61F-49AAB6AC7696}" type="presParOf" srcId="{45EEC3D6-2B91-4B77-8130-4D8F771DCB61}" destId="{BD69065E-4C92-41BF-87B8-F617A7D25C57}" srcOrd="6" destOrd="0" presId="urn:microsoft.com/office/officeart/2005/8/layout/gear1"/>
    <dgm:cxn modelId="{C23ED5C6-8D6A-45B9-99E3-DC9EE19C16E2}" type="presParOf" srcId="{45EEC3D6-2B91-4B77-8130-4D8F771DCB61}" destId="{5C0CFE0B-3022-4F0D-8EA9-B6E14FEFEAAA}" srcOrd="7" destOrd="0" presId="urn:microsoft.com/office/officeart/2005/8/layout/gear1"/>
    <dgm:cxn modelId="{26F7EC56-7AD8-4261-8A36-3D780C9D5A64}" type="presParOf" srcId="{45EEC3D6-2B91-4B77-8130-4D8F771DCB61}" destId="{7EC75DD7-8B11-4203-BCE1-5ED8CBDD0890}" srcOrd="8" destOrd="0" presId="urn:microsoft.com/office/officeart/2005/8/layout/gear1"/>
    <dgm:cxn modelId="{E9277D05-2222-4FE3-938B-7CAE912D2AFE}" type="presParOf" srcId="{45EEC3D6-2B91-4B77-8130-4D8F771DCB61}" destId="{F1DEDFE0-6BB4-4F76-8C46-B2A2C500645B}" srcOrd="9" destOrd="0" presId="urn:microsoft.com/office/officeart/2005/8/layout/gear1"/>
    <dgm:cxn modelId="{CD0C2EA5-F4BD-421B-90F0-8D411F04880B}" type="presParOf" srcId="{45EEC3D6-2B91-4B77-8130-4D8F771DCB61}" destId="{1F59671A-CDF2-4CEE-AD19-AAB9CFEA5BB5}" srcOrd="10" destOrd="0" presId="urn:microsoft.com/office/officeart/2005/8/layout/gear1"/>
    <dgm:cxn modelId="{1122D184-2103-443D-A199-3EDF23EE07E6}" type="presParOf" srcId="{45EEC3D6-2B91-4B77-8130-4D8F771DCB61}" destId="{696637DB-8CFD-47B7-8F0F-A55230235645}" srcOrd="11" destOrd="0" presId="urn:microsoft.com/office/officeart/2005/8/layout/gear1"/>
    <dgm:cxn modelId="{66441226-2A8A-469C-A326-023158E10590}" type="presParOf" srcId="{45EEC3D6-2B91-4B77-8130-4D8F771DCB61}" destId="{DB701547-A9BD-4F63-B4FC-3922D0AD60E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FB708F-3002-4BE0-8A55-A5DDE2281D1A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30BABFEA-89B5-4B31-A317-9D909E515D3B}" type="pres">
      <dgm:prSet presAssocID="{78FB708F-3002-4BE0-8A55-A5DDE2281D1A}" presName="composite" presStyleCnt="0">
        <dgm:presLayoutVars>
          <dgm:chMax val="3"/>
          <dgm:animLvl val="lvl"/>
          <dgm:resizeHandles val="exact"/>
        </dgm:presLayoutVars>
      </dgm:prSet>
      <dgm:spPr/>
    </dgm:pt>
  </dgm:ptLst>
  <dgm:cxnLst>
    <dgm:cxn modelId="{E979DF36-18A0-4E43-8399-15E12A019CE4}" type="presOf" srcId="{78FB708F-3002-4BE0-8A55-A5DDE2281D1A}" destId="{30BABFEA-89B5-4B31-A317-9D909E515D3B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BF687F-2224-4F1D-B9BD-7FF7C2A3C0E6}" type="doc">
      <dgm:prSet loTypeId="urn:microsoft.com/office/officeart/2005/8/layout/gear1" loCatId="relationship" qsTypeId="urn:microsoft.com/office/officeart/2005/8/quickstyle/simple4" qsCatId="simple" csTypeId="urn:microsoft.com/office/officeart/2005/8/colors/colorful2" csCatId="colorful" phldr="1"/>
      <dgm:spPr/>
    </dgm:pt>
    <dgm:pt modelId="{284B8489-F6B9-4EE3-BEE7-1384F7C5B735}">
      <dgm:prSet phldrT="[Szöveg]"/>
      <dgm:spPr/>
      <dgm:t>
        <a:bodyPr/>
        <a:lstStyle/>
        <a:p>
          <a:r>
            <a:rPr lang="hu-HU" dirty="0"/>
            <a:t> </a:t>
          </a:r>
        </a:p>
      </dgm:t>
    </dgm:pt>
    <dgm:pt modelId="{220F1D9C-156B-4979-8C83-A10CE3965025}" type="parTrans" cxnId="{7B535A46-A2F7-4914-A972-4DE9ACBDDB53}">
      <dgm:prSet/>
      <dgm:spPr/>
      <dgm:t>
        <a:bodyPr/>
        <a:lstStyle/>
        <a:p>
          <a:endParaRPr lang="hu-HU"/>
        </a:p>
      </dgm:t>
    </dgm:pt>
    <dgm:pt modelId="{9C5E3437-5D8B-4329-B889-E4F343FF0FF7}" type="sibTrans" cxnId="{7B535A46-A2F7-4914-A972-4DE9ACBDDB53}">
      <dgm:prSet/>
      <dgm:spPr/>
      <dgm:t>
        <a:bodyPr/>
        <a:lstStyle/>
        <a:p>
          <a:endParaRPr lang="hu-HU"/>
        </a:p>
      </dgm:t>
    </dgm:pt>
    <dgm:pt modelId="{BD0E6F64-8FA1-40B1-AC29-5F1BC5D6FB26}">
      <dgm:prSet phldrT="[Szöveg]"/>
      <dgm:spPr/>
      <dgm:t>
        <a:bodyPr/>
        <a:lstStyle/>
        <a:p>
          <a:r>
            <a:rPr lang="hu-HU" dirty="0"/>
            <a:t> </a:t>
          </a:r>
        </a:p>
      </dgm:t>
    </dgm:pt>
    <dgm:pt modelId="{E303CEDF-F2A0-4036-B896-7AD21334E02E}" type="parTrans" cxnId="{39E787F1-F6EA-469A-BFED-8C5CD28BB70D}">
      <dgm:prSet/>
      <dgm:spPr/>
      <dgm:t>
        <a:bodyPr/>
        <a:lstStyle/>
        <a:p>
          <a:endParaRPr lang="hu-HU"/>
        </a:p>
      </dgm:t>
    </dgm:pt>
    <dgm:pt modelId="{56A9B42C-4F41-496C-95B6-7220A5367537}" type="sibTrans" cxnId="{39E787F1-F6EA-469A-BFED-8C5CD28BB70D}">
      <dgm:prSet/>
      <dgm:spPr/>
      <dgm:t>
        <a:bodyPr/>
        <a:lstStyle/>
        <a:p>
          <a:endParaRPr lang="hu-HU"/>
        </a:p>
      </dgm:t>
    </dgm:pt>
    <dgm:pt modelId="{F37FF11B-141C-4CC0-BDEB-FF1AA7281318}">
      <dgm:prSet phldrT="[Szöveg]"/>
      <dgm:spPr/>
      <dgm:t>
        <a:bodyPr/>
        <a:lstStyle/>
        <a:p>
          <a:r>
            <a:rPr lang="hu-HU" dirty="0"/>
            <a:t> </a:t>
          </a:r>
        </a:p>
      </dgm:t>
    </dgm:pt>
    <dgm:pt modelId="{79DFF418-1DF0-422E-AB37-206DC7DEA545}" type="parTrans" cxnId="{827CD264-039B-4CED-A904-A1879933718B}">
      <dgm:prSet/>
      <dgm:spPr/>
      <dgm:t>
        <a:bodyPr/>
        <a:lstStyle/>
        <a:p>
          <a:endParaRPr lang="hu-HU"/>
        </a:p>
      </dgm:t>
    </dgm:pt>
    <dgm:pt modelId="{01077FFA-44D8-46D7-950B-13CF359BD511}" type="sibTrans" cxnId="{827CD264-039B-4CED-A904-A1879933718B}">
      <dgm:prSet/>
      <dgm:spPr/>
      <dgm:t>
        <a:bodyPr/>
        <a:lstStyle/>
        <a:p>
          <a:endParaRPr lang="hu-HU"/>
        </a:p>
      </dgm:t>
    </dgm:pt>
    <dgm:pt modelId="{45EEC3D6-2B91-4B77-8130-4D8F771DCB61}" type="pres">
      <dgm:prSet presAssocID="{5EBF687F-2224-4F1D-B9BD-7FF7C2A3C0E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6A332F2-45ED-4C44-90F7-8B61327AEB5D}" type="pres">
      <dgm:prSet presAssocID="{284B8489-F6B9-4EE3-BEE7-1384F7C5B735}" presName="gear1" presStyleLbl="node1" presStyleIdx="0" presStyleCnt="3">
        <dgm:presLayoutVars>
          <dgm:chMax val="1"/>
          <dgm:bulletEnabled val="1"/>
        </dgm:presLayoutVars>
      </dgm:prSet>
      <dgm:spPr/>
    </dgm:pt>
    <dgm:pt modelId="{3AABB514-5F04-42AC-AB67-08744DC70DD7}" type="pres">
      <dgm:prSet presAssocID="{284B8489-F6B9-4EE3-BEE7-1384F7C5B735}" presName="gear1srcNode" presStyleLbl="node1" presStyleIdx="0" presStyleCnt="3"/>
      <dgm:spPr/>
    </dgm:pt>
    <dgm:pt modelId="{CF336EF9-2042-4644-B2D6-6164AF2DA6D8}" type="pres">
      <dgm:prSet presAssocID="{284B8489-F6B9-4EE3-BEE7-1384F7C5B735}" presName="gear1dstNode" presStyleLbl="node1" presStyleIdx="0" presStyleCnt="3"/>
      <dgm:spPr/>
    </dgm:pt>
    <dgm:pt modelId="{914EEA7C-57DB-4949-9979-F9D0B4EEC565}" type="pres">
      <dgm:prSet presAssocID="{BD0E6F64-8FA1-40B1-AC29-5F1BC5D6FB26}" presName="gear2" presStyleLbl="node1" presStyleIdx="1" presStyleCnt="3" custLinFactNeighborX="-3381" custLinFactNeighborY="2166">
        <dgm:presLayoutVars>
          <dgm:chMax val="1"/>
          <dgm:bulletEnabled val="1"/>
        </dgm:presLayoutVars>
      </dgm:prSet>
      <dgm:spPr/>
    </dgm:pt>
    <dgm:pt modelId="{58873296-E30E-43C7-9C3C-81A73C46F81D}" type="pres">
      <dgm:prSet presAssocID="{BD0E6F64-8FA1-40B1-AC29-5F1BC5D6FB26}" presName="gear2srcNode" presStyleLbl="node1" presStyleIdx="1" presStyleCnt="3"/>
      <dgm:spPr/>
    </dgm:pt>
    <dgm:pt modelId="{6F91271D-F0CB-48F4-9811-79649D9393BD}" type="pres">
      <dgm:prSet presAssocID="{BD0E6F64-8FA1-40B1-AC29-5F1BC5D6FB26}" presName="gear2dstNode" presStyleLbl="node1" presStyleIdx="1" presStyleCnt="3"/>
      <dgm:spPr/>
    </dgm:pt>
    <dgm:pt modelId="{BD69065E-4C92-41BF-87B8-F617A7D25C57}" type="pres">
      <dgm:prSet presAssocID="{F37FF11B-141C-4CC0-BDEB-FF1AA7281318}" presName="gear3" presStyleLbl="node1" presStyleIdx="2" presStyleCnt="3"/>
      <dgm:spPr/>
    </dgm:pt>
    <dgm:pt modelId="{5C0CFE0B-3022-4F0D-8EA9-B6E14FEFEAAA}" type="pres">
      <dgm:prSet presAssocID="{F37FF11B-141C-4CC0-BDEB-FF1AA7281318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7EC75DD7-8B11-4203-BCE1-5ED8CBDD0890}" type="pres">
      <dgm:prSet presAssocID="{F37FF11B-141C-4CC0-BDEB-FF1AA7281318}" presName="gear3srcNode" presStyleLbl="node1" presStyleIdx="2" presStyleCnt="3"/>
      <dgm:spPr/>
    </dgm:pt>
    <dgm:pt modelId="{F1DEDFE0-6BB4-4F76-8C46-B2A2C500645B}" type="pres">
      <dgm:prSet presAssocID="{F37FF11B-141C-4CC0-BDEB-FF1AA7281318}" presName="gear3dstNode" presStyleLbl="node1" presStyleIdx="2" presStyleCnt="3"/>
      <dgm:spPr/>
    </dgm:pt>
    <dgm:pt modelId="{1F59671A-CDF2-4CEE-AD19-AAB9CFEA5BB5}" type="pres">
      <dgm:prSet presAssocID="{9C5E3437-5D8B-4329-B889-E4F343FF0FF7}" presName="connector1" presStyleLbl="sibTrans2D1" presStyleIdx="0" presStyleCnt="3"/>
      <dgm:spPr/>
    </dgm:pt>
    <dgm:pt modelId="{696637DB-8CFD-47B7-8F0F-A55230235645}" type="pres">
      <dgm:prSet presAssocID="{56A9B42C-4F41-496C-95B6-7220A5367537}" presName="connector2" presStyleLbl="sibTrans2D1" presStyleIdx="1" presStyleCnt="3"/>
      <dgm:spPr/>
    </dgm:pt>
    <dgm:pt modelId="{DB701547-A9BD-4F63-B4FC-3922D0AD60E9}" type="pres">
      <dgm:prSet presAssocID="{01077FFA-44D8-46D7-950B-13CF359BD511}" presName="connector3" presStyleLbl="sibTrans2D1" presStyleIdx="2" presStyleCnt="3"/>
      <dgm:spPr/>
    </dgm:pt>
  </dgm:ptLst>
  <dgm:cxnLst>
    <dgm:cxn modelId="{160BD453-4619-4DDB-A372-7AA8CEF20ADE}" type="presOf" srcId="{BD0E6F64-8FA1-40B1-AC29-5F1BC5D6FB26}" destId="{6F91271D-F0CB-48F4-9811-79649D9393BD}" srcOrd="2" destOrd="0" presId="urn:microsoft.com/office/officeart/2005/8/layout/gear1"/>
    <dgm:cxn modelId="{4EF313FA-6B16-4C03-8002-A563AA442F1B}" type="presOf" srcId="{284B8489-F6B9-4EE3-BEE7-1384F7C5B735}" destId="{CF336EF9-2042-4644-B2D6-6164AF2DA6D8}" srcOrd="2" destOrd="0" presId="urn:microsoft.com/office/officeart/2005/8/layout/gear1"/>
    <dgm:cxn modelId="{F8157D34-7ECE-43A3-A3A1-CD0C0598BD60}" type="presOf" srcId="{F37FF11B-141C-4CC0-BDEB-FF1AA7281318}" destId="{7EC75DD7-8B11-4203-BCE1-5ED8CBDD0890}" srcOrd="2" destOrd="0" presId="urn:microsoft.com/office/officeart/2005/8/layout/gear1"/>
    <dgm:cxn modelId="{39E787F1-F6EA-469A-BFED-8C5CD28BB70D}" srcId="{5EBF687F-2224-4F1D-B9BD-7FF7C2A3C0E6}" destId="{BD0E6F64-8FA1-40B1-AC29-5F1BC5D6FB26}" srcOrd="1" destOrd="0" parTransId="{E303CEDF-F2A0-4036-B896-7AD21334E02E}" sibTransId="{56A9B42C-4F41-496C-95B6-7220A5367537}"/>
    <dgm:cxn modelId="{7B535A46-A2F7-4914-A972-4DE9ACBDDB53}" srcId="{5EBF687F-2224-4F1D-B9BD-7FF7C2A3C0E6}" destId="{284B8489-F6B9-4EE3-BEE7-1384F7C5B735}" srcOrd="0" destOrd="0" parTransId="{220F1D9C-156B-4979-8C83-A10CE3965025}" sibTransId="{9C5E3437-5D8B-4329-B889-E4F343FF0FF7}"/>
    <dgm:cxn modelId="{DC319240-302B-419A-BE15-22CB1BB3A4A4}" type="presOf" srcId="{01077FFA-44D8-46D7-950B-13CF359BD511}" destId="{DB701547-A9BD-4F63-B4FC-3922D0AD60E9}" srcOrd="0" destOrd="0" presId="urn:microsoft.com/office/officeart/2005/8/layout/gear1"/>
    <dgm:cxn modelId="{11C0DF56-BA2D-4FEB-88FF-4187A2E1D28B}" type="presOf" srcId="{9C5E3437-5D8B-4329-B889-E4F343FF0FF7}" destId="{1F59671A-CDF2-4CEE-AD19-AAB9CFEA5BB5}" srcOrd="0" destOrd="0" presId="urn:microsoft.com/office/officeart/2005/8/layout/gear1"/>
    <dgm:cxn modelId="{3A2703CB-E304-40AE-BE89-2D748E34961B}" type="presOf" srcId="{F37FF11B-141C-4CC0-BDEB-FF1AA7281318}" destId="{F1DEDFE0-6BB4-4F76-8C46-B2A2C500645B}" srcOrd="3" destOrd="0" presId="urn:microsoft.com/office/officeart/2005/8/layout/gear1"/>
    <dgm:cxn modelId="{8DDADDF3-0D87-49A9-93F5-074D837E96CC}" type="presOf" srcId="{F37FF11B-141C-4CC0-BDEB-FF1AA7281318}" destId="{5C0CFE0B-3022-4F0D-8EA9-B6E14FEFEAAA}" srcOrd="1" destOrd="0" presId="urn:microsoft.com/office/officeart/2005/8/layout/gear1"/>
    <dgm:cxn modelId="{A25267A9-8AC7-4025-AFAF-2E816A792F9B}" type="presOf" srcId="{BD0E6F64-8FA1-40B1-AC29-5F1BC5D6FB26}" destId="{58873296-E30E-43C7-9C3C-81A73C46F81D}" srcOrd="1" destOrd="0" presId="urn:microsoft.com/office/officeart/2005/8/layout/gear1"/>
    <dgm:cxn modelId="{7BA5FA4D-AE2F-4904-99A9-4AEF5073F57B}" type="presOf" srcId="{284B8489-F6B9-4EE3-BEE7-1384F7C5B735}" destId="{3AABB514-5F04-42AC-AB67-08744DC70DD7}" srcOrd="1" destOrd="0" presId="urn:microsoft.com/office/officeart/2005/8/layout/gear1"/>
    <dgm:cxn modelId="{3C38FD6B-252A-4414-881A-259959EE301B}" type="presOf" srcId="{BD0E6F64-8FA1-40B1-AC29-5F1BC5D6FB26}" destId="{914EEA7C-57DB-4949-9979-F9D0B4EEC565}" srcOrd="0" destOrd="0" presId="urn:microsoft.com/office/officeart/2005/8/layout/gear1"/>
    <dgm:cxn modelId="{48883CBB-F8A0-40D1-9F8D-401B95C3E40A}" type="presOf" srcId="{5EBF687F-2224-4F1D-B9BD-7FF7C2A3C0E6}" destId="{45EEC3D6-2B91-4B77-8130-4D8F771DCB61}" srcOrd="0" destOrd="0" presId="urn:microsoft.com/office/officeart/2005/8/layout/gear1"/>
    <dgm:cxn modelId="{8B415397-0BF9-4112-9D57-19F1F0815606}" type="presOf" srcId="{56A9B42C-4F41-496C-95B6-7220A5367537}" destId="{696637DB-8CFD-47B7-8F0F-A55230235645}" srcOrd="0" destOrd="0" presId="urn:microsoft.com/office/officeart/2005/8/layout/gear1"/>
    <dgm:cxn modelId="{A15274EF-6CC5-4C77-A59A-9BFDB70CF1E4}" type="presOf" srcId="{F37FF11B-141C-4CC0-BDEB-FF1AA7281318}" destId="{BD69065E-4C92-41BF-87B8-F617A7D25C57}" srcOrd="0" destOrd="0" presId="urn:microsoft.com/office/officeart/2005/8/layout/gear1"/>
    <dgm:cxn modelId="{DAEEE5D5-0D66-4F83-9CE5-32220BDC0869}" type="presOf" srcId="{284B8489-F6B9-4EE3-BEE7-1384F7C5B735}" destId="{66A332F2-45ED-4C44-90F7-8B61327AEB5D}" srcOrd="0" destOrd="0" presId="urn:microsoft.com/office/officeart/2005/8/layout/gear1"/>
    <dgm:cxn modelId="{827CD264-039B-4CED-A904-A1879933718B}" srcId="{5EBF687F-2224-4F1D-B9BD-7FF7C2A3C0E6}" destId="{F37FF11B-141C-4CC0-BDEB-FF1AA7281318}" srcOrd="2" destOrd="0" parTransId="{79DFF418-1DF0-422E-AB37-206DC7DEA545}" sibTransId="{01077FFA-44D8-46D7-950B-13CF359BD511}"/>
    <dgm:cxn modelId="{26671248-3DB9-4329-9C73-26BAF7AF130A}" type="presParOf" srcId="{45EEC3D6-2B91-4B77-8130-4D8F771DCB61}" destId="{66A332F2-45ED-4C44-90F7-8B61327AEB5D}" srcOrd="0" destOrd="0" presId="urn:microsoft.com/office/officeart/2005/8/layout/gear1"/>
    <dgm:cxn modelId="{2E8D295A-5122-49D3-A8C0-5E4F4C3D3543}" type="presParOf" srcId="{45EEC3D6-2B91-4B77-8130-4D8F771DCB61}" destId="{3AABB514-5F04-42AC-AB67-08744DC70DD7}" srcOrd="1" destOrd="0" presId="urn:microsoft.com/office/officeart/2005/8/layout/gear1"/>
    <dgm:cxn modelId="{F683258C-5E2D-41BF-B255-83D020F350EE}" type="presParOf" srcId="{45EEC3D6-2B91-4B77-8130-4D8F771DCB61}" destId="{CF336EF9-2042-4644-B2D6-6164AF2DA6D8}" srcOrd="2" destOrd="0" presId="urn:microsoft.com/office/officeart/2005/8/layout/gear1"/>
    <dgm:cxn modelId="{56B2E930-3D50-4655-8FF7-B503BE4134BA}" type="presParOf" srcId="{45EEC3D6-2B91-4B77-8130-4D8F771DCB61}" destId="{914EEA7C-57DB-4949-9979-F9D0B4EEC565}" srcOrd="3" destOrd="0" presId="urn:microsoft.com/office/officeart/2005/8/layout/gear1"/>
    <dgm:cxn modelId="{3CB9F55F-5A47-4100-BB5B-A5EFBC3EE320}" type="presParOf" srcId="{45EEC3D6-2B91-4B77-8130-4D8F771DCB61}" destId="{58873296-E30E-43C7-9C3C-81A73C46F81D}" srcOrd="4" destOrd="0" presId="urn:microsoft.com/office/officeart/2005/8/layout/gear1"/>
    <dgm:cxn modelId="{699A08F4-DA48-4A72-A407-9D2909125D52}" type="presParOf" srcId="{45EEC3D6-2B91-4B77-8130-4D8F771DCB61}" destId="{6F91271D-F0CB-48F4-9811-79649D9393BD}" srcOrd="5" destOrd="0" presId="urn:microsoft.com/office/officeart/2005/8/layout/gear1"/>
    <dgm:cxn modelId="{A1CC353E-B4BA-4A17-A61F-49AAB6AC7696}" type="presParOf" srcId="{45EEC3D6-2B91-4B77-8130-4D8F771DCB61}" destId="{BD69065E-4C92-41BF-87B8-F617A7D25C57}" srcOrd="6" destOrd="0" presId="urn:microsoft.com/office/officeart/2005/8/layout/gear1"/>
    <dgm:cxn modelId="{C23ED5C6-8D6A-45B9-99E3-DC9EE19C16E2}" type="presParOf" srcId="{45EEC3D6-2B91-4B77-8130-4D8F771DCB61}" destId="{5C0CFE0B-3022-4F0D-8EA9-B6E14FEFEAAA}" srcOrd="7" destOrd="0" presId="urn:microsoft.com/office/officeart/2005/8/layout/gear1"/>
    <dgm:cxn modelId="{26F7EC56-7AD8-4261-8A36-3D780C9D5A64}" type="presParOf" srcId="{45EEC3D6-2B91-4B77-8130-4D8F771DCB61}" destId="{7EC75DD7-8B11-4203-BCE1-5ED8CBDD0890}" srcOrd="8" destOrd="0" presId="urn:microsoft.com/office/officeart/2005/8/layout/gear1"/>
    <dgm:cxn modelId="{E9277D05-2222-4FE3-938B-7CAE912D2AFE}" type="presParOf" srcId="{45EEC3D6-2B91-4B77-8130-4D8F771DCB61}" destId="{F1DEDFE0-6BB4-4F76-8C46-B2A2C500645B}" srcOrd="9" destOrd="0" presId="urn:microsoft.com/office/officeart/2005/8/layout/gear1"/>
    <dgm:cxn modelId="{CD0C2EA5-F4BD-421B-90F0-8D411F04880B}" type="presParOf" srcId="{45EEC3D6-2B91-4B77-8130-4D8F771DCB61}" destId="{1F59671A-CDF2-4CEE-AD19-AAB9CFEA5BB5}" srcOrd="10" destOrd="0" presId="urn:microsoft.com/office/officeart/2005/8/layout/gear1"/>
    <dgm:cxn modelId="{1122D184-2103-443D-A199-3EDF23EE07E6}" type="presParOf" srcId="{45EEC3D6-2B91-4B77-8130-4D8F771DCB61}" destId="{696637DB-8CFD-47B7-8F0F-A55230235645}" srcOrd="11" destOrd="0" presId="urn:microsoft.com/office/officeart/2005/8/layout/gear1"/>
    <dgm:cxn modelId="{66441226-2A8A-469C-A326-023158E10590}" type="presParOf" srcId="{45EEC3D6-2B91-4B77-8130-4D8F771DCB61}" destId="{DB701547-A9BD-4F63-B4FC-3922D0AD60E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BF687F-2224-4F1D-B9BD-7FF7C2A3C0E6}" type="doc">
      <dgm:prSet loTypeId="urn:microsoft.com/office/officeart/2005/8/layout/gear1" loCatId="relationship" qsTypeId="urn:microsoft.com/office/officeart/2005/8/quickstyle/simple4" qsCatId="simple" csTypeId="urn:microsoft.com/office/officeart/2005/8/colors/colorful2" csCatId="colorful" phldr="1"/>
      <dgm:spPr/>
    </dgm:pt>
    <dgm:pt modelId="{284B8489-F6B9-4EE3-BEE7-1384F7C5B735}">
      <dgm:prSet phldrT="[Szöveg]"/>
      <dgm:spPr/>
      <dgm:t>
        <a:bodyPr/>
        <a:lstStyle/>
        <a:p>
          <a:r>
            <a:rPr lang="hu-HU" dirty="0"/>
            <a:t> </a:t>
          </a:r>
        </a:p>
      </dgm:t>
    </dgm:pt>
    <dgm:pt modelId="{220F1D9C-156B-4979-8C83-A10CE3965025}" type="parTrans" cxnId="{7B535A46-A2F7-4914-A972-4DE9ACBDDB53}">
      <dgm:prSet/>
      <dgm:spPr/>
      <dgm:t>
        <a:bodyPr/>
        <a:lstStyle/>
        <a:p>
          <a:endParaRPr lang="hu-HU"/>
        </a:p>
      </dgm:t>
    </dgm:pt>
    <dgm:pt modelId="{9C5E3437-5D8B-4329-B889-E4F343FF0FF7}" type="sibTrans" cxnId="{7B535A46-A2F7-4914-A972-4DE9ACBDDB53}">
      <dgm:prSet/>
      <dgm:spPr/>
      <dgm:t>
        <a:bodyPr/>
        <a:lstStyle/>
        <a:p>
          <a:endParaRPr lang="hu-HU"/>
        </a:p>
      </dgm:t>
    </dgm:pt>
    <dgm:pt modelId="{BD0E6F64-8FA1-40B1-AC29-5F1BC5D6FB26}">
      <dgm:prSet phldrT="[Szöveg]"/>
      <dgm:spPr/>
      <dgm:t>
        <a:bodyPr/>
        <a:lstStyle/>
        <a:p>
          <a:r>
            <a:rPr lang="hu-HU" dirty="0"/>
            <a:t> </a:t>
          </a:r>
        </a:p>
      </dgm:t>
    </dgm:pt>
    <dgm:pt modelId="{E303CEDF-F2A0-4036-B896-7AD21334E02E}" type="parTrans" cxnId="{39E787F1-F6EA-469A-BFED-8C5CD28BB70D}">
      <dgm:prSet/>
      <dgm:spPr/>
      <dgm:t>
        <a:bodyPr/>
        <a:lstStyle/>
        <a:p>
          <a:endParaRPr lang="hu-HU"/>
        </a:p>
      </dgm:t>
    </dgm:pt>
    <dgm:pt modelId="{56A9B42C-4F41-496C-95B6-7220A5367537}" type="sibTrans" cxnId="{39E787F1-F6EA-469A-BFED-8C5CD28BB70D}">
      <dgm:prSet/>
      <dgm:spPr/>
      <dgm:t>
        <a:bodyPr/>
        <a:lstStyle/>
        <a:p>
          <a:endParaRPr lang="hu-HU"/>
        </a:p>
      </dgm:t>
    </dgm:pt>
    <dgm:pt modelId="{F37FF11B-141C-4CC0-BDEB-FF1AA7281318}">
      <dgm:prSet phldrT="[Szöveg]"/>
      <dgm:spPr/>
      <dgm:t>
        <a:bodyPr/>
        <a:lstStyle/>
        <a:p>
          <a:r>
            <a:rPr lang="hu-HU" dirty="0"/>
            <a:t> </a:t>
          </a:r>
        </a:p>
      </dgm:t>
    </dgm:pt>
    <dgm:pt modelId="{79DFF418-1DF0-422E-AB37-206DC7DEA545}" type="parTrans" cxnId="{827CD264-039B-4CED-A904-A1879933718B}">
      <dgm:prSet/>
      <dgm:spPr/>
      <dgm:t>
        <a:bodyPr/>
        <a:lstStyle/>
        <a:p>
          <a:endParaRPr lang="hu-HU"/>
        </a:p>
      </dgm:t>
    </dgm:pt>
    <dgm:pt modelId="{01077FFA-44D8-46D7-950B-13CF359BD511}" type="sibTrans" cxnId="{827CD264-039B-4CED-A904-A1879933718B}">
      <dgm:prSet/>
      <dgm:spPr/>
      <dgm:t>
        <a:bodyPr/>
        <a:lstStyle/>
        <a:p>
          <a:endParaRPr lang="hu-HU"/>
        </a:p>
      </dgm:t>
    </dgm:pt>
    <dgm:pt modelId="{45EEC3D6-2B91-4B77-8130-4D8F771DCB61}" type="pres">
      <dgm:prSet presAssocID="{5EBF687F-2224-4F1D-B9BD-7FF7C2A3C0E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6A332F2-45ED-4C44-90F7-8B61327AEB5D}" type="pres">
      <dgm:prSet presAssocID="{284B8489-F6B9-4EE3-BEE7-1384F7C5B735}" presName="gear1" presStyleLbl="node1" presStyleIdx="0" presStyleCnt="3">
        <dgm:presLayoutVars>
          <dgm:chMax val="1"/>
          <dgm:bulletEnabled val="1"/>
        </dgm:presLayoutVars>
      </dgm:prSet>
      <dgm:spPr/>
    </dgm:pt>
    <dgm:pt modelId="{3AABB514-5F04-42AC-AB67-08744DC70DD7}" type="pres">
      <dgm:prSet presAssocID="{284B8489-F6B9-4EE3-BEE7-1384F7C5B735}" presName="gear1srcNode" presStyleLbl="node1" presStyleIdx="0" presStyleCnt="3"/>
      <dgm:spPr/>
    </dgm:pt>
    <dgm:pt modelId="{CF336EF9-2042-4644-B2D6-6164AF2DA6D8}" type="pres">
      <dgm:prSet presAssocID="{284B8489-F6B9-4EE3-BEE7-1384F7C5B735}" presName="gear1dstNode" presStyleLbl="node1" presStyleIdx="0" presStyleCnt="3"/>
      <dgm:spPr/>
    </dgm:pt>
    <dgm:pt modelId="{914EEA7C-57DB-4949-9979-F9D0B4EEC565}" type="pres">
      <dgm:prSet presAssocID="{BD0E6F64-8FA1-40B1-AC29-5F1BC5D6FB26}" presName="gear2" presStyleLbl="node1" presStyleIdx="1" presStyleCnt="3" custLinFactNeighborX="-3381" custLinFactNeighborY="2166">
        <dgm:presLayoutVars>
          <dgm:chMax val="1"/>
          <dgm:bulletEnabled val="1"/>
        </dgm:presLayoutVars>
      </dgm:prSet>
      <dgm:spPr/>
    </dgm:pt>
    <dgm:pt modelId="{58873296-E30E-43C7-9C3C-81A73C46F81D}" type="pres">
      <dgm:prSet presAssocID="{BD0E6F64-8FA1-40B1-AC29-5F1BC5D6FB26}" presName="gear2srcNode" presStyleLbl="node1" presStyleIdx="1" presStyleCnt="3"/>
      <dgm:spPr/>
    </dgm:pt>
    <dgm:pt modelId="{6F91271D-F0CB-48F4-9811-79649D9393BD}" type="pres">
      <dgm:prSet presAssocID="{BD0E6F64-8FA1-40B1-AC29-5F1BC5D6FB26}" presName="gear2dstNode" presStyleLbl="node1" presStyleIdx="1" presStyleCnt="3"/>
      <dgm:spPr/>
    </dgm:pt>
    <dgm:pt modelId="{BD69065E-4C92-41BF-87B8-F617A7D25C57}" type="pres">
      <dgm:prSet presAssocID="{F37FF11B-141C-4CC0-BDEB-FF1AA7281318}" presName="gear3" presStyleLbl="node1" presStyleIdx="2" presStyleCnt="3"/>
      <dgm:spPr/>
    </dgm:pt>
    <dgm:pt modelId="{5C0CFE0B-3022-4F0D-8EA9-B6E14FEFEAAA}" type="pres">
      <dgm:prSet presAssocID="{F37FF11B-141C-4CC0-BDEB-FF1AA7281318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7EC75DD7-8B11-4203-BCE1-5ED8CBDD0890}" type="pres">
      <dgm:prSet presAssocID="{F37FF11B-141C-4CC0-BDEB-FF1AA7281318}" presName="gear3srcNode" presStyleLbl="node1" presStyleIdx="2" presStyleCnt="3"/>
      <dgm:spPr/>
    </dgm:pt>
    <dgm:pt modelId="{F1DEDFE0-6BB4-4F76-8C46-B2A2C500645B}" type="pres">
      <dgm:prSet presAssocID="{F37FF11B-141C-4CC0-BDEB-FF1AA7281318}" presName="gear3dstNode" presStyleLbl="node1" presStyleIdx="2" presStyleCnt="3"/>
      <dgm:spPr/>
    </dgm:pt>
    <dgm:pt modelId="{1F59671A-CDF2-4CEE-AD19-AAB9CFEA5BB5}" type="pres">
      <dgm:prSet presAssocID="{9C5E3437-5D8B-4329-B889-E4F343FF0FF7}" presName="connector1" presStyleLbl="sibTrans2D1" presStyleIdx="0" presStyleCnt="3"/>
      <dgm:spPr/>
    </dgm:pt>
    <dgm:pt modelId="{696637DB-8CFD-47B7-8F0F-A55230235645}" type="pres">
      <dgm:prSet presAssocID="{56A9B42C-4F41-496C-95B6-7220A5367537}" presName="connector2" presStyleLbl="sibTrans2D1" presStyleIdx="1" presStyleCnt="3"/>
      <dgm:spPr/>
    </dgm:pt>
    <dgm:pt modelId="{DB701547-A9BD-4F63-B4FC-3922D0AD60E9}" type="pres">
      <dgm:prSet presAssocID="{01077FFA-44D8-46D7-950B-13CF359BD511}" presName="connector3" presStyleLbl="sibTrans2D1" presStyleIdx="2" presStyleCnt="3"/>
      <dgm:spPr/>
    </dgm:pt>
  </dgm:ptLst>
  <dgm:cxnLst>
    <dgm:cxn modelId="{160BD453-4619-4DDB-A372-7AA8CEF20ADE}" type="presOf" srcId="{BD0E6F64-8FA1-40B1-AC29-5F1BC5D6FB26}" destId="{6F91271D-F0CB-48F4-9811-79649D9393BD}" srcOrd="2" destOrd="0" presId="urn:microsoft.com/office/officeart/2005/8/layout/gear1"/>
    <dgm:cxn modelId="{4EF313FA-6B16-4C03-8002-A563AA442F1B}" type="presOf" srcId="{284B8489-F6B9-4EE3-BEE7-1384F7C5B735}" destId="{CF336EF9-2042-4644-B2D6-6164AF2DA6D8}" srcOrd="2" destOrd="0" presId="urn:microsoft.com/office/officeart/2005/8/layout/gear1"/>
    <dgm:cxn modelId="{F8157D34-7ECE-43A3-A3A1-CD0C0598BD60}" type="presOf" srcId="{F37FF11B-141C-4CC0-BDEB-FF1AA7281318}" destId="{7EC75DD7-8B11-4203-BCE1-5ED8CBDD0890}" srcOrd="2" destOrd="0" presId="urn:microsoft.com/office/officeart/2005/8/layout/gear1"/>
    <dgm:cxn modelId="{39E787F1-F6EA-469A-BFED-8C5CD28BB70D}" srcId="{5EBF687F-2224-4F1D-B9BD-7FF7C2A3C0E6}" destId="{BD0E6F64-8FA1-40B1-AC29-5F1BC5D6FB26}" srcOrd="1" destOrd="0" parTransId="{E303CEDF-F2A0-4036-B896-7AD21334E02E}" sibTransId="{56A9B42C-4F41-496C-95B6-7220A5367537}"/>
    <dgm:cxn modelId="{7B535A46-A2F7-4914-A972-4DE9ACBDDB53}" srcId="{5EBF687F-2224-4F1D-B9BD-7FF7C2A3C0E6}" destId="{284B8489-F6B9-4EE3-BEE7-1384F7C5B735}" srcOrd="0" destOrd="0" parTransId="{220F1D9C-156B-4979-8C83-A10CE3965025}" sibTransId="{9C5E3437-5D8B-4329-B889-E4F343FF0FF7}"/>
    <dgm:cxn modelId="{DC319240-302B-419A-BE15-22CB1BB3A4A4}" type="presOf" srcId="{01077FFA-44D8-46D7-950B-13CF359BD511}" destId="{DB701547-A9BD-4F63-B4FC-3922D0AD60E9}" srcOrd="0" destOrd="0" presId="urn:microsoft.com/office/officeart/2005/8/layout/gear1"/>
    <dgm:cxn modelId="{11C0DF56-BA2D-4FEB-88FF-4187A2E1D28B}" type="presOf" srcId="{9C5E3437-5D8B-4329-B889-E4F343FF0FF7}" destId="{1F59671A-CDF2-4CEE-AD19-AAB9CFEA5BB5}" srcOrd="0" destOrd="0" presId="urn:microsoft.com/office/officeart/2005/8/layout/gear1"/>
    <dgm:cxn modelId="{3A2703CB-E304-40AE-BE89-2D748E34961B}" type="presOf" srcId="{F37FF11B-141C-4CC0-BDEB-FF1AA7281318}" destId="{F1DEDFE0-6BB4-4F76-8C46-B2A2C500645B}" srcOrd="3" destOrd="0" presId="urn:microsoft.com/office/officeart/2005/8/layout/gear1"/>
    <dgm:cxn modelId="{8DDADDF3-0D87-49A9-93F5-074D837E96CC}" type="presOf" srcId="{F37FF11B-141C-4CC0-BDEB-FF1AA7281318}" destId="{5C0CFE0B-3022-4F0D-8EA9-B6E14FEFEAAA}" srcOrd="1" destOrd="0" presId="urn:microsoft.com/office/officeart/2005/8/layout/gear1"/>
    <dgm:cxn modelId="{A25267A9-8AC7-4025-AFAF-2E816A792F9B}" type="presOf" srcId="{BD0E6F64-8FA1-40B1-AC29-5F1BC5D6FB26}" destId="{58873296-E30E-43C7-9C3C-81A73C46F81D}" srcOrd="1" destOrd="0" presId="urn:microsoft.com/office/officeart/2005/8/layout/gear1"/>
    <dgm:cxn modelId="{7BA5FA4D-AE2F-4904-99A9-4AEF5073F57B}" type="presOf" srcId="{284B8489-F6B9-4EE3-BEE7-1384F7C5B735}" destId="{3AABB514-5F04-42AC-AB67-08744DC70DD7}" srcOrd="1" destOrd="0" presId="urn:microsoft.com/office/officeart/2005/8/layout/gear1"/>
    <dgm:cxn modelId="{3C38FD6B-252A-4414-881A-259959EE301B}" type="presOf" srcId="{BD0E6F64-8FA1-40B1-AC29-5F1BC5D6FB26}" destId="{914EEA7C-57DB-4949-9979-F9D0B4EEC565}" srcOrd="0" destOrd="0" presId="urn:microsoft.com/office/officeart/2005/8/layout/gear1"/>
    <dgm:cxn modelId="{48883CBB-F8A0-40D1-9F8D-401B95C3E40A}" type="presOf" srcId="{5EBF687F-2224-4F1D-B9BD-7FF7C2A3C0E6}" destId="{45EEC3D6-2B91-4B77-8130-4D8F771DCB61}" srcOrd="0" destOrd="0" presId="urn:microsoft.com/office/officeart/2005/8/layout/gear1"/>
    <dgm:cxn modelId="{8B415397-0BF9-4112-9D57-19F1F0815606}" type="presOf" srcId="{56A9B42C-4F41-496C-95B6-7220A5367537}" destId="{696637DB-8CFD-47B7-8F0F-A55230235645}" srcOrd="0" destOrd="0" presId="urn:microsoft.com/office/officeart/2005/8/layout/gear1"/>
    <dgm:cxn modelId="{A15274EF-6CC5-4C77-A59A-9BFDB70CF1E4}" type="presOf" srcId="{F37FF11B-141C-4CC0-BDEB-FF1AA7281318}" destId="{BD69065E-4C92-41BF-87B8-F617A7D25C57}" srcOrd="0" destOrd="0" presId="urn:microsoft.com/office/officeart/2005/8/layout/gear1"/>
    <dgm:cxn modelId="{DAEEE5D5-0D66-4F83-9CE5-32220BDC0869}" type="presOf" srcId="{284B8489-F6B9-4EE3-BEE7-1384F7C5B735}" destId="{66A332F2-45ED-4C44-90F7-8B61327AEB5D}" srcOrd="0" destOrd="0" presId="urn:microsoft.com/office/officeart/2005/8/layout/gear1"/>
    <dgm:cxn modelId="{827CD264-039B-4CED-A904-A1879933718B}" srcId="{5EBF687F-2224-4F1D-B9BD-7FF7C2A3C0E6}" destId="{F37FF11B-141C-4CC0-BDEB-FF1AA7281318}" srcOrd="2" destOrd="0" parTransId="{79DFF418-1DF0-422E-AB37-206DC7DEA545}" sibTransId="{01077FFA-44D8-46D7-950B-13CF359BD511}"/>
    <dgm:cxn modelId="{26671248-3DB9-4329-9C73-26BAF7AF130A}" type="presParOf" srcId="{45EEC3D6-2B91-4B77-8130-4D8F771DCB61}" destId="{66A332F2-45ED-4C44-90F7-8B61327AEB5D}" srcOrd="0" destOrd="0" presId="urn:microsoft.com/office/officeart/2005/8/layout/gear1"/>
    <dgm:cxn modelId="{2E8D295A-5122-49D3-A8C0-5E4F4C3D3543}" type="presParOf" srcId="{45EEC3D6-2B91-4B77-8130-4D8F771DCB61}" destId="{3AABB514-5F04-42AC-AB67-08744DC70DD7}" srcOrd="1" destOrd="0" presId="urn:microsoft.com/office/officeart/2005/8/layout/gear1"/>
    <dgm:cxn modelId="{F683258C-5E2D-41BF-B255-83D020F350EE}" type="presParOf" srcId="{45EEC3D6-2B91-4B77-8130-4D8F771DCB61}" destId="{CF336EF9-2042-4644-B2D6-6164AF2DA6D8}" srcOrd="2" destOrd="0" presId="urn:microsoft.com/office/officeart/2005/8/layout/gear1"/>
    <dgm:cxn modelId="{56B2E930-3D50-4655-8FF7-B503BE4134BA}" type="presParOf" srcId="{45EEC3D6-2B91-4B77-8130-4D8F771DCB61}" destId="{914EEA7C-57DB-4949-9979-F9D0B4EEC565}" srcOrd="3" destOrd="0" presId="urn:microsoft.com/office/officeart/2005/8/layout/gear1"/>
    <dgm:cxn modelId="{3CB9F55F-5A47-4100-BB5B-A5EFBC3EE320}" type="presParOf" srcId="{45EEC3D6-2B91-4B77-8130-4D8F771DCB61}" destId="{58873296-E30E-43C7-9C3C-81A73C46F81D}" srcOrd="4" destOrd="0" presId="urn:microsoft.com/office/officeart/2005/8/layout/gear1"/>
    <dgm:cxn modelId="{699A08F4-DA48-4A72-A407-9D2909125D52}" type="presParOf" srcId="{45EEC3D6-2B91-4B77-8130-4D8F771DCB61}" destId="{6F91271D-F0CB-48F4-9811-79649D9393BD}" srcOrd="5" destOrd="0" presId="urn:microsoft.com/office/officeart/2005/8/layout/gear1"/>
    <dgm:cxn modelId="{A1CC353E-B4BA-4A17-A61F-49AAB6AC7696}" type="presParOf" srcId="{45EEC3D6-2B91-4B77-8130-4D8F771DCB61}" destId="{BD69065E-4C92-41BF-87B8-F617A7D25C57}" srcOrd="6" destOrd="0" presId="urn:microsoft.com/office/officeart/2005/8/layout/gear1"/>
    <dgm:cxn modelId="{C23ED5C6-8D6A-45B9-99E3-DC9EE19C16E2}" type="presParOf" srcId="{45EEC3D6-2B91-4B77-8130-4D8F771DCB61}" destId="{5C0CFE0B-3022-4F0D-8EA9-B6E14FEFEAAA}" srcOrd="7" destOrd="0" presId="urn:microsoft.com/office/officeart/2005/8/layout/gear1"/>
    <dgm:cxn modelId="{26F7EC56-7AD8-4261-8A36-3D780C9D5A64}" type="presParOf" srcId="{45EEC3D6-2B91-4B77-8130-4D8F771DCB61}" destId="{7EC75DD7-8B11-4203-BCE1-5ED8CBDD0890}" srcOrd="8" destOrd="0" presId="urn:microsoft.com/office/officeart/2005/8/layout/gear1"/>
    <dgm:cxn modelId="{E9277D05-2222-4FE3-938B-7CAE912D2AFE}" type="presParOf" srcId="{45EEC3D6-2B91-4B77-8130-4D8F771DCB61}" destId="{F1DEDFE0-6BB4-4F76-8C46-B2A2C500645B}" srcOrd="9" destOrd="0" presId="urn:microsoft.com/office/officeart/2005/8/layout/gear1"/>
    <dgm:cxn modelId="{CD0C2EA5-F4BD-421B-90F0-8D411F04880B}" type="presParOf" srcId="{45EEC3D6-2B91-4B77-8130-4D8F771DCB61}" destId="{1F59671A-CDF2-4CEE-AD19-AAB9CFEA5BB5}" srcOrd="10" destOrd="0" presId="urn:microsoft.com/office/officeart/2005/8/layout/gear1"/>
    <dgm:cxn modelId="{1122D184-2103-443D-A199-3EDF23EE07E6}" type="presParOf" srcId="{45EEC3D6-2B91-4B77-8130-4D8F771DCB61}" destId="{696637DB-8CFD-47B7-8F0F-A55230235645}" srcOrd="11" destOrd="0" presId="urn:microsoft.com/office/officeart/2005/8/layout/gear1"/>
    <dgm:cxn modelId="{66441226-2A8A-469C-A326-023158E10590}" type="presParOf" srcId="{45EEC3D6-2B91-4B77-8130-4D8F771DCB61}" destId="{DB701547-A9BD-4F63-B4FC-3922D0AD60E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332F2-45ED-4C44-90F7-8B61327AEB5D}">
      <dsp:nvSpPr>
        <dsp:cNvPr id="0" name=""/>
        <dsp:cNvSpPr/>
      </dsp:nvSpPr>
      <dsp:spPr>
        <a:xfrm>
          <a:off x="865505" y="775811"/>
          <a:ext cx="948214" cy="948214"/>
        </a:xfrm>
        <a:prstGeom prst="gear9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/>
            <a:t> </a:t>
          </a:r>
        </a:p>
      </dsp:txBody>
      <dsp:txXfrm>
        <a:off x="1056138" y="997926"/>
        <a:ext cx="566948" cy="487401"/>
      </dsp:txXfrm>
    </dsp:sp>
    <dsp:sp modelId="{914EEA7C-57DB-4949-9979-F9D0B4EEC565}">
      <dsp:nvSpPr>
        <dsp:cNvPr id="0" name=""/>
        <dsp:cNvSpPr/>
      </dsp:nvSpPr>
      <dsp:spPr>
        <a:xfrm>
          <a:off x="290501" y="566625"/>
          <a:ext cx="689610" cy="689610"/>
        </a:xfrm>
        <a:prstGeom prst="gear6">
          <a:avLst/>
        </a:prstGeom>
        <a:gradFill rotWithShape="0">
          <a:gsLst>
            <a:gs pos="0">
              <a:schemeClr val="accent2">
                <a:hueOff val="-477685"/>
                <a:satOff val="-10867"/>
                <a:lumOff val="-284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477685"/>
                <a:satOff val="-10867"/>
                <a:lumOff val="-284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/>
            <a:t> </a:t>
          </a:r>
        </a:p>
      </dsp:txBody>
      <dsp:txXfrm>
        <a:off x="464112" y="741286"/>
        <a:ext cx="342388" cy="340288"/>
      </dsp:txXfrm>
    </dsp:sp>
    <dsp:sp modelId="{BD69065E-4C92-41BF-87B8-F617A7D25C57}">
      <dsp:nvSpPr>
        <dsp:cNvPr id="0" name=""/>
        <dsp:cNvSpPr/>
      </dsp:nvSpPr>
      <dsp:spPr>
        <a:xfrm rot="20700000">
          <a:off x="700069" y="75927"/>
          <a:ext cx="675677" cy="675677"/>
        </a:xfrm>
        <a:prstGeom prst="gear6">
          <a:avLst/>
        </a:prstGeom>
        <a:gradFill rotWithShape="0">
          <a:gsLst>
            <a:gs pos="0">
              <a:schemeClr val="accent2">
                <a:hueOff val="-955371"/>
                <a:satOff val="-21734"/>
                <a:lumOff val="-568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955371"/>
                <a:satOff val="-21734"/>
                <a:lumOff val="-568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/>
            <a:t> </a:t>
          </a:r>
        </a:p>
      </dsp:txBody>
      <dsp:txXfrm rot="-20700000">
        <a:off x="848264" y="224123"/>
        <a:ext cx="379285" cy="379285"/>
      </dsp:txXfrm>
    </dsp:sp>
    <dsp:sp modelId="{1F59671A-CDF2-4CEE-AD19-AAB9CFEA5BB5}">
      <dsp:nvSpPr>
        <dsp:cNvPr id="0" name=""/>
        <dsp:cNvSpPr/>
      </dsp:nvSpPr>
      <dsp:spPr>
        <a:xfrm>
          <a:off x="768373" y="645914"/>
          <a:ext cx="1213714" cy="1213714"/>
        </a:xfrm>
        <a:prstGeom prst="circularArrow">
          <a:avLst>
            <a:gd name="adj1" fmla="val 4687"/>
            <a:gd name="adj2" fmla="val 299029"/>
            <a:gd name="adj3" fmla="val 2396714"/>
            <a:gd name="adj4" fmla="val 16148052"/>
            <a:gd name="adj5" fmla="val 5469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6637DB-8CFD-47B7-8F0F-A55230235645}">
      <dsp:nvSpPr>
        <dsp:cNvPr id="0" name=""/>
        <dsp:cNvSpPr/>
      </dsp:nvSpPr>
      <dsp:spPr>
        <a:xfrm>
          <a:off x="191688" y="409704"/>
          <a:ext cx="881839" cy="88183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2">
                <a:hueOff val="-477685"/>
                <a:satOff val="-10867"/>
                <a:lumOff val="-284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477685"/>
                <a:satOff val="-10867"/>
                <a:lumOff val="-284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701547-A9BD-4F63-B4FC-3922D0AD60E9}">
      <dsp:nvSpPr>
        <dsp:cNvPr id="0" name=""/>
        <dsp:cNvSpPr/>
      </dsp:nvSpPr>
      <dsp:spPr>
        <a:xfrm>
          <a:off x="543777" y="-61469"/>
          <a:ext cx="950800" cy="95080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2">
                <a:hueOff val="-955371"/>
                <a:satOff val="-21734"/>
                <a:lumOff val="-568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955371"/>
                <a:satOff val="-21734"/>
                <a:lumOff val="-568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332F2-45ED-4C44-90F7-8B61327AEB5D}">
      <dsp:nvSpPr>
        <dsp:cNvPr id="0" name=""/>
        <dsp:cNvSpPr/>
      </dsp:nvSpPr>
      <dsp:spPr>
        <a:xfrm>
          <a:off x="865505" y="775811"/>
          <a:ext cx="948214" cy="948214"/>
        </a:xfrm>
        <a:prstGeom prst="gear9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/>
            <a:t> </a:t>
          </a:r>
        </a:p>
      </dsp:txBody>
      <dsp:txXfrm>
        <a:off x="1056138" y="997926"/>
        <a:ext cx="566948" cy="487401"/>
      </dsp:txXfrm>
    </dsp:sp>
    <dsp:sp modelId="{914EEA7C-57DB-4949-9979-F9D0B4EEC565}">
      <dsp:nvSpPr>
        <dsp:cNvPr id="0" name=""/>
        <dsp:cNvSpPr/>
      </dsp:nvSpPr>
      <dsp:spPr>
        <a:xfrm>
          <a:off x="290501" y="566625"/>
          <a:ext cx="689610" cy="689610"/>
        </a:xfrm>
        <a:prstGeom prst="gear6">
          <a:avLst/>
        </a:prstGeom>
        <a:gradFill rotWithShape="0">
          <a:gsLst>
            <a:gs pos="0">
              <a:schemeClr val="accent2">
                <a:hueOff val="-477685"/>
                <a:satOff val="-10867"/>
                <a:lumOff val="-284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477685"/>
                <a:satOff val="-10867"/>
                <a:lumOff val="-284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/>
            <a:t> </a:t>
          </a:r>
        </a:p>
      </dsp:txBody>
      <dsp:txXfrm>
        <a:off x="464112" y="741286"/>
        <a:ext cx="342388" cy="340288"/>
      </dsp:txXfrm>
    </dsp:sp>
    <dsp:sp modelId="{BD69065E-4C92-41BF-87B8-F617A7D25C57}">
      <dsp:nvSpPr>
        <dsp:cNvPr id="0" name=""/>
        <dsp:cNvSpPr/>
      </dsp:nvSpPr>
      <dsp:spPr>
        <a:xfrm rot="20700000">
          <a:off x="700069" y="75927"/>
          <a:ext cx="675677" cy="675677"/>
        </a:xfrm>
        <a:prstGeom prst="gear6">
          <a:avLst/>
        </a:prstGeom>
        <a:gradFill rotWithShape="0">
          <a:gsLst>
            <a:gs pos="0">
              <a:schemeClr val="accent2">
                <a:hueOff val="-955371"/>
                <a:satOff val="-21734"/>
                <a:lumOff val="-568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955371"/>
                <a:satOff val="-21734"/>
                <a:lumOff val="-568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/>
            <a:t> </a:t>
          </a:r>
        </a:p>
      </dsp:txBody>
      <dsp:txXfrm rot="-20700000">
        <a:off x="848264" y="224123"/>
        <a:ext cx="379285" cy="379285"/>
      </dsp:txXfrm>
    </dsp:sp>
    <dsp:sp modelId="{1F59671A-CDF2-4CEE-AD19-AAB9CFEA5BB5}">
      <dsp:nvSpPr>
        <dsp:cNvPr id="0" name=""/>
        <dsp:cNvSpPr/>
      </dsp:nvSpPr>
      <dsp:spPr>
        <a:xfrm>
          <a:off x="768373" y="645914"/>
          <a:ext cx="1213714" cy="1213714"/>
        </a:xfrm>
        <a:prstGeom prst="circularArrow">
          <a:avLst>
            <a:gd name="adj1" fmla="val 4687"/>
            <a:gd name="adj2" fmla="val 299029"/>
            <a:gd name="adj3" fmla="val 2396714"/>
            <a:gd name="adj4" fmla="val 16148052"/>
            <a:gd name="adj5" fmla="val 5469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6637DB-8CFD-47B7-8F0F-A55230235645}">
      <dsp:nvSpPr>
        <dsp:cNvPr id="0" name=""/>
        <dsp:cNvSpPr/>
      </dsp:nvSpPr>
      <dsp:spPr>
        <a:xfrm>
          <a:off x="191688" y="409704"/>
          <a:ext cx="881839" cy="88183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2">
                <a:hueOff val="-477685"/>
                <a:satOff val="-10867"/>
                <a:lumOff val="-284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477685"/>
                <a:satOff val="-10867"/>
                <a:lumOff val="-284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701547-A9BD-4F63-B4FC-3922D0AD60E9}">
      <dsp:nvSpPr>
        <dsp:cNvPr id="0" name=""/>
        <dsp:cNvSpPr/>
      </dsp:nvSpPr>
      <dsp:spPr>
        <a:xfrm>
          <a:off x="543777" y="-61469"/>
          <a:ext cx="950800" cy="95080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2">
                <a:hueOff val="-955371"/>
                <a:satOff val="-21734"/>
                <a:lumOff val="-568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955371"/>
                <a:satOff val="-21734"/>
                <a:lumOff val="-568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332F2-45ED-4C44-90F7-8B61327AEB5D}">
      <dsp:nvSpPr>
        <dsp:cNvPr id="0" name=""/>
        <dsp:cNvSpPr/>
      </dsp:nvSpPr>
      <dsp:spPr>
        <a:xfrm>
          <a:off x="865505" y="775811"/>
          <a:ext cx="948214" cy="948214"/>
        </a:xfrm>
        <a:prstGeom prst="gear9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/>
            <a:t> </a:t>
          </a:r>
        </a:p>
      </dsp:txBody>
      <dsp:txXfrm>
        <a:off x="1056138" y="997926"/>
        <a:ext cx="566948" cy="487401"/>
      </dsp:txXfrm>
    </dsp:sp>
    <dsp:sp modelId="{914EEA7C-57DB-4949-9979-F9D0B4EEC565}">
      <dsp:nvSpPr>
        <dsp:cNvPr id="0" name=""/>
        <dsp:cNvSpPr/>
      </dsp:nvSpPr>
      <dsp:spPr>
        <a:xfrm>
          <a:off x="290501" y="566625"/>
          <a:ext cx="689610" cy="689610"/>
        </a:xfrm>
        <a:prstGeom prst="gear6">
          <a:avLst/>
        </a:prstGeom>
        <a:gradFill rotWithShape="0">
          <a:gsLst>
            <a:gs pos="0">
              <a:schemeClr val="accent2">
                <a:hueOff val="-477685"/>
                <a:satOff val="-10867"/>
                <a:lumOff val="-284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477685"/>
                <a:satOff val="-10867"/>
                <a:lumOff val="-284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/>
            <a:t> </a:t>
          </a:r>
        </a:p>
      </dsp:txBody>
      <dsp:txXfrm>
        <a:off x="464112" y="741286"/>
        <a:ext cx="342388" cy="340288"/>
      </dsp:txXfrm>
    </dsp:sp>
    <dsp:sp modelId="{BD69065E-4C92-41BF-87B8-F617A7D25C57}">
      <dsp:nvSpPr>
        <dsp:cNvPr id="0" name=""/>
        <dsp:cNvSpPr/>
      </dsp:nvSpPr>
      <dsp:spPr>
        <a:xfrm rot="20700000">
          <a:off x="700069" y="75927"/>
          <a:ext cx="675677" cy="675677"/>
        </a:xfrm>
        <a:prstGeom prst="gear6">
          <a:avLst/>
        </a:prstGeom>
        <a:gradFill rotWithShape="0">
          <a:gsLst>
            <a:gs pos="0">
              <a:schemeClr val="accent2">
                <a:hueOff val="-955371"/>
                <a:satOff val="-21734"/>
                <a:lumOff val="-568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955371"/>
                <a:satOff val="-21734"/>
                <a:lumOff val="-568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/>
            <a:t> </a:t>
          </a:r>
        </a:p>
      </dsp:txBody>
      <dsp:txXfrm rot="-20700000">
        <a:off x="848264" y="224123"/>
        <a:ext cx="379285" cy="379285"/>
      </dsp:txXfrm>
    </dsp:sp>
    <dsp:sp modelId="{1F59671A-CDF2-4CEE-AD19-AAB9CFEA5BB5}">
      <dsp:nvSpPr>
        <dsp:cNvPr id="0" name=""/>
        <dsp:cNvSpPr/>
      </dsp:nvSpPr>
      <dsp:spPr>
        <a:xfrm>
          <a:off x="768373" y="645914"/>
          <a:ext cx="1213714" cy="1213714"/>
        </a:xfrm>
        <a:prstGeom prst="circularArrow">
          <a:avLst>
            <a:gd name="adj1" fmla="val 4687"/>
            <a:gd name="adj2" fmla="val 299029"/>
            <a:gd name="adj3" fmla="val 2396714"/>
            <a:gd name="adj4" fmla="val 16148052"/>
            <a:gd name="adj5" fmla="val 5469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6637DB-8CFD-47B7-8F0F-A55230235645}">
      <dsp:nvSpPr>
        <dsp:cNvPr id="0" name=""/>
        <dsp:cNvSpPr/>
      </dsp:nvSpPr>
      <dsp:spPr>
        <a:xfrm>
          <a:off x="191688" y="409704"/>
          <a:ext cx="881839" cy="88183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2">
                <a:hueOff val="-477685"/>
                <a:satOff val="-10867"/>
                <a:lumOff val="-284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477685"/>
                <a:satOff val="-10867"/>
                <a:lumOff val="-284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701547-A9BD-4F63-B4FC-3922D0AD60E9}">
      <dsp:nvSpPr>
        <dsp:cNvPr id="0" name=""/>
        <dsp:cNvSpPr/>
      </dsp:nvSpPr>
      <dsp:spPr>
        <a:xfrm>
          <a:off x="543777" y="-61469"/>
          <a:ext cx="950800" cy="95080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2">
                <a:hueOff val="-955371"/>
                <a:satOff val="-21734"/>
                <a:lumOff val="-568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955371"/>
                <a:satOff val="-21734"/>
                <a:lumOff val="-568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noProof="0" dirty="0" err="1"/>
              <a:t>Mintacím</a:t>
            </a:r>
            <a:r>
              <a:rPr lang="en-US" noProof="0" dirty="0"/>
              <a:t> </a:t>
            </a:r>
            <a:r>
              <a:rPr lang="en-US" noProof="0" dirty="0" err="1"/>
              <a:t>szerkesztése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 err="1"/>
              <a:t>Kattintson</a:t>
            </a:r>
            <a:r>
              <a:rPr lang="en-US" noProof="0" dirty="0"/>
              <a:t> ide </a:t>
            </a:r>
            <a:r>
              <a:rPr lang="en-US" noProof="0" dirty="0" err="1"/>
              <a:t>az</a:t>
            </a:r>
            <a:r>
              <a:rPr lang="en-US" noProof="0" dirty="0"/>
              <a:t> </a:t>
            </a:r>
            <a:r>
              <a:rPr lang="en-US" noProof="0" dirty="0" err="1"/>
              <a:t>alcím</a:t>
            </a:r>
            <a:r>
              <a:rPr lang="en-US" noProof="0" dirty="0"/>
              <a:t> </a:t>
            </a:r>
            <a:r>
              <a:rPr lang="en-US" noProof="0" dirty="0" err="1"/>
              <a:t>mintájának</a:t>
            </a:r>
            <a:r>
              <a:rPr lang="en-US" noProof="0" dirty="0"/>
              <a:t> </a:t>
            </a:r>
            <a:r>
              <a:rPr lang="en-US" noProof="0" dirty="0" err="1"/>
              <a:t>szerkesztéséhez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noProof="0"/>
              <a:t>9/13/2016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Mintacím</a:t>
            </a:r>
            <a:r>
              <a:rPr lang="en-US" noProof="0" dirty="0"/>
              <a:t> </a:t>
            </a:r>
            <a:r>
              <a:rPr lang="en-US" noProof="0" dirty="0" err="1"/>
              <a:t>szerkesztése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err="1"/>
              <a:t>Mintaszöveg</a:t>
            </a:r>
            <a:r>
              <a:rPr lang="en-US" noProof="0" dirty="0"/>
              <a:t> </a:t>
            </a:r>
            <a:r>
              <a:rPr lang="en-US" noProof="0" dirty="0" err="1"/>
              <a:t>szerkesztése</a:t>
            </a:r>
            <a:endParaRPr lang="en-US" noProof="0" dirty="0"/>
          </a:p>
          <a:p>
            <a:pPr lvl="1"/>
            <a:r>
              <a:rPr lang="en-US" noProof="0" dirty="0" err="1"/>
              <a:t>Második</a:t>
            </a:r>
            <a:r>
              <a:rPr lang="en-US" noProof="0" dirty="0"/>
              <a:t> </a:t>
            </a:r>
            <a:r>
              <a:rPr lang="en-US" noProof="0" dirty="0" err="1"/>
              <a:t>szint</a:t>
            </a:r>
            <a:endParaRPr lang="en-US" noProof="0" dirty="0"/>
          </a:p>
          <a:p>
            <a:pPr lvl="2"/>
            <a:r>
              <a:rPr lang="en-US" noProof="0" dirty="0" err="1"/>
              <a:t>Harmadik</a:t>
            </a:r>
            <a:r>
              <a:rPr lang="en-US" noProof="0" dirty="0"/>
              <a:t> </a:t>
            </a:r>
            <a:r>
              <a:rPr lang="en-US" noProof="0" dirty="0" err="1"/>
              <a:t>szint</a:t>
            </a:r>
            <a:endParaRPr lang="en-US" noProof="0" dirty="0"/>
          </a:p>
          <a:p>
            <a:pPr lvl="3"/>
            <a:r>
              <a:rPr lang="en-US" noProof="0" dirty="0" err="1"/>
              <a:t>Negyedik</a:t>
            </a:r>
            <a:r>
              <a:rPr lang="en-US" noProof="0" dirty="0"/>
              <a:t> </a:t>
            </a:r>
            <a:r>
              <a:rPr lang="en-US" noProof="0" dirty="0" err="1"/>
              <a:t>szint</a:t>
            </a:r>
            <a:endParaRPr lang="en-US" noProof="0" dirty="0"/>
          </a:p>
          <a:p>
            <a:pPr lvl="4"/>
            <a:r>
              <a:rPr lang="en-US" noProof="0" dirty="0" err="1"/>
              <a:t>Ötödik</a:t>
            </a:r>
            <a:r>
              <a:rPr lang="en-US" noProof="0" dirty="0"/>
              <a:t> </a:t>
            </a:r>
            <a:r>
              <a:rPr lang="en-US" noProof="0" dirty="0" err="1"/>
              <a:t>szint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noProof="0"/>
              <a:t>9/13/2016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zis 5"/>
          <p:cNvSpPr/>
          <p:nvPr/>
        </p:nvSpPr>
        <p:spPr>
          <a:xfrm>
            <a:off x="9967553" y="380320"/>
            <a:ext cx="1270362" cy="12416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Code Generation in </a:t>
            </a:r>
            <a:r>
              <a:rPr lang="en-US" noProof="0" dirty="0" err="1"/>
              <a:t>Serializers</a:t>
            </a:r>
            <a:r>
              <a:rPr lang="en-US" noProof="0" dirty="0"/>
              <a:t> and Comparators of Apache </a:t>
            </a:r>
            <a:r>
              <a:rPr lang="en-US" noProof="0" dirty="0" err="1"/>
              <a:t>Flink</a:t>
            </a:r>
            <a:endParaRPr lang="en-US" noProof="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noProof="0" dirty="0"/>
              <a:t>Gábor </a:t>
            </a:r>
            <a:r>
              <a:rPr lang="en-US" sz="2800" noProof="0" dirty="0" err="1"/>
              <a:t>Horváth</a:t>
            </a:r>
            <a:endParaRPr lang="en-US" sz="2800" noProof="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383" y="2828108"/>
            <a:ext cx="3759925" cy="375992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25394" y="123814"/>
            <a:ext cx="1754680" cy="17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61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Nine men’s </a:t>
            </a:r>
            <a:r>
              <a:rPr lang="en-US" noProof="0" dirty="0" err="1"/>
              <a:t>morris</a:t>
            </a:r>
            <a:r>
              <a:rPr lang="en-US" noProof="0" dirty="0"/>
              <a:t> benchmark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71191"/>
          </a:xfrm>
        </p:spPr>
        <p:txBody>
          <a:bodyPr>
            <a:noAutofit/>
          </a:bodyPr>
          <a:lstStyle/>
          <a:p>
            <a:r>
              <a:rPr lang="en-US" sz="3200" noProof="0" dirty="0"/>
              <a:t>Calculates game-theoretical values of game states</a:t>
            </a:r>
          </a:p>
          <a:p>
            <a:r>
              <a:rPr lang="en-US" sz="3200" noProof="0" dirty="0"/>
              <a:t>Iterative job</a:t>
            </a:r>
          </a:p>
          <a:p>
            <a:r>
              <a:rPr lang="en-US" sz="3200" noProof="0" dirty="0"/>
              <a:t>Group by, reduce, outer joins, flat maps, and filter</a:t>
            </a:r>
          </a:p>
          <a:p>
            <a:r>
              <a:rPr lang="en-US" sz="3200" noProof="0" dirty="0"/>
              <a:t>Heavy use of POJOs</a:t>
            </a:r>
          </a:p>
          <a:p>
            <a:r>
              <a:rPr lang="en-US" sz="3200" noProof="0" dirty="0"/>
              <a:t>Real world complexity</a:t>
            </a:r>
          </a:p>
        </p:txBody>
      </p:sp>
    </p:spTree>
    <p:extLst>
      <p:ext uri="{BB962C8B-B14F-4D97-AF65-F5344CB8AC3E}">
        <p14:creationId xmlns:p14="http://schemas.microsoft.com/office/powerpoint/2010/main" val="80445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the numbers</a:t>
            </a:r>
            <a:r>
              <a:rPr lang="hu-HU" dirty="0"/>
              <a:t>!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Measured on </a:t>
            </a:r>
            <a:r>
              <a:rPr lang="en-US" sz="3200" dirty="0" err="1"/>
              <a:t>ReducePerformance</a:t>
            </a:r>
            <a:r>
              <a:rPr lang="en-US" sz="3200" dirty="0"/>
              <a:t>, </a:t>
            </a:r>
            <a:r>
              <a:rPr lang="en-US" sz="3200" dirty="0" err="1"/>
              <a:t>WordCountPojo</a:t>
            </a:r>
            <a:r>
              <a:rPr lang="en-US" sz="3200" dirty="0"/>
              <a:t> and Nine Men’s Morris on local machine</a:t>
            </a:r>
          </a:p>
          <a:p>
            <a:r>
              <a:rPr lang="en-US" sz="3200" dirty="0"/>
              <a:t>Measured </a:t>
            </a:r>
            <a:r>
              <a:rPr lang="en-US" sz="3200" dirty="0" err="1"/>
              <a:t>ReducePerformance</a:t>
            </a:r>
            <a:r>
              <a:rPr lang="en-US" sz="3200" dirty="0"/>
              <a:t> and Nine Men’s Morris on a cluster</a:t>
            </a:r>
          </a:p>
          <a:p>
            <a:r>
              <a:rPr lang="en-US" sz="3200" dirty="0"/>
              <a:t>The results were consistent</a:t>
            </a:r>
          </a:p>
        </p:txBody>
      </p:sp>
    </p:spTree>
    <p:extLst>
      <p:ext uri="{BB962C8B-B14F-4D97-AF65-F5344CB8AC3E}">
        <p14:creationId xmlns:p14="http://schemas.microsoft.com/office/powerpoint/2010/main" val="4282079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Let’s see the numbers! (local machine)</a:t>
            </a:r>
          </a:p>
        </p:txBody>
      </p:sp>
      <p:graphicFrame>
        <p:nvGraphicFramePr>
          <p:cNvPr id="6" name="Tartalom helye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830207"/>
              </p:ext>
            </p:extLst>
          </p:nvPr>
        </p:nvGraphicFramePr>
        <p:xfrm>
          <a:off x="2176670" y="1782348"/>
          <a:ext cx="9611138" cy="3783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zövegdoboz 2"/>
          <p:cNvSpPr txBox="1"/>
          <p:nvPr/>
        </p:nvSpPr>
        <p:spPr>
          <a:xfrm>
            <a:off x="1141413" y="5744817"/>
            <a:ext cx="10735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417763" algn="ctr"/>
                <a:tab pos="4754563" algn="ctr"/>
                <a:tab pos="7000875" algn="ctr"/>
                <a:tab pos="9236075" algn="ctr"/>
              </a:tabLst>
            </a:pPr>
            <a:r>
              <a:rPr lang="hu-HU" sz="2400" dirty="0" err="1"/>
              <a:t>Serializer</a:t>
            </a:r>
            <a:r>
              <a:rPr lang="hu-HU" sz="2400" dirty="0"/>
              <a:t>:	</a:t>
            </a:r>
            <a:r>
              <a:rPr lang="hu-HU" sz="2400" dirty="0" err="1"/>
              <a:t>Flink</a:t>
            </a:r>
            <a:r>
              <a:rPr lang="hu-HU" sz="2400" dirty="0"/>
              <a:t>	</a:t>
            </a:r>
            <a:r>
              <a:rPr lang="hu-HU" sz="2400" dirty="0" err="1"/>
              <a:t>Handwritten</a:t>
            </a:r>
            <a:r>
              <a:rPr lang="hu-HU" sz="2400" dirty="0"/>
              <a:t>	</a:t>
            </a:r>
            <a:r>
              <a:rPr lang="hu-HU" sz="2400" dirty="0" err="1"/>
              <a:t>Generated</a:t>
            </a:r>
            <a:r>
              <a:rPr lang="hu-HU" sz="2400" dirty="0"/>
              <a:t>	</a:t>
            </a:r>
            <a:r>
              <a:rPr lang="hu-HU" sz="2400" dirty="0" err="1"/>
              <a:t>Handwritten</a:t>
            </a:r>
            <a:endParaRPr lang="hu-HU" sz="2400" dirty="0"/>
          </a:p>
          <a:p>
            <a:pPr>
              <a:tabLst>
                <a:tab pos="2417763" algn="ctr"/>
                <a:tab pos="4754563" algn="ctr"/>
                <a:tab pos="7000875" algn="ctr"/>
                <a:tab pos="9236075" algn="ctr"/>
              </a:tabLst>
            </a:pPr>
            <a:r>
              <a:rPr lang="hu-HU" sz="2400" dirty="0" err="1"/>
              <a:t>Comparator</a:t>
            </a:r>
            <a:r>
              <a:rPr lang="hu-HU" sz="2400" dirty="0"/>
              <a:t>:	</a:t>
            </a:r>
            <a:r>
              <a:rPr lang="hu-HU" sz="2400" dirty="0" err="1"/>
              <a:t>Flink</a:t>
            </a:r>
            <a:r>
              <a:rPr lang="hu-HU" sz="2400" dirty="0"/>
              <a:t>	</a:t>
            </a:r>
            <a:r>
              <a:rPr lang="hu-HU" sz="2400" dirty="0" err="1"/>
              <a:t>Flink</a:t>
            </a:r>
            <a:r>
              <a:rPr lang="hu-HU" sz="2400" dirty="0"/>
              <a:t>	</a:t>
            </a:r>
            <a:r>
              <a:rPr lang="hu-HU" sz="2400" dirty="0" err="1"/>
              <a:t>Generated</a:t>
            </a:r>
            <a:r>
              <a:rPr lang="hu-HU" sz="2400" dirty="0"/>
              <a:t>	</a:t>
            </a:r>
            <a:r>
              <a:rPr lang="hu-HU" sz="2400" dirty="0" err="1"/>
              <a:t>Generated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546811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Close to hand written </a:t>
            </a:r>
            <a:r>
              <a:rPr lang="en-US" noProof="0" dirty="0" err="1"/>
              <a:t>serializers</a:t>
            </a:r>
            <a:endParaRPr lang="en-US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66274"/>
          </a:xfrm>
        </p:spPr>
        <p:txBody>
          <a:bodyPr>
            <a:noAutofit/>
          </a:bodyPr>
          <a:lstStyle/>
          <a:p>
            <a:r>
              <a:rPr lang="en-US" sz="3200" noProof="0" dirty="0"/>
              <a:t>About 20% speedup compared to </a:t>
            </a:r>
            <a:r>
              <a:rPr lang="en-US" sz="3200" dirty="0"/>
              <a:t>F</a:t>
            </a:r>
            <a:r>
              <a:rPr lang="en-US" sz="3200" noProof="0" dirty="0"/>
              <a:t>link </a:t>
            </a:r>
            <a:r>
              <a:rPr lang="en-US" sz="3200" noProof="0" dirty="0" err="1"/>
              <a:t>serializers</a:t>
            </a:r>
            <a:endParaRPr lang="en-US" sz="3200" noProof="0" dirty="0"/>
          </a:p>
          <a:p>
            <a:r>
              <a:rPr lang="en-US" sz="3200" noProof="0" dirty="0"/>
              <a:t>Some gap left</a:t>
            </a:r>
            <a:r>
              <a:rPr lang="hu-HU" sz="3200" noProof="0" dirty="0"/>
              <a:t> </a:t>
            </a:r>
            <a:r>
              <a:rPr lang="hu-HU" sz="3200" noProof="0" dirty="0" err="1"/>
              <a:t>to</a:t>
            </a:r>
            <a:r>
              <a:rPr lang="hu-HU" sz="3200" noProof="0" dirty="0"/>
              <a:t> </a:t>
            </a:r>
            <a:r>
              <a:rPr lang="hu-HU" sz="3200" noProof="0" dirty="0" err="1"/>
              <a:t>handwritten</a:t>
            </a:r>
            <a:endParaRPr lang="en-US" sz="3200" noProof="0" dirty="0"/>
          </a:p>
          <a:p>
            <a:pPr lvl="1"/>
            <a:r>
              <a:rPr lang="en-US" sz="2800" noProof="0" dirty="0"/>
              <a:t>Smarter </a:t>
            </a:r>
            <a:r>
              <a:rPr lang="en-US" sz="2800" noProof="0" dirty="0" err="1"/>
              <a:t>getLength</a:t>
            </a:r>
            <a:endParaRPr lang="en-US" sz="2800" noProof="0" dirty="0"/>
          </a:p>
          <a:p>
            <a:pPr lvl="1"/>
            <a:r>
              <a:rPr lang="en-US" sz="2800" noProof="0" dirty="0"/>
              <a:t>Flattening</a:t>
            </a:r>
          </a:p>
          <a:p>
            <a:pPr lvl="1"/>
            <a:r>
              <a:rPr lang="en-US" sz="2800" noProof="0" dirty="0"/>
              <a:t>Null and subclass flags</a:t>
            </a:r>
          </a:p>
          <a:p>
            <a:pPr lvl="1"/>
            <a:r>
              <a:rPr lang="en-US" sz="2800" noProof="0" dirty="0"/>
              <a:t>Better handling of primitives (less boxing/unboxing, inlining)</a:t>
            </a:r>
          </a:p>
          <a:p>
            <a:pPr lvl="1"/>
            <a:r>
              <a:rPr lang="en-US" sz="2800" dirty="0" err="1"/>
              <a:t>Janino</a:t>
            </a:r>
            <a:r>
              <a:rPr lang="en-US" sz="2800" dirty="0"/>
              <a:t> might generate a bit slower code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3930308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does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work</a:t>
            </a:r>
            <a:r>
              <a:rPr lang="hu-HU" dirty="0"/>
              <a:t>?</a:t>
            </a: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6440" y="1820862"/>
            <a:ext cx="7095943" cy="4726009"/>
          </a:xfrm>
        </p:spPr>
      </p:pic>
    </p:spTree>
    <p:extLst>
      <p:ext uri="{BB962C8B-B14F-4D97-AF65-F5344CB8AC3E}">
        <p14:creationId xmlns:p14="http://schemas.microsoft.com/office/powerpoint/2010/main" val="1047951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High</a:t>
            </a:r>
            <a:r>
              <a:rPr lang="hu-HU" dirty="0"/>
              <a:t> </a:t>
            </a:r>
            <a:r>
              <a:rPr lang="hu-HU" dirty="0" err="1"/>
              <a:t>level</a:t>
            </a:r>
            <a:r>
              <a:rPr lang="hu-HU" dirty="0"/>
              <a:t> </a:t>
            </a:r>
            <a:r>
              <a:rPr lang="hu-HU" dirty="0" err="1"/>
              <a:t>overview</a:t>
            </a:r>
            <a:r>
              <a:rPr lang="hu-HU" dirty="0"/>
              <a:t>: The </a:t>
            </a:r>
            <a:r>
              <a:rPr lang="hu-HU" dirty="0" err="1"/>
              <a:t>traditional</a:t>
            </a:r>
            <a:r>
              <a:rPr lang="hu-HU" dirty="0"/>
              <a:t> </a:t>
            </a:r>
            <a:r>
              <a:rPr lang="hu-HU" dirty="0" err="1"/>
              <a:t>way</a:t>
            </a:r>
            <a:endParaRPr lang="en-US" dirty="0"/>
          </a:p>
        </p:txBody>
      </p:sp>
      <p:sp>
        <p:nvSpPr>
          <p:cNvPr id="4" name="Folyamatábra: Másik feldolgozás 3"/>
          <p:cNvSpPr/>
          <p:nvPr/>
        </p:nvSpPr>
        <p:spPr>
          <a:xfrm>
            <a:off x="4435080" y="2097088"/>
            <a:ext cx="1619250" cy="8763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POJO</a:t>
            </a:r>
          </a:p>
          <a:p>
            <a:pPr algn="ctr"/>
            <a:r>
              <a:rPr lang="hu-HU" sz="2400" dirty="0" err="1"/>
              <a:t>Object</a:t>
            </a:r>
            <a:endParaRPr lang="en-US" sz="2400" dirty="0"/>
          </a:p>
        </p:txBody>
      </p:sp>
      <p:sp>
        <p:nvSpPr>
          <p:cNvPr id="6" name="Folyamatábra: Másik feldolgozás 5"/>
          <p:cNvSpPr/>
          <p:nvPr/>
        </p:nvSpPr>
        <p:spPr>
          <a:xfrm>
            <a:off x="9428163" y="2097088"/>
            <a:ext cx="1619250" cy="8763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/>
              <a:t>Serialized</a:t>
            </a:r>
            <a:endParaRPr lang="hu-HU" sz="2400" dirty="0"/>
          </a:p>
          <a:p>
            <a:pPr algn="ctr"/>
            <a:r>
              <a:rPr lang="hu-HU" sz="2400" dirty="0"/>
              <a:t>POJO</a:t>
            </a:r>
            <a:endParaRPr lang="en-US" sz="2400" dirty="0"/>
          </a:p>
        </p:txBody>
      </p:sp>
      <p:sp>
        <p:nvSpPr>
          <p:cNvPr id="7" name="Folyamatábra: Másik feldolgozás 6"/>
          <p:cNvSpPr/>
          <p:nvPr/>
        </p:nvSpPr>
        <p:spPr>
          <a:xfrm>
            <a:off x="1052513" y="3503613"/>
            <a:ext cx="1619250" cy="8763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/>
              <a:t>TypeInfo</a:t>
            </a:r>
            <a:endParaRPr lang="en-US" sz="2400" dirty="0"/>
          </a:p>
        </p:txBody>
      </p:sp>
      <p:sp>
        <p:nvSpPr>
          <p:cNvPr id="10" name="Folyamatábra: Másik feldolgozás 9"/>
          <p:cNvSpPr/>
          <p:nvPr/>
        </p:nvSpPr>
        <p:spPr>
          <a:xfrm>
            <a:off x="6982818" y="2097088"/>
            <a:ext cx="1619250" cy="8763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/>
              <a:t>Serializer</a:t>
            </a:r>
            <a:endParaRPr lang="hu-HU" sz="2400" dirty="0"/>
          </a:p>
          <a:p>
            <a:pPr algn="ctr"/>
            <a:endParaRPr lang="en-US" sz="2400" dirty="0"/>
          </a:p>
        </p:txBody>
      </p:sp>
      <p:sp>
        <p:nvSpPr>
          <p:cNvPr id="11" name="Nyíl: lefelé mutató 10"/>
          <p:cNvSpPr/>
          <p:nvPr/>
        </p:nvSpPr>
        <p:spPr>
          <a:xfrm>
            <a:off x="1409700" y="3152776"/>
            <a:ext cx="904876" cy="2857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gyenes összekötő nyíllal 27"/>
          <p:cNvCxnSpPr>
            <a:stCxn id="4" idx="3"/>
          </p:cNvCxnSpPr>
          <p:nvPr/>
        </p:nvCxnSpPr>
        <p:spPr>
          <a:xfrm>
            <a:off x="6054330" y="2535238"/>
            <a:ext cx="94495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30"/>
          <p:cNvCxnSpPr>
            <a:endCxn id="6" idx="1"/>
          </p:cNvCxnSpPr>
          <p:nvPr/>
        </p:nvCxnSpPr>
        <p:spPr>
          <a:xfrm>
            <a:off x="8618538" y="2535238"/>
            <a:ext cx="8096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olyamatábra: Másik feldolgozás 35"/>
          <p:cNvSpPr/>
          <p:nvPr/>
        </p:nvSpPr>
        <p:spPr>
          <a:xfrm>
            <a:off x="1077717" y="2211388"/>
            <a:ext cx="1619250" cy="8763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POJO</a:t>
            </a:r>
          </a:p>
          <a:p>
            <a:pPr algn="ctr"/>
            <a:r>
              <a:rPr lang="hu-HU" sz="2400" dirty="0" err="1"/>
              <a:t>Class</a:t>
            </a:r>
            <a:endParaRPr lang="en-US" sz="2400" dirty="0"/>
          </a:p>
        </p:txBody>
      </p:sp>
      <p:cxnSp>
        <p:nvCxnSpPr>
          <p:cNvPr id="43" name="Összekötő: görbe 42"/>
          <p:cNvCxnSpPr>
            <a:stCxn id="7" idx="3"/>
            <a:endCxn id="10" idx="2"/>
          </p:cNvCxnSpPr>
          <p:nvPr/>
        </p:nvCxnSpPr>
        <p:spPr>
          <a:xfrm flipV="1">
            <a:off x="2671763" y="2973388"/>
            <a:ext cx="5120680" cy="968375"/>
          </a:xfrm>
          <a:prstGeom prst="curved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zövegdoboz 43"/>
          <p:cNvSpPr txBox="1"/>
          <p:nvPr/>
        </p:nvSpPr>
        <p:spPr>
          <a:xfrm>
            <a:off x="4265809" y="3849688"/>
            <a:ext cx="2752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/>
              <a:t>Instantiate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6440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High</a:t>
            </a:r>
            <a:r>
              <a:rPr lang="hu-HU" dirty="0"/>
              <a:t> </a:t>
            </a:r>
            <a:r>
              <a:rPr lang="hu-HU" dirty="0" err="1"/>
              <a:t>level</a:t>
            </a:r>
            <a:r>
              <a:rPr lang="hu-HU" dirty="0"/>
              <a:t> </a:t>
            </a:r>
            <a:r>
              <a:rPr lang="hu-HU" dirty="0" err="1"/>
              <a:t>overview</a:t>
            </a:r>
            <a:r>
              <a:rPr lang="hu-HU" dirty="0"/>
              <a:t>: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new</a:t>
            </a:r>
            <a:r>
              <a:rPr lang="hu-HU" dirty="0"/>
              <a:t> </a:t>
            </a:r>
            <a:r>
              <a:rPr lang="hu-HU" dirty="0" err="1"/>
              <a:t>way</a:t>
            </a:r>
            <a:endParaRPr lang="en-US" dirty="0"/>
          </a:p>
        </p:txBody>
      </p:sp>
      <p:sp>
        <p:nvSpPr>
          <p:cNvPr id="4" name="Folyamatábra: Másik feldolgozás 3"/>
          <p:cNvSpPr/>
          <p:nvPr/>
        </p:nvSpPr>
        <p:spPr>
          <a:xfrm>
            <a:off x="4435080" y="2097088"/>
            <a:ext cx="1619250" cy="8763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POJO</a:t>
            </a:r>
          </a:p>
          <a:p>
            <a:pPr algn="ctr"/>
            <a:r>
              <a:rPr lang="hu-HU" sz="2400" dirty="0" err="1"/>
              <a:t>Object</a:t>
            </a:r>
            <a:endParaRPr lang="en-US" sz="2400" dirty="0"/>
          </a:p>
        </p:txBody>
      </p:sp>
      <p:sp>
        <p:nvSpPr>
          <p:cNvPr id="5" name="Folyamatábra: Másik feldolgozás 4"/>
          <p:cNvSpPr/>
          <p:nvPr/>
        </p:nvSpPr>
        <p:spPr>
          <a:xfrm>
            <a:off x="6999288" y="2097088"/>
            <a:ext cx="1619250" cy="8763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/>
              <a:t>Generated</a:t>
            </a:r>
            <a:endParaRPr lang="hu-HU" sz="2400" dirty="0"/>
          </a:p>
          <a:p>
            <a:pPr algn="ctr"/>
            <a:r>
              <a:rPr lang="hu-HU" sz="2400" dirty="0" err="1"/>
              <a:t>Serializer</a:t>
            </a:r>
            <a:endParaRPr lang="en-US" sz="2400" dirty="0"/>
          </a:p>
        </p:txBody>
      </p:sp>
      <p:sp>
        <p:nvSpPr>
          <p:cNvPr id="6" name="Folyamatábra: Másik feldolgozás 5"/>
          <p:cNvSpPr/>
          <p:nvPr/>
        </p:nvSpPr>
        <p:spPr>
          <a:xfrm>
            <a:off x="9428163" y="2097088"/>
            <a:ext cx="1619250" cy="8763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/>
              <a:t>Serialized</a:t>
            </a:r>
            <a:endParaRPr lang="hu-HU" sz="2400" dirty="0"/>
          </a:p>
          <a:p>
            <a:pPr algn="ctr"/>
            <a:r>
              <a:rPr lang="hu-HU" sz="2400" dirty="0"/>
              <a:t>POJO</a:t>
            </a:r>
            <a:endParaRPr lang="en-US" sz="2400" dirty="0"/>
          </a:p>
        </p:txBody>
      </p:sp>
      <p:sp>
        <p:nvSpPr>
          <p:cNvPr id="7" name="Folyamatábra: Másik feldolgozás 6"/>
          <p:cNvSpPr/>
          <p:nvPr/>
        </p:nvSpPr>
        <p:spPr>
          <a:xfrm>
            <a:off x="923131" y="3503613"/>
            <a:ext cx="1748632" cy="8763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/>
              <a:t>TypeInfo</a:t>
            </a:r>
            <a:endParaRPr lang="en-US" sz="2400" dirty="0"/>
          </a:p>
        </p:txBody>
      </p:sp>
      <p:sp>
        <p:nvSpPr>
          <p:cNvPr id="8" name="Folyamatábra: Másik feldolgozás 7"/>
          <p:cNvSpPr/>
          <p:nvPr/>
        </p:nvSpPr>
        <p:spPr>
          <a:xfrm>
            <a:off x="923131" y="4787901"/>
            <a:ext cx="1773836" cy="8763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/>
              <a:t>FreeMarker</a:t>
            </a:r>
            <a:endParaRPr lang="hu-HU" sz="2400" dirty="0"/>
          </a:p>
          <a:p>
            <a:pPr algn="ctr"/>
            <a:r>
              <a:rPr lang="hu-HU" sz="2400" dirty="0" err="1"/>
              <a:t>Template</a:t>
            </a:r>
            <a:endParaRPr lang="en-US" sz="2400" dirty="0"/>
          </a:p>
        </p:txBody>
      </p:sp>
      <p:sp>
        <p:nvSpPr>
          <p:cNvPr id="9" name="Folyamatábra: Másik feldolgozás 8"/>
          <p:cNvSpPr/>
          <p:nvPr/>
        </p:nvSpPr>
        <p:spPr>
          <a:xfrm>
            <a:off x="6999288" y="4371976"/>
            <a:ext cx="1619250" cy="876300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/>
              <a:t>Janino</a:t>
            </a:r>
            <a:endParaRPr lang="en-US" sz="2400" dirty="0"/>
          </a:p>
        </p:txBody>
      </p:sp>
      <p:sp>
        <p:nvSpPr>
          <p:cNvPr id="10" name="Folyamatábra: Másik feldolgozás 9"/>
          <p:cNvSpPr/>
          <p:nvPr/>
        </p:nvSpPr>
        <p:spPr>
          <a:xfrm>
            <a:off x="4252119" y="4371976"/>
            <a:ext cx="1619250" cy="8763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/>
              <a:t>Serializer</a:t>
            </a:r>
            <a:endParaRPr lang="hu-HU" sz="2400" dirty="0"/>
          </a:p>
          <a:p>
            <a:pPr algn="ctr"/>
            <a:r>
              <a:rPr lang="hu-HU" sz="2400" dirty="0" err="1"/>
              <a:t>Generator</a:t>
            </a:r>
            <a:endParaRPr lang="en-US" sz="2400" dirty="0"/>
          </a:p>
        </p:txBody>
      </p:sp>
      <p:sp>
        <p:nvSpPr>
          <p:cNvPr id="11" name="Nyíl: lefelé mutató 10"/>
          <p:cNvSpPr/>
          <p:nvPr/>
        </p:nvSpPr>
        <p:spPr>
          <a:xfrm>
            <a:off x="1345009" y="3156745"/>
            <a:ext cx="904876" cy="2857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gyenes összekötő nyíllal 12"/>
          <p:cNvCxnSpPr>
            <a:stCxn id="7" idx="3"/>
            <a:endCxn id="10" idx="1"/>
          </p:cNvCxnSpPr>
          <p:nvPr/>
        </p:nvCxnSpPr>
        <p:spPr>
          <a:xfrm>
            <a:off x="2671763" y="3941763"/>
            <a:ext cx="1580356" cy="8683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>
            <a:stCxn id="8" idx="3"/>
            <a:endCxn id="10" idx="1"/>
          </p:cNvCxnSpPr>
          <p:nvPr/>
        </p:nvCxnSpPr>
        <p:spPr>
          <a:xfrm flipV="1">
            <a:off x="2696967" y="4810126"/>
            <a:ext cx="1555152" cy="4159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>
            <a:stCxn id="10" idx="3"/>
            <a:endCxn id="9" idx="1"/>
          </p:cNvCxnSpPr>
          <p:nvPr/>
        </p:nvCxnSpPr>
        <p:spPr>
          <a:xfrm>
            <a:off x="5871369" y="4810126"/>
            <a:ext cx="1127919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/>
          <p:cNvCxnSpPr>
            <a:stCxn id="4" idx="3"/>
            <a:endCxn id="5" idx="1"/>
          </p:cNvCxnSpPr>
          <p:nvPr/>
        </p:nvCxnSpPr>
        <p:spPr>
          <a:xfrm>
            <a:off x="6054330" y="2535238"/>
            <a:ext cx="94495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30"/>
          <p:cNvCxnSpPr>
            <a:stCxn id="5" idx="3"/>
            <a:endCxn id="6" idx="1"/>
          </p:cNvCxnSpPr>
          <p:nvPr/>
        </p:nvCxnSpPr>
        <p:spPr>
          <a:xfrm>
            <a:off x="8618538" y="2535238"/>
            <a:ext cx="8096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olyamatábra: Másik feldolgozás 35"/>
          <p:cNvSpPr/>
          <p:nvPr/>
        </p:nvSpPr>
        <p:spPr>
          <a:xfrm>
            <a:off x="923131" y="2211388"/>
            <a:ext cx="1773836" cy="8763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POJO</a:t>
            </a:r>
          </a:p>
          <a:p>
            <a:pPr algn="ctr"/>
            <a:r>
              <a:rPr lang="hu-HU" sz="2400" dirty="0" err="1"/>
              <a:t>Class</a:t>
            </a:r>
            <a:endParaRPr lang="en-US" sz="2400" dirty="0"/>
          </a:p>
        </p:txBody>
      </p:sp>
      <p:sp>
        <p:nvSpPr>
          <p:cNvPr id="18" name="Folyamatábra: Másik feldolgozás 17"/>
          <p:cNvSpPr/>
          <p:nvPr/>
        </p:nvSpPr>
        <p:spPr>
          <a:xfrm>
            <a:off x="9428163" y="4379913"/>
            <a:ext cx="1878012" cy="876300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/>
              <a:t>ClassLoader</a:t>
            </a:r>
            <a:endParaRPr lang="en-US" sz="2400" dirty="0"/>
          </a:p>
        </p:txBody>
      </p:sp>
      <p:cxnSp>
        <p:nvCxnSpPr>
          <p:cNvPr id="19" name="Egyenes összekötő nyíllal 18"/>
          <p:cNvCxnSpPr>
            <a:endCxn id="18" idx="1"/>
          </p:cNvCxnSpPr>
          <p:nvPr/>
        </p:nvCxnSpPr>
        <p:spPr>
          <a:xfrm>
            <a:off x="8618538" y="4818063"/>
            <a:ext cx="809625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Összekötő: görbe 13"/>
          <p:cNvCxnSpPr>
            <a:stCxn id="18" idx="0"/>
            <a:endCxn id="5" idx="2"/>
          </p:cNvCxnSpPr>
          <p:nvPr/>
        </p:nvCxnSpPr>
        <p:spPr>
          <a:xfrm rot="16200000" flipV="1">
            <a:off x="8384779" y="2397523"/>
            <a:ext cx="1406525" cy="2558256"/>
          </a:xfrm>
          <a:prstGeom prst="curvedConnector3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61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362" y="0"/>
            <a:ext cx="10616100" cy="6858000"/>
          </a:xfrm>
        </p:spPr>
      </p:pic>
    </p:spTree>
    <p:extLst>
      <p:ext uri="{BB962C8B-B14F-4D97-AF65-F5344CB8AC3E}">
        <p14:creationId xmlns:p14="http://schemas.microsoft.com/office/powerpoint/2010/main" val="1388020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load</a:t>
            </a:r>
            <a:r>
              <a:rPr lang="hu-HU" dirty="0"/>
              <a:t> </a:t>
            </a:r>
            <a:r>
              <a:rPr lang="hu-HU" dirty="0" err="1"/>
              <a:t>generated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?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 err="1"/>
              <a:t>We</a:t>
            </a:r>
            <a:r>
              <a:rPr lang="hu-HU" sz="3200" dirty="0"/>
              <a:t> </a:t>
            </a:r>
            <a:r>
              <a:rPr lang="hu-HU" sz="3200" dirty="0" err="1"/>
              <a:t>need</a:t>
            </a:r>
            <a:r>
              <a:rPr lang="hu-HU" sz="3200" dirty="0"/>
              <a:t> </a:t>
            </a:r>
            <a:r>
              <a:rPr lang="hu-HU" sz="3200" dirty="0" err="1"/>
              <a:t>to</a:t>
            </a:r>
            <a:r>
              <a:rPr lang="hu-HU" sz="3200" dirty="0"/>
              <a:t> </a:t>
            </a:r>
            <a:r>
              <a:rPr lang="hu-HU" sz="3200" dirty="0" err="1"/>
              <a:t>serialize</a:t>
            </a:r>
            <a:r>
              <a:rPr lang="hu-HU" sz="3200" dirty="0"/>
              <a:t> </a:t>
            </a:r>
            <a:r>
              <a:rPr lang="hu-HU" sz="3200" dirty="0" err="1"/>
              <a:t>serializers</a:t>
            </a:r>
            <a:endParaRPr lang="hu-HU" sz="3200" dirty="0"/>
          </a:p>
          <a:p>
            <a:r>
              <a:rPr lang="hu-HU" sz="3200" dirty="0" err="1"/>
              <a:t>First</a:t>
            </a:r>
            <a:r>
              <a:rPr lang="hu-HU" sz="3200" dirty="0"/>
              <a:t> </a:t>
            </a:r>
            <a:r>
              <a:rPr lang="hu-HU" sz="3200" dirty="0" err="1"/>
              <a:t>step</a:t>
            </a:r>
            <a:r>
              <a:rPr lang="hu-HU" sz="3200" dirty="0"/>
              <a:t> of </a:t>
            </a:r>
            <a:r>
              <a:rPr lang="hu-HU" sz="3200" dirty="0" err="1"/>
              <a:t>deserialization</a:t>
            </a:r>
            <a:r>
              <a:rPr lang="hu-HU" sz="3200" dirty="0"/>
              <a:t>: </a:t>
            </a:r>
            <a:r>
              <a:rPr lang="hu-HU" sz="3200" dirty="0" err="1"/>
              <a:t>load</a:t>
            </a:r>
            <a:r>
              <a:rPr lang="hu-HU" sz="3200" dirty="0"/>
              <a:t> </a:t>
            </a:r>
            <a:r>
              <a:rPr lang="hu-HU" sz="3200" dirty="0" err="1"/>
              <a:t>the</a:t>
            </a:r>
            <a:r>
              <a:rPr lang="hu-HU" sz="3200" dirty="0"/>
              <a:t> </a:t>
            </a:r>
            <a:r>
              <a:rPr lang="hu-HU" sz="3200" dirty="0" err="1"/>
              <a:t>class</a:t>
            </a:r>
            <a:endParaRPr lang="hu-HU" sz="3200" dirty="0"/>
          </a:p>
          <a:p>
            <a:r>
              <a:rPr lang="hu-HU" sz="3200" dirty="0" err="1"/>
              <a:t>Which</a:t>
            </a:r>
            <a:r>
              <a:rPr lang="hu-HU" sz="3200" dirty="0"/>
              <a:t> </a:t>
            </a:r>
            <a:r>
              <a:rPr lang="hu-HU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ClassLoader</a:t>
            </a:r>
            <a:r>
              <a:rPr lang="hu-HU" sz="3200" dirty="0"/>
              <a:t> </a:t>
            </a:r>
            <a:r>
              <a:rPr lang="hu-HU" sz="3200" dirty="0" err="1"/>
              <a:t>to</a:t>
            </a:r>
            <a:r>
              <a:rPr lang="hu-HU" sz="3200" dirty="0"/>
              <a:t> </a:t>
            </a:r>
            <a:r>
              <a:rPr lang="hu-HU" sz="3200" dirty="0" err="1"/>
              <a:t>use</a:t>
            </a:r>
            <a:r>
              <a:rPr lang="hu-HU" sz="3200" dirty="0"/>
              <a:t>?</a:t>
            </a:r>
          </a:p>
          <a:p>
            <a:r>
              <a:rPr lang="hu-HU" sz="3200" dirty="0" err="1"/>
              <a:t>Custom</a:t>
            </a:r>
            <a:r>
              <a:rPr lang="hu-HU" sz="3200" dirty="0"/>
              <a:t> </a:t>
            </a:r>
            <a:r>
              <a:rPr lang="hu-HU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ClassLoader</a:t>
            </a:r>
            <a:r>
              <a:rPr lang="hu-HU" sz="3200" dirty="0"/>
              <a:t> </a:t>
            </a:r>
            <a:r>
              <a:rPr lang="hu-HU" sz="3200" dirty="0" err="1"/>
              <a:t>to</a:t>
            </a:r>
            <a:r>
              <a:rPr lang="hu-HU" sz="3200" dirty="0"/>
              <a:t> </a:t>
            </a:r>
            <a:r>
              <a:rPr lang="hu-HU" sz="3200" dirty="0" err="1"/>
              <a:t>the</a:t>
            </a:r>
            <a:r>
              <a:rPr lang="hu-HU" sz="3200" dirty="0"/>
              <a:t> </a:t>
            </a:r>
            <a:r>
              <a:rPr lang="hu-HU" sz="3200" dirty="0" err="1"/>
              <a:t>rescue</a:t>
            </a:r>
            <a:r>
              <a:rPr lang="hu-HU" sz="3200" dirty="0"/>
              <a:t>!</a:t>
            </a:r>
            <a:endParaRPr lang="en-US" sz="3200" dirty="0"/>
          </a:p>
        </p:txBody>
      </p:sp>
      <p:sp>
        <p:nvSpPr>
          <p:cNvPr id="5" name="Tekercs: függőleges 4"/>
          <p:cNvSpPr/>
          <p:nvPr/>
        </p:nvSpPr>
        <p:spPr>
          <a:xfrm>
            <a:off x="6323806" y="5095876"/>
            <a:ext cx="1916112" cy="1485899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 err="1"/>
              <a:t>Source</a:t>
            </a:r>
            <a:endParaRPr lang="hu-HU" sz="3600" dirty="0"/>
          </a:p>
          <a:p>
            <a:pPr algn="ctr"/>
            <a:r>
              <a:rPr lang="hu-HU" sz="3600" dirty="0" err="1"/>
              <a:t>Code</a:t>
            </a:r>
            <a:endParaRPr lang="en-US" dirty="0"/>
          </a:p>
        </p:txBody>
      </p:sp>
      <p:sp>
        <p:nvSpPr>
          <p:cNvPr id="6" name="Nyíl: jobbra mutató 5"/>
          <p:cNvSpPr/>
          <p:nvPr/>
        </p:nvSpPr>
        <p:spPr>
          <a:xfrm>
            <a:off x="8355011" y="5462588"/>
            <a:ext cx="1266825" cy="752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lyamatábra: Másik feldolgozás 6"/>
          <p:cNvSpPr/>
          <p:nvPr/>
        </p:nvSpPr>
        <p:spPr>
          <a:xfrm>
            <a:off x="9813129" y="5176839"/>
            <a:ext cx="2200275" cy="140493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 err="1"/>
              <a:t>Class</a:t>
            </a:r>
            <a:r>
              <a:rPr lang="hu-HU" sz="3600" dirty="0"/>
              <a:t> </a:t>
            </a:r>
            <a:r>
              <a:rPr lang="hu-HU" sz="3600" dirty="0" err="1"/>
              <a:t>Loader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26099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nodes</a:t>
            </a:r>
            <a:r>
              <a:rPr lang="hu-HU" dirty="0"/>
              <a:t>/</a:t>
            </a:r>
            <a:r>
              <a:rPr lang="hu-HU" dirty="0" err="1"/>
              <a:t>Jvms</a:t>
            </a:r>
            <a:r>
              <a:rPr lang="hu-HU" dirty="0"/>
              <a:t>?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99690818"/>
              </p:ext>
            </p:extLst>
          </p:nvPr>
        </p:nvGraphicFramePr>
        <p:xfrm>
          <a:off x="933450" y="1138766"/>
          <a:ext cx="860742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lyamatábra: Másik feldolgozás 5"/>
          <p:cNvSpPr/>
          <p:nvPr/>
        </p:nvSpPr>
        <p:spPr>
          <a:xfrm>
            <a:off x="1531938" y="1826760"/>
            <a:ext cx="1830387" cy="158115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/>
              <a:t>JVM</a:t>
            </a:r>
          </a:p>
          <a:p>
            <a:pPr algn="ctr"/>
            <a:r>
              <a:rPr lang="hu-HU" sz="3600" dirty="0"/>
              <a:t>A</a:t>
            </a:r>
            <a:endParaRPr lang="en-US" sz="3600" dirty="0"/>
          </a:p>
        </p:txBody>
      </p:sp>
      <p:sp>
        <p:nvSpPr>
          <p:cNvPr id="7" name="Folyamatábra: Másik feldolgozás 6"/>
          <p:cNvSpPr/>
          <p:nvPr/>
        </p:nvSpPr>
        <p:spPr>
          <a:xfrm>
            <a:off x="8101013" y="1824945"/>
            <a:ext cx="1830387" cy="158115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/>
              <a:t>JVM</a:t>
            </a:r>
          </a:p>
          <a:p>
            <a:pPr algn="ctr"/>
            <a:r>
              <a:rPr lang="hu-HU" sz="3600" dirty="0"/>
              <a:t>B</a:t>
            </a:r>
            <a:endParaRPr lang="en-US" sz="3600" dirty="0"/>
          </a:p>
        </p:txBody>
      </p:sp>
      <p:sp>
        <p:nvSpPr>
          <p:cNvPr id="8" name="Nyíl: jobbra mutató 7"/>
          <p:cNvSpPr/>
          <p:nvPr/>
        </p:nvSpPr>
        <p:spPr>
          <a:xfrm>
            <a:off x="4427537" y="5411956"/>
            <a:ext cx="3333750" cy="1145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 err="1"/>
              <a:t>Serializer</a:t>
            </a:r>
            <a:endParaRPr lang="en-US" sz="3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426878940"/>
              </p:ext>
            </p:extLst>
          </p:nvPr>
        </p:nvGraphicFramePr>
        <p:xfrm>
          <a:off x="1323975" y="3571874"/>
          <a:ext cx="1903413" cy="1724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Szövegdoboz 9"/>
          <p:cNvSpPr txBox="1"/>
          <p:nvPr/>
        </p:nvSpPr>
        <p:spPr>
          <a:xfrm>
            <a:off x="8439150" y="4937614"/>
            <a:ext cx="11017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5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1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Folyamatábra: Másik feldolgozás 10"/>
          <p:cNvSpPr/>
          <p:nvPr/>
        </p:nvSpPr>
        <p:spPr>
          <a:xfrm>
            <a:off x="1281113" y="5523312"/>
            <a:ext cx="2081212" cy="80670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 err="1"/>
              <a:t>Serializer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8499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Paradigm Shift in big data platforms 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33302"/>
          </a:xfrm>
        </p:spPr>
        <p:txBody>
          <a:bodyPr>
            <a:noAutofit/>
          </a:bodyPr>
          <a:lstStyle/>
          <a:p>
            <a:r>
              <a:rPr lang="en-US" sz="3200" noProof="0" dirty="0"/>
              <a:t>Applications used to be I/O bound (Network, Disk)</a:t>
            </a:r>
          </a:p>
          <a:p>
            <a:r>
              <a:rPr lang="en-US" sz="3200" noProof="0" dirty="0"/>
              <a:t>InfiniBand, SSDs reduced I/O overhead significantly</a:t>
            </a:r>
          </a:p>
          <a:p>
            <a:r>
              <a:rPr lang="en-US" sz="3200" noProof="0" dirty="0"/>
              <a:t>CPU increasingly became a bottleneck</a:t>
            </a:r>
          </a:p>
          <a:p>
            <a:r>
              <a:rPr lang="en-US" sz="3200" noProof="0" dirty="0"/>
              <a:t>Even in I/O bound applications, reduced CPU usage might mean reduced electricity costs</a:t>
            </a:r>
          </a:p>
        </p:txBody>
      </p:sp>
    </p:spTree>
    <p:extLst>
      <p:ext uri="{BB962C8B-B14F-4D97-AF65-F5344CB8AC3E}">
        <p14:creationId xmlns:p14="http://schemas.microsoft.com/office/powerpoint/2010/main" val="4193758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nodes</a:t>
            </a:r>
            <a:r>
              <a:rPr lang="hu-HU" dirty="0"/>
              <a:t>/</a:t>
            </a:r>
            <a:r>
              <a:rPr lang="hu-HU" dirty="0" err="1"/>
              <a:t>Jvms</a:t>
            </a:r>
            <a:r>
              <a:rPr lang="hu-HU" dirty="0"/>
              <a:t>?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68380851"/>
              </p:ext>
            </p:extLst>
          </p:nvPr>
        </p:nvGraphicFramePr>
        <p:xfrm>
          <a:off x="4581525" y="1903189"/>
          <a:ext cx="860742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lyamatábra: Másik feldolgozás 5"/>
          <p:cNvSpPr/>
          <p:nvPr/>
        </p:nvSpPr>
        <p:spPr>
          <a:xfrm>
            <a:off x="1531938" y="1826760"/>
            <a:ext cx="1830387" cy="158115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/>
              <a:t>JVM</a:t>
            </a:r>
          </a:p>
          <a:p>
            <a:pPr algn="ctr"/>
            <a:r>
              <a:rPr lang="hu-HU" sz="3600" dirty="0"/>
              <a:t>A</a:t>
            </a:r>
            <a:endParaRPr lang="en-US" sz="3600" dirty="0"/>
          </a:p>
        </p:txBody>
      </p:sp>
      <p:sp>
        <p:nvSpPr>
          <p:cNvPr id="7" name="Folyamatábra: Másik feldolgozás 6"/>
          <p:cNvSpPr/>
          <p:nvPr/>
        </p:nvSpPr>
        <p:spPr>
          <a:xfrm>
            <a:off x="8101013" y="1824945"/>
            <a:ext cx="1830387" cy="158115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/>
              <a:t>JVM</a:t>
            </a:r>
          </a:p>
          <a:p>
            <a:pPr algn="ctr"/>
            <a:r>
              <a:rPr lang="hu-HU" sz="3600" dirty="0"/>
              <a:t>B</a:t>
            </a:r>
            <a:endParaRPr lang="en-US" sz="3600" dirty="0"/>
          </a:p>
        </p:txBody>
      </p:sp>
      <p:sp>
        <p:nvSpPr>
          <p:cNvPr id="8" name="Nyíl: jobbra mutató 7"/>
          <p:cNvSpPr/>
          <p:nvPr/>
        </p:nvSpPr>
        <p:spPr>
          <a:xfrm>
            <a:off x="4427537" y="5411956"/>
            <a:ext cx="3333750" cy="1145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 err="1"/>
              <a:t>Wrapper</a:t>
            </a:r>
            <a:endParaRPr lang="en-US" sz="3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154955619"/>
              </p:ext>
            </p:extLst>
          </p:nvPr>
        </p:nvGraphicFramePr>
        <p:xfrm>
          <a:off x="1323975" y="3617526"/>
          <a:ext cx="1903413" cy="1724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Folyamatábra: Másik feldolgozás 10"/>
          <p:cNvSpPr/>
          <p:nvPr/>
        </p:nvSpPr>
        <p:spPr>
          <a:xfrm>
            <a:off x="1323975" y="5411956"/>
            <a:ext cx="2289175" cy="1092148"/>
          </a:xfrm>
          <a:prstGeom prst="flowChartAlternateProcess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2" name="Folyamatábra: Másik feldolgozás 11"/>
          <p:cNvSpPr/>
          <p:nvPr/>
        </p:nvSpPr>
        <p:spPr>
          <a:xfrm>
            <a:off x="1427956" y="5552764"/>
            <a:ext cx="2081212" cy="80670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 err="1"/>
              <a:t>Serializer</a:t>
            </a:r>
            <a:endParaRPr lang="en-US" sz="3600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716058163"/>
              </p:ext>
            </p:extLst>
          </p:nvPr>
        </p:nvGraphicFramePr>
        <p:xfrm>
          <a:off x="8027987" y="4982169"/>
          <a:ext cx="1903413" cy="1724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4" name="Folyamatábra: Másik feldolgozás 13"/>
          <p:cNvSpPr/>
          <p:nvPr/>
        </p:nvSpPr>
        <p:spPr>
          <a:xfrm>
            <a:off x="7905750" y="3744227"/>
            <a:ext cx="2289175" cy="1092148"/>
          </a:xfrm>
          <a:prstGeom prst="flowChartAlternateProcess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5" name="Folyamatábra: Másik feldolgozás 14"/>
          <p:cNvSpPr/>
          <p:nvPr/>
        </p:nvSpPr>
        <p:spPr>
          <a:xfrm>
            <a:off x="8009731" y="3885035"/>
            <a:ext cx="2081212" cy="80670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 err="1"/>
              <a:t>Serializer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98838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Let’s</a:t>
            </a:r>
            <a:r>
              <a:rPr lang="hu-HU" dirty="0"/>
              <a:t> </a:t>
            </a:r>
            <a:r>
              <a:rPr lang="hu-HU" dirty="0" err="1"/>
              <a:t>try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out!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3" y="2563812"/>
            <a:ext cx="9905999" cy="34655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5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5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</a:t>
            </a:r>
            <a:r>
              <a:rPr lang="hu-HU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5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hu-HU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hu-HU" sz="5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SerializerA</a:t>
            </a:r>
            <a:r>
              <a:rPr lang="hu-HU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5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cannot</a:t>
            </a:r>
            <a:r>
              <a:rPr lang="hu-HU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 be </a:t>
            </a:r>
            <a:r>
              <a:rPr lang="hu-HU" sz="5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</a:t>
            </a:r>
            <a:r>
              <a:rPr lang="hu-HU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5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hu-HU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5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SerializerA</a:t>
            </a:r>
            <a:r>
              <a:rPr lang="hu-HU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5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58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518198"/>
            <a:ext cx="12456680" cy="8331953"/>
          </a:xfrm>
        </p:spPr>
      </p:pic>
    </p:spTree>
    <p:extLst>
      <p:ext uri="{BB962C8B-B14F-4D97-AF65-F5344CB8AC3E}">
        <p14:creationId xmlns:p14="http://schemas.microsoft.com/office/powerpoint/2010/main" val="839750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</p:spPr>
      </p:pic>
    </p:spTree>
    <p:extLst>
      <p:ext uri="{BB962C8B-B14F-4D97-AF65-F5344CB8AC3E}">
        <p14:creationId xmlns:p14="http://schemas.microsoft.com/office/powerpoint/2010/main" val="3455700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Lets</a:t>
            </a:r>
            <a:r>
              <a:rPr lang="hu-HU" dirty="0"/>
              <a:t> cache and </a:t>
            </a:r>
            <a:r>
              <a:rPr lang="hu-HU" dirty="0" err="1"/>
              <a:t>try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out!</a:t>
            </a:r>
            <a:endParaRPr lang="en-US" dirty="0"/>
          </a:p>
        </p:txBody>
      </p:sp>
      <p:sp>
        <p:nvSpPr>
          <p:cNvPr id="4" name="Tartalom helye 2"/>
          <p:cNvSpPr>
            <a:spLocks noGrp="1"/>
          </p:cNvSpPr>
          <p:nvPr>
            <p:ph idx="1"/>
          </p:nvPr>
        </p:nvSpPr>
        <p:spPr>
          <a:xfrm>
            <a:off x="1141413" y="2563812"/>
            <a:ext cx="9905999" cy="35036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5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5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</a:t>
            </a:r>
            <a:r>
              <a:rPr lang="hu-HU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5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hu-HU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hu-HU" sz="5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UserObjectA</a:t>
            </a:r>
            <a:r>
              <a:rPr lang="hu-HU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5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cannot</a:t>
            </a:r>
            <a:r>
              <a:rPr lang="hu-HU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 be </a:t>
            </a:r>
            <a:r>
              <a:rPr lang="hu-HU" sz="5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</a:t>
            </a:r>
            <a:r>
              <a:rPr lang="hu-HU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5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hu-HU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5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UserObjcetA</a:t>
            </a:r>
            <a:r>
              <a:rPr lang="hu-HU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5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09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518198"/>
            <a:ext cx="12456680" cy="8331953"/>
          </a:xfrm>
        </p:spPr>
      </p:pic>
    </p:spTree>
    <p:extLst>
      <p:ext uri="{BB962C8B-B14F-4D97-AF65-F5344CB8AC3E}">
        <p14:creationId xmlns:p14="http://schemas.microsoft.com/office/powerpoint/2010/main" val="2080841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Lets</a:t>
            </a:r>
            <a:r>
              <a:rPr lang="hu-HU" dirty="0"/>
              <a:t> cache and </a:t>
            </a:r>
            <a:r>
              <a:rPr lang="hu-HU" dirty="0" err="1"/>
              <a:t>invalidate</a:t>
            </a:r>
            <a:r>
              <a:rPr lang="hu-HU" dirty="0"/>
              <a:t> and </a:t>
            </a:r>
            <a:r>
              <a:rPr lang="hu-HU" dirty="0" err="1"/>
              <a:t>try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out!</a:t>
            </a:r>
            <a:endParaRPr lang="en-US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6225" y="2249488"/>
            <a:ext cx="6296376" cy="3541712"/>
          </a:xfrm>
        </p:spPr>
      </p:pic>
    </p:spTree>
    <p:extLst>
      <p:ext uri="{BB962C8B-B14F-4D97-AF65-F5344CB8AC3E}">
        <p14:creationId xmlns:p14="http://schemas.microsoft.com/office/powerpoint/2010/main" val="348828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Actually</a:t>
            </a:r>
            <a:r>
              <a:rPr lang="hu-HU" dirty="0"/>
              <a:t>... There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couple</a:t>
            </a:r>
            <a:r>
              <a:rPr lang="hu-HU" dirty="0"/>
              <a:t> of more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 err="1"/>
              <a:t>Janino</a:t>
            </a:r>
            <a:r>
              <a:rPr lang="hu-HU" sz="3600" dirty="0"/>
              <a:t> </a:t>
            </a:r>
            <a:r>
              <a:rPr lang="hu-HU" sz="3600" dirty="0" err="1"/>
              <a:t>bugs</a:t>
            </a:r>
            <a:endParaRPr lang="hu-HU" sz="3600" dirty="0"/>
          </a:p>
          <a:p>
            <a:r>
              <a:rPr lang="hu-HU" sz="3600" dirty="0" err="1"/>
              <a:t>Compatibility</a:t>
            </a:r>
            <a:r>
              <a:rPr lang="hu-HU" sz="3600" dirty="0"/>
              <a:t> </a:t>
            </a:r>
            <a:r>
              <a:rPr lang="hu-HU" sz="3600" dirty="0" err="1"/>
              <a:t>with</a:t>
            </a:r>
            <a:r>
              <a:rPr lang="hu-HU" sz="3600" dirty="0"/>
              <a:t> Scala POJO </a:t>
            </a:r>
            <a:r>
              <a:rPr lang="hu-HU" sz="3600" dirty="0" err="1"/>
              <a:t>like</a:t>
            </a:r>
            <a:r>
              <a:rPr lang="hu-HU" sz="3600" dirty="0"/>
              <a:t> </a:t>
            </a:r>
            <a:r>
              <a:rPr lang="hu-HU" sz="3600" dirty="0" err="1"/>
              <a:t>classes</a:t>
            </a:r>
            <a:endParaRPr lang="hu-HU" sz="3600" dirty="0"/>
          </a:p>
          <a:p>
            <a:r>
              <a:rPr lang="hu-HU" sz="3600" dirty="0" err="1"/>
              <a:t>Generated</a:t>
            </a:r>
            <a:r>
              <a:rPr lang="hu-HU" sz="3600" dirty="0"/>
              <a:t> </a:t>
            </a:r>
            <a:r>
              <a:rPr lang="hu-HU" sz="3600" dirty="0" err="1"/>
              <a:t>code</a:t>
            </a:r>
            <a:r>
              <a:rPr lang="hu-HU" sz="3600" dirty="0"/>
              <a:t> </a:t>
            </a:r>
            <a:r>
              <a:rPr lang="hu-HU" sz="3600" dirty="0" err="1"/>
              <a:t>harder</a:t>
            </a:r>
            <a:r>
              <a:rPr lang="hu-HU" sz="3600" dirty="0"/>
              <a:t> </a:t>
            </a:r>
            <a:r>
              <a:rPr lang="hu-HU" sz="3600" dirty="0" err="1"/>
              <a:t>to</a:t>
            </a:r>
            <a:r>
              <a:rPr lang="hu-HU" sz="3600" dirty="0"/>
              <a:t> </a:t>
            </a:r>
            <a:r>
              <a:rPr lang="hu-HU" sz="3600" dirty="0" err="1"/>
              <a:t>debug</a:t>
            </a:r>
            <a:endParaRPr lang="hu-HU" sz="3600" dirty="0"/>
          </a:p>
          <a:p>
            <a:r>
              <a:rPr lang="hu-HU" sz="3600" dirty="0"/>
              <a:t>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59706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What’s next?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2" y="2249486"/>
            <a:ext cx="10669588" cy="4132263"/>
          </a:xfrm>
        </p:spPr>
        <p:txBody>
          <a:bodyPr>
            <a:noAutofit/>
          </a:bodyPr>
          <a:lstStyle/>
          <a:p>
            <a:r>
              <a:rPr lang="hu-HU" sz="2800" noProof="0" dirty="0"/>
              <a:t>Versioning </a:t>
            </a:r>
            <a:r>
              <a:rPr lang="hu-HU" sz="2800" noProof="0" dirty="0" err="1"/>
              <a:t>serialization</a:t>
            </a:r>
            <a:r>
              <a:rPr lang="hu-HU" sz="2800" noProof="0" dirty="0"/>
              <a:t> </a:t>
            </a:r>
            <a:r>
              <a:rPr lang="hu-HU" sz="2800" noProof="0" dirty="0" err="1"/>
              <a:t>format</a:t>
            </a:r>
            <a:endParaRPr lang="hu-HU" sz="2800" noProof="0" dirty="0"/>
          </a:p>
          <a:p>
            <a:r>
              <a:rPr lang="en-US" sz="2800" noProof="0" dirty="0"/>
              <a:t>Replace reflection where performance matters</a:t>
            </a:r>
          </a:p>
          <a:p>
            <a:pPr lvl="1"/>
            <a:r>
              <a:rPr lang="en-US" sz="2400" b="1" noProof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d.sortPartition</a:t>
            </a:r>
            <a:r>
              <a:rPr lang="en-US" sz="2400" b="1" noProof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("f0.author", </a:t>
            </a:r>
            <a:r>
              <a:rPr lang="en-US" sz="2400" b="1" noProof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Order.DESCENDING</a:t>
            </a:r>
            <a:r>
              <a:rPr lang="en-US" sz="2400" b="1" noProof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noProof="0" dirty="0"/>
              <a:t>Better utilization of </a:t>
            </a:r>
            <a:r>
              <a:rPr lang="en-US" sz="2800" noProof="0" dirty="0" err="1"/>
              <a:t>getLength</a:t>
            </a:r>
            <a:r>
              <a:rPr lang="en-US" sz="2800" noProof="0" dirty="0"/>
              <a:t> information</a:t>
            </a:r>
          </a:p>
          <a:p>
            <a:r>
              <a:rPr lang="en-US" sz="2800" noProof="0" dirty="0"/>
              <a:t>Eliminate redundant null/subclass flags</a:t>
            </a:r>
          </a:p>
          <a:p>
            <a:pPr lvl="1"/>
            <a:r>
              <a:rPr lang="en-US" sz="2400" dirty="0"/>
              <a:t>Beating Tuples!</a:t>
            </a:r>
            <a:endParaRPr lang="en-US" sz="2400" noProof="0" dirty="0"/>
          </a:p>
        </p:txBody>
      </p:sp>
    </p:spTree>
    <p:extLst>
      <p:ext uri="{BB962C8B-B14F-4D97-AF65-F5344CB8AC3E}">
        <p14:creationId xmlns:p14="http://schemas.microsoft.com/office/powerpoint/2010/main" val="890012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Distant future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Vision: more JVM independent optimizations!</a:t>
            </a:r>
            <a:endParaRPr lang="en-US" sz="3200" noProof="0" dirty="0"/>
          </a:p>
          <a:p>
            <a:r>
              <a:rPr lang="en-US" sz="3200" noProof="0" dirty="0"/>
              <a:t>Columnar serialization format (end to end optimization)</a:t>
            </a:r>
            <a:endParaRPr lang="hu-HU" sz="3200" noProof="0" dirty="0"/>
          </a:p>
          <a:p>
            <a:pPr lvl="1"/>
            <a:r>
              <a:rPr lang="en-US" sz="2800" dirty="0"/>
              <a:t>Final goal: Faster than naive handwritten </a:t>
            </a:r>
            <a:r>
              <a:rPr lang="en-US" sz="2800" dirty="0" err="1"/>
              <a:t>serializers</a:t>
            </a:r>
            <a:r>
              <a:rPr lang="en-US" sz="2800" dirty="0"/>
              <a:t>! </a:t>
            </a:r>
            <a:endParaRPr lang="en-US" sz="2800" noProof="0" dirty="0"/>
          </a:p>
          <a:p>
            <a:r>
              <a:rPr lang="en-US" sz="3200" noProof="0" dirty="0"/>
              <a:t>Customized </a:t>
            </a:r>
            <a:r>
              <a:rPr lang="en-US" sz="3200" noProof="0" dirty="0" err="1"/>
              <a:t>NormalizedKeySorter</a:t>
            </a:r>
            <a:endParaRPr lang="en-US" sz="3200" noProof="0" dirty="0"/>
          </a:p>
          <a:p>
            <a:r>
              <a:rPr lang="en-US" sz="3200" noProof="0" dirty="0"/>
              <a:t>Lots of opportunities due to the delicate type system</a:t>
            </a:r>
          </a:p>
        </p:txBody>
      </p:sp>
    </p:spTree>
    <p:extLst>
      <p:ext uri="{BB962C8B-B14F-4D97-AF65-F5344CB8AC3E}">
        <p14:creationId xmlns:p14="http://schemas.microsoft.com/office/powerpoint/2010/main" val="3780959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Serialization in </a:t>
            </a:r>
            <a:r>
              <a:rPr lang="en-US" noProof="0" dirty="0" err="1"/>
              <a:t>flink</a:t>
            </a:r>
            <a:endParaRPr lang="en-US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2" y="2249487"/>
            <a:ext cx="10388737" cy="3541714"/>
          </a:xfrm>
        </p:spPr>
        <p:txBody>
          <a:bodyPr>
            <a:noAutofit/>
          </a:bodyPr>
          <a:lstStyle/>
          <a:p>
            <a:r>
              <a:rPr lang="en-US" sz="3200" noProof="0" dirty="0"/>
              <a:t>Several methods: Avro, </a:t>
            </a:r>
            <a:r>
              <a:rPr lang="en-US" sz="3200" noProof="0" dirty="0" err="1"/>
              <a:t>Kryo</a:t>
            </a:r>
            <a:r>
              <a:rPr lang="en-US" sz="3200" noProof="0" dirty="0"/>
              <a:t>, </a:t>
            </a:r>
            <a:r>
              <a:rPr lang="en-US" sz="3200" noProof="0" dirty="0" err="1"/>
              <a:t>Flink</a:t>
            </a:r>
            <a:r>
              <a:rPr lang="en-US" sz="3200" noProof="0" dirty="0"/>
              <a:t> </a:t>
            </a:r>
          </a:p>
          <a:p>
            <a:r>
              <a:rPr lang="en-US" sz="3200" noProof="0" dirty="0" err="1"/>
              <a:t>Flink</a:t>
            </a:r>
            <a:r>
              <a:rPr lang="en-US" sz="3200" noProof="0" dirty="0"/>
              <a:t> serialization is more efficient than </a:t>
            </a:r>
            <a:r>
              <a:rPr lang="en-US" sz="3200" noProof="0" dirty="0" err="1"/>
              <a:t>Kryo</a:t>
            </a:r>
            <a:endParaRPr lang="en-US" sz="3200" noProof="0" dirty="0"/>
          </a:p>
          <a:p>
            <a:pPr lvl="1"/>
            <a:r>
              <a:rPr lang="en-US" sz="2800" noProof="0" dirty="0"/>
              <a:t>Not to mention the default Java serialization</a:t>
            </a:r>
          </a:p>
          <a:p>
            <a:r>
              <a:rPr lang="en-US" sz="3200" noProof="0" dirty="0"/>
              <a:t>Crucial, not just for I/O,  operating on serialized data</a:t>
            </a:r>
          </a:p>
          <a:p>
            <a:r>
              <a:rPr lang="en-US" sz="3200" noProof="0" dirty="0"/>
              <a:t>Still some room for improvements</a:t>
            </a:r>
          </a:p>
        </p:txBody>
      </p:sp>
    </p:spTree>
    <p:extLst>
      <p:ext uri="{BB962C8B-B14F-4D97-AF65-F5344CB8AC3E}">
        <p14:creationId xmlns:p14="http://schemas.microsoft.com/office/powerpoint/2010/main" val="3849043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Conclusion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98963"/>
          </a:xfrm>
        </p:spPr>
        <p:txBody>
          <a:bodyPr>
            <a:normAutofit/>
          </a:bodyPr>
          <a:lstStyle/>
          <a:p>
            <a:r>
              <a:rPr lang="en-US" sz="3200" noProof="0" dirty="0"/>
              <a:t>Significant performance improvement</a:t>
            </a:r>
          </a:p>
          <a:p>
            <a:r>
              <a:rPr lang="en-US" sz="3200" noProof="0" dirty="0"/>
              <a:t>Ground work for lots of possible performance improvements</a:t>
            </a:r>
            <a:endParaRPr lang="hu-HU" sz="3200" noProof="0" dirty="0"/>
          </a:p>
          <a:p>
            <a:r>
              <a:rPr lang="hu-HU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ClassLoader</a:t>
            </a:r>
            <a:r>
              <a:rPr lang="hu-HU" sz="3200" dirty="0"/>
              <a:t> </a:t>
            </a:r>
            <a:r>
              <a:rPr lang="hu-HU" sz="3200" dirty="0" err="1"/>
              <a:t>issues</a:t>
            </a:r>
            <a:r>
              <a:rPr lang="hu-HU" sz="3200" dirty="0"/>
              <a:t> </a:t>
            </a:r>
            <a:r>
              <a:rPr lang="hu-HU" sz="3200" dirty="0" err="1"/>
              <a:t>are</a:t>
            </a:r>
            <a:r>
              <a:rPr lang="hu-HU" sz="3200" dirty="0"/>
              <a:t> </a:t>
            </a:r>
            <a:r>
              <a:rPr lang="hu-HU" sz="3200" dirty="0" err="1"/>
              <a:t>not</a:t>
            </a:r>
            <a:r>
              <a:rPr lang="hu-HU" sz="3200" dirty="0"/>
              <a:t> </a:t>
            </a:r>
            <a:r>
              <a:rPr lang="hu-HU" sz="3200" dirty="0" err="1"/>
              <a:t>newcommer</a:t>
            </a:r>
            <a:r>
              <a:rPr lang="hu-HU" sz="3200" dirty="0"/>
              <a:t> </a:t>
            </a:r>
            <a:r>
              <a:rPr lang="hu-HU" sz="3200" dirty="0" err="1"/>
              <a:t>friendly</a:t>
            </a:r>
            <a:endParaRPr lang="en-US" sz="3200" noProof="0" dirty="0"/>
          </a:p>
          <a:p>
            <a:r>
              <a:rPr lang="en-US" sz="3200" noProof="0" dirty="0"/>
              <a:t>Not part of mainline </a:t>
            </a:r>
            <a:r>
              <a:rPr lang="en-US" sz="3200" dirty="0"/>
              <a:t>F</a:t>
            </a:r>
            <a:r>
              <a:rPr lang="en-US" sz="3200" noProof="0" dirty="0"/>
              <a:t>link yet, happy to receive reviews </a:t>
            </a:r>
            <a:r>
              <a:rPr lang="en-US" sz="3200" noProof="0" dirty="0">
                <a:sym typeface="Wingdings" panose="05000000000000000000" pitchFamily="2" charset="2"/>
              </a:rPr>
              <a:t></a:t>
            </a:r>
            <a:endParaRPr lang="hu-HU" sz="3200" noProof="0" dirty="0">
              <a:sym typeface="Wingdings" panose="05000000000000000000" pitchFamily="2" charset="2"/>
            </a:endParaRPr>
          </a:p>
          <a:p>
            <a:pPr lvl="1"/>
            <a:r>
              <a:rPr lang="hu-HU" sz="2800" dirty="0" err="1"/>
              <a:t>Jira</a:t>
            </a:r>
            <a:r>
              <a:rPr lang="hu-HU" sz="2800" dirty="0"/>
              <a:t>: </a:t>
            </a:r>
            <a:r>
              <a:rPr lang="en-US" sz="2800" dirty="0"/>
              <a:t>FLINK-3599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998876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90627" y="417328"/>
            <a:ext cx="9905998" cy="1478570"/>
          </a:xfrm>
        </p:spPr>
        <p:txBody>
          <a:bodyPr/>
          <a:lstStyle/>
          <a:p>
            <a:r>
              <a:rPr lang="en-US" noProof="0" dirty="0"/>
              <a:t>Acknowledgement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4" y="2249486"/>
            <a:ext cx="5002212" cy="4013661"/>
          </a:xfrm>
        </p:spPr>
        <p:txBody>
          <a:bodyPr>
            <a:normAutofit/>
          </a:bodyPr>
          <a:lstStyle/>
          <a:p>
            <a:r>
              <a:rPr lang="en-US" sz="3200" noProof="0" dirty="0"/>
              <a:t>Huge thanks to </a:t>
            </a:r>
            <a:r>
              <a:rPr lang="hu-HU" sz="3200" noProof="0" dirty="0" err="1"/>
              <a:t>GSoC</a:t>
            </a:r>
            <a:r>
              <a:rPr lang="hu-HU" sz="3200" noProof="0" dirty="0"/>
              <a:t>:</a:t>
            </a:r>
          </a:p>
          <a:p>
            <a:pPr lvl="1"/>
            <a:r>
              <a:rPr lang="en-US" sz="3200" noProof="0" dirty="0" err="1"/>
              <a:t>Márton</a:t>
            </a:r>
            <a:r>
              <a:rPr lang="en-US" sz="3200" noProof="0" dirty="0"/>
              <a:t> </a:t>
            </a:r>
            <a:r>
              <a:rPr lang="en-US" sz="3200" noProof="0" dirty="0" err="1"/>
              <a:t>Balassi</a:t>
            </a:r>
            <a:endParaRPr lang="hu-HU" sz="3200" noProof="0" dirty="0"/>
          </a:p>
          <a:p>
            <a:pPr lvl="1"/>
            <a:r>
              <a:rPr lang="en-US" sz="3200" noProof="0" dirty="0"/>
              <a:t>Gábor </a:t>
            </a:r>
            <a:r>
              <a:rPr lang="en-US" sz="3200" noProof="0" dirty="0" err="1"/>
              <a:t>Gévay</a:t>
            </a:r>
            <a:endParaRPr lang="en-US" sz="3200" noProof="0" dirty="0"/>
          </a:p>
          <a:p>
            <a:r>
              <a:rPr lang="en-US" sz="3200" noProof="0" dirty="0"/>
              <a:t>Thanks to data Artisans for brainstorming</a:t>
            </a:r>
          </a:p>
          <a:p>
            <a:r>
              <a:rPr lang="en-US" sz="3200" noProof="0" dirty="0"/>
              <a:t>Thanks for your attention!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6" y="1858405"/>
            <a:ext cx="5479255" cy="44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6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Serialization in </a:t>
            </a:r>
            <a:r>
              <a:rPr lang="en-US" noProof="0" dirty="0" err="1"/>
              <a:t>flink</a:t>
            </a:r>
            <a:endParaRPr lang="en-US" noProof="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90" y="1844960"/>
            <a:ext cx="10058400" cy="461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3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52250"/>
            <a:ext cx="9905998" cy="904010"/>
          </a:xfrm>
        </p:spPr>
        <p:txBody>
          <a:bodyPr/>
          <a:lstStyle/>
          <a:p>
            <a:r>
              <a:rPr lang="en-US" noProof="0" dirty="0"/>
              <a:t>Inefficiencies of current </a:t>
            </a:r>
            <a:r>
              <a:rPr lang="en-US" noProof="0" dirty="0" err="1"/>
              <a:t>flink</a:t>
            </a:r>
            <a:r>
              <a:rPr lang="en-US" noProof="0" dirty="0"/>
              <a:t> </a:t>
            </a:r>
            <a:r>
              <a:rPr lang="en-US" noProof="0" dirty="0" err="1"/>
              <a:t>serializers</a:t>
            </a:r>
            <a:endParaRPr lang="en-US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3" y="3759306"/>
            <a:ext cx="9905999" cy="2830294"/>
          </a:xfrm>
        </p:spPr>
        <p:txBody>
          <a:bodyPr>
            <a:noAutofit/>
          </a:bodyPr>
          <a:lstStyle/>
          <a:p>
            <a:r>
              <a:rPr lang="en-US" noProof="0" dirty="0">
                <a:solidFill>
                  <a:srgbClr val="0070C0"/>
                </a:solidFill>
              </a:rPr>
              <a:t>Fields accessed using reflection</a:t>
            </a:r>
          </a:p>
          <a:p>
            <a:r>
              <a:rPr lang="en-US" noProof="0" dirty="0">
                <a:solidFill>
                  <a:schemeClr val="bg2">
                    <a:lumMod val="50000"/>
                  </a:schemeClr>
                </a:solidFill>
              </a:rPr>
              <a:t>Each iteration might dispatch to a different method, inhibits inlining</a:t>
            </a:r>
          </a:p>
          <a:p>
            <a:r>
              <a:rPr lang="en-US" noProof="0" dirty="0">
                <a:solidFill>
                  <a:schemeClr val="accent2"/>
                </a:solidFill>
              </a:rPr>
              <a:t>Null checks </a:t>
            </a:r>
            <a:r>
              <a:rPr lang="en-US" noProof="0" dirty="0"/>
              <a:t>and </a:t>
            </a:r>
            <a:r>
              <a:rPr lang="en-US" noProof="0" dirty="0">
                <a:solidFill>
                  <a:srgbClr val="C00000"/>
                </a:solidFill>
              </a:rPr>
              <a:t>null and subclass</a:t>
            </a:r>
            <a:r>
              <a:rPr lang="en-US" dirty="0">
                <a:solidFill>
                  <a:srgbClr val="C00000"/>
                </a:solidFill>
              </a:rPr>
              <a:t> flags</a:t>
            </a:r>
            <a:endParaRPr lang="en-US" noProof="0" dirty="0">
              <a:solidFill>
                <a:srgbClr val="C00000"/>
              </a:solidFill>
            </a:endParaRPr>
          </a:p>
          <a:p>
            <a:r>
              <a:rPr lang="en-US" noProof="0" dirty="0"/>
              <a:t>Extra code to deal with subclasses</a:t>
            </a:r>
          </a:p>
          <a:p>
            <a:r>
              <a:rPr lang="en-US" noProof="0" dirty="0">
                <a:solidFill>
                  <a:srgbClr val="FFFF00"/>
                </a:solidFill>
              </a:rPr>
              <a:t>Hard to unroll the loop, upper bound is not a compile time constant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1210491" y="896984"/>
            <a:ext cx="94662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(int i = 0; i &lt; </a:t>
            </a:r>
            <a:r>
              <a:rPr lang="hu-HU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numFields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 = 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[i].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== null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target.writeBoolean</a:t>
            </a:r>
            <a:r>
              <a:rPr lang="hu-H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hu-H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target.writeBoolean</a:t>
            </a:r>
            <a:r>
              <a:rPr lang="hu-H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hu-H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fieldSerializers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[i].</a:t>
            </a:r>
            <a:r>
              <a:rPr lang="hu-HU" sz="20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serialize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(o,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 rot="2314523">
            <a:off x="7531154" y="1955590"/>
            <a:ext cx="4428789" cy="1451516"/>
          </a:xfrm>
          <a:prstGeom prst="roundRect">
            <a:avLst>
              <a:gd name="adj" fmla="val 16667"/>
            </a:avLst>
          </a:prstGeom>
          <a:noFill/>
          <a:ln w="152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hu-HU" altLang="en-US" sz="3600" b="1" dirty="0">
                <a:solidFill>
                  <a:srgbClr val="C00000"/>
                </a:solidFill>
              </a:rPr>
              <a:t>NO</a:t>
            </a:r>
            <a:br>
              <a:rPr lang="hu-HU" altLang="en-US" sz="3600" b="1" dirty="0">
                <a:solidFill>
                  <a:srgbClr val="C00000"/>
                </a:solidFill>
              </a:rPr>
            </a:br>
            <a:r>
              <a:rPr lang="hu-HU" altLang="en-US" sz="3600" b="1" dirty="0">
                <a:solidFill>
                  <a:srgbClr val="C00000"/>
                </a:solidFill>
              </a:rPr>
              <a:t>SPECIALIZATION</a:t>
            </a:r>
            <a:endParaRPr lang="en-GB" alt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59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Several </a:t>
            </a:r>
            <a:r>
              <a:rPr lang="en-US" noProof="0" dirty="0" err="1"/>
              <a:t>serializer</a:t>
            </a:r>
            <a:r>
              <a:rPr lang="en-US" noProof="0" dirty="0"/>
              <a:t> related innovations in apache </a:t>
            </a:r>
            <a:r>
              <a:rPr lang="en-US" noProof="0" dirty="0" err="1"/>
              <a:t>flink</a:t>
            </a:r>
            <a:endParaRPr lang="en-US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noProof="0" dirty="0"/>
              <a:t>Object reusing overloads</a:t>
            </a:r>
          </a:p>
          <a:p>
            <a:r>
              <a:rPr lang="en-US" sz="3200" noProof="0" dirty="0"/>
              <a:t>Delicate type system</a:t>
            </a:r>
          </a:p>
          <a:p>
            <a:r>
              <a:rPr lang="en-US" sz="3200" noProof="0" dirty="0"/>
              <a:t>Code generation (not mainline yet, this talk’s topic)</a:t>
            </a:r>
          </a:p>
          <a:p>
            <a:pPr lvl="1"/>
            <a:r>
              <a:rPr lang="en-US" sz="2800" noProof="0" dirty="0"/>
              <a:t>Fix the inefficiencies of </a:t>
            </a:r>
            <a:r>
              <a:rPr lang="en-US" sz="2800" noProof="0" dirty="0" err="1"/>
              <a:t>Flink</a:t>
            </a:r>
            <a:r>
              <a:rPr lang="en-US" sz="2800" noProof="0" dirty="0"/>
              <a:t> </a:t>
            </a:r>
            <a:r>
              <a:rPr lang="en-US" sz="2800" noProof="0" dirty="0" err="1"/>
              <a:t>serializers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1498864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Runtime code generation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77736"/>
          </a:xfrm>
        </p:spPr>
        <p:txBody>
          <a:bodyPr>
            <a:noAutofit/>
          </a:bodyPr>
          <a:lstStyle/>
          <a:p>
            <a:r>
              <a:rPr lang="en-US" sz="2800" noProof="0" dirty="0"/>
              <a:t>Focus on POJOs </a:t>
            </a:r>
            <a:r>
              <a:rPr lang="en-US" sz="2800" dirty="0"/>
              <a:t>(Plain Old Java Objects)</a:t>
            </a:r>
            <a:endParaRPr lang="en-US" sz="2800" noProof="0" dirty="0"/>
          </a:p>
          <a:p>
            <a:pPr lvl="1"/>
            <a:r>
              <a:rPr lang="hu-HU" sz="2400" dirty="0"/>
              <a:t>B</a:t>
            </a:r>
            <a:r>
              <a:rPr lang="en-US" sz="2400" noProof="0" dirty="0" err="1"/>
              <a:t>est</a:t>
            </a:r>
            <a:r>
              <a:rPr lang="en-US" sz="2400" noProof="0" dirty="0"/>
              <a:t> ROI due to eliminating reflection</a:t>
            </a:r>
          </a:p>
          <a:p>
            <a:r>
              <a:rPr lang="en-US" sz="2800" noProof="0" dirty="0"/>
              <a:t>Specialization</a:t>
            </a:r>
          </a:p>
          <a:p>
            <a:pPr lvl="1"/>
            <a:r>
              <a:rPr lang="en-US" sz="2400" dirty="0"/>
              <a:t>No reflection for serialization (direct field access code generated)</a:t>
            </a:r>
            <a:endParaRPr lang="en-US" sz="2400" noProof="0" dirty="0"/>
          </a:p>
          <a:p>
            <a:pPr lvl="1"/>
            <a:r>
              <a:rPr lang="en-US" sz="2400" noProof="0" dirty="0"/>
              <a:t>No null checks, subclass handling for primitive types</a:t>
            </a:r>
          </a:p>
          <a:p>
            <a:pPr lvl="1"/>
            <a:r>
              <a:rPr lang="en-US" sz="2400" noProof="0" dirty="0"/>
              <a:t>No subclass handling for final types</a:t>
            </a:r>
          </a:p>
          <a:p>
            <a:pPr lvl="1"/>
            <a:r>
              <a:rPr lang="en-US" sz="2400" noProof="0" dirty="0"/>
              <a:t>Unrolled loops, better for inlining</a:t>
            </a:r>
          </a:p>
          <a:p>
            <a:r>
              <a:rPr lang="en-US" sz="2800" noProof="0" dirty="0" err="1"/>
              <a:t>Janino</a:t>
            </a:r>
            <a:r>
              <a:rPr lang="en-US" sz="2800" noProof="0" dirty="0"/>
              <a:t> as runtime compiler, </a:t>
            </a:r>
            <a:r>
              <a:rPr lang="en-US" sz="2800" noProof="0" dirty="0" err="1"/>
              <a:t>FreeMarker</a:t>
            </a:r>
            <a:r>
              <a:rPr lang="en-US" sz="2800" noProof="0" dirty="0"/>
              <a:t> as template engine </a:t>
            </a:r>
          </a:p>
        </p:txBody>
      </p:sp>
    </p:spTree>
    <p:extLst>
      <p:ext uri="{BB962C8B-B14F-4D97-AF65-F5344CB8AC3E}">
        <p14:creationId xmlns:p14="http://schemas.microsoft.com/office/powerpoint/2010/main" val="3840621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Questionnaire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398714"/>
          </a:xfrm>
        </p:spPr>
        <p:txBody>
          <a:bodyPr>
            <a:noAutofit/>
          </a:bodyPr>
          <a:lstStyle/>
          <a:p>
            <a:r>
              <a:rPr lang="en-US" sz="2800" noProof="0" dirty="0"/>
              <a:t>Who has written a custom </a:t>
            </a:r>
            <a:r>
              <a:rPr lang="en-US" sz="2800" noProof="0" dirty="0" err="1"/>
              <a:t>serializer</a:t>
            </a:r>
            <a:r>
              <a:rPr lang="en-US" sz="2800" noProof="0" dirty="0"/>
              <a:t> to improve performance?</a:t>
            </a:r>
          </a:p>
          <a:p>
            <a:r>
              <a:rPr lang="en-US" sz="2800" noProof="0" dirty="0"/>
              <a:t>Who has written a custom comparator to improve performance?</a:t>
            </a:r>
          </a:p>
          <a:p>
            <a:r>
              <a:rPr lang="en-US" sz="2800" noProof="0" dirty="0"/>
              <a:t>Who used Tuples instead of P</a:t>
            </a:r>
            <a:r>
              <a:rPr lang="hu-HU" sz="2800" noProof="0" dirty="0"/>
              <a:t>OJO</a:t>
            </a:r>
            <a:r>
              <a:rPr lang="en-US" sz="2800" noProof="0" dirty="0"/>
              <a:t>s only to improve performance</a:t>
            </a:r>
            <a:r>
              <a:rPr lang="hu-HU" sz="2800" noProof="0" dirty="0"/>
              <a:t>?</a:t>
            </a:r>
            <a:endParaRPr lang="en-US" sz="2800" noProof="0" dirty="0"/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 rot="2314523">
            <a:off x="3761900" y="2311559"/>
            <a:ext cx="3522019" cy="2021060"/>
          </a:xfrm>
          <a:prstGeom prst="roundRect">
            <a:avLst>
              <a:gd name="adj" fmla="val 16667"/>
            </a:avLst>
          </a:prstGeom>
          <a:noFill/>
          <a:ln w="152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hu-HU" altLang="en-US" sz="8800" b="1" dirty="0">
                <a:solidFill>
                  <a:srgbClr val="C00000"/>
                </a:solidFill>
              </a:rPr>
              <a:t>OVER</a:t>
            </a:r>
          </a:p>
          <a:p>
            <a:pPr algn="ctr" eaLnBrk="1" hangingPunct="1"/>
            <a:r>
              <a:rPr lang="hu-HU" altLang="en-US" sz="3200" b="1" dirty="0">
                <a:solidFill>
                  <a:srgbClr val="C00000"/>
                </a:solidFill>
              </a:rPr>
              <a:t>(</a:t>
            </a:r>
            <a:r>
              <a:rPr lang="hu-HU" altLang="en-US" sz="3200" b="1" dirty="0" err="1">
                <a:solidFill>
                  <a:srgbClr val="C00000"/>
                </a:solidFill>
              </a:rPr>
              <a:t>soon</a:t>
            </a:r>
            <a:r>
              <a:rPr lang="hu-HU" altLang="en-US" sz="3200" b="1" dirty="0">
                <a:solidFill>
                  <a:srgbClr val="C00000"/>
                </a:solidFill>
              </a:rPr>
              <a:t>)</a:t>
            </a:r>
            <a:endParaRPr lang="en-GB" altLang="en-US" sz="3200" b="1" dirty="0">
              <a:solidFill>
                <a:srgbClr val="C00000"/>
              </a:solidFill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1141412" y="5694428"/>
            <a:ext cx="9591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Who wants performance close to Tuples with null value support?</a:t>
            </a:r>
          </a:p>
        </p:txBody>
      </p:sp>
    </p:spTree>
    <p:extLst>
      <p:ext uri="{BB962C8B-B14F-4D97-AF65-F5344CB8AC3E}">
        <p14:creationId xmlns:p14="http://schemas.microsoft.com/office/powerpoint/2010/main" val="266361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the numbers</a:t>
            </a:r>
            <a:r>
              <a:rPr lang="hu-HU" dirty="0"/>
              <a:t>!</a:t>
            </a:r>
            <a:endParaRPr lang="en-US" dirty="0"/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1141413" y="2097088"/>
            <a:ext cx="6802437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6X performance </a:t>
            </a:r>
            <a:r>
              <a:rPr lang="hu-HU" dirty="0" err="1"/>
              <a:t>improvement</a:t>
            </a:r>
            <a:endParaRPr lang="en-US" dirty="0"/>
          </a:p>
        </p:txBody>
      </p:sp>
      <p:sp>
        <p:nvSpPr>
          <p:cNvPr id="6" name="Téglalap 5"/>
          <p:cNvSpPr/>
          <p:nvPr/>
        </p:nvSpPr>
        <p:spPr>
          <a:xfrm>
            <a:off x="1295400" y="3876675"/>
            <a:ext cx="5991224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/>
              <a:t>Rest of </a:t>
            </a:r>
            <a:r>
              <a:rPr lang="hu-HU" sz="2800" dirty="0" err="1"/>
              <a:t>Flink</a:t>
            </a:r>
            <a:r>
              <a:rPr lang="hu-HU" sz="2800" dirty="0"/>
              <a:t> Job</a:t>
            </a:r>
            <a:endParaRPr lang="en-US" sz="2800" dirty="0"/>
          </a:p>
        </p:txBody>
      </p:sp>
      <p:sp>
        <p:nvSpPr>
          <p:cNvPr id="7" name="Téglalap 6"/>
          <p:cNvSpPr/>
          <p:nvPr/>
        </p:nvSpPr>
        <p:spPr>
          <a:xfrm>
            <a:off x="1295398" y="5054228"/>
            <a:ext cx="5991225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églalap 7"/>
          <p:cNvSpPr/>
          <p:nvPr/>
        </p:nvSpPr>
        <p:spPr>
          <a:xfrm>
            <a:off x="7286625" y="3876674"/>
            <a:ext cx="3760786" cy="714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err="1"/>
              <a:t>Serializers</a:t>
            </a:r>
            <a:r>
              <a:rPr lang="hu-HU" sz="2800" dirty="0"/>
              <a:t>/</a:t>
            </a:r>
            <a:r>
              <a:rPr lang="hu-HU" sz="2800" dirty="0" err="1"/>
              <a:t>Comparators</a:t>
            </a:r>
            <a:endParaRPr lang="en-US" sz="2400" dirty="0"/>
          </a:p>
        </p:txBody>
      </p:sp>
      <p:sp>
        <p:nvSpPr>
          <p:cNvPr id="9" name="Téglalap 8"/>
          <p:cNvSpPr/>
          <p:nvPr/>
        </p:nvSpPr>
        <p:spPr>
          <a:xfrm>
            <a:off x="7286622" y="5054228"/>
            <a:ext cx="752477" cy="714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6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295</TotalTime>
  <Words>755</Words>
  <Application>Microsoft Office PowerPoint</Application>
  <PresentationFormat>Szélesvásznú</PresentationFormat>
  <Paragraphs>173</Paragraphs>
  <Slides>31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31</vt:i4>
      </vt:variant>
    </vt:vector>
  </HeadingPairs>
  <TitlesOfParts>
    <vt:vector size="37" baseType="lpstr">
      <vt:lpstr>Arial</vt:lpstr>
      <vt:lpstr>Courier New</vt:lpstr>
      <vt:lpstr>Trebuchet MS</vt:lpstr>
      <vt:lpstr>Tw Cen MT</vt:lpstr>
      <vt:lpstr>Wingdings</vt:lpstr>
      <vt:lpstr>Áramkör</vt:lpstr>
      <vt:lpstr>Code Generation in Serializers and Comparators of Apache Flink</vt:lpstr>
      <vt:lpstr>Paradigm Shift in big data platforms </vt:lpstr>
      <vt:lpstr>Serialization in flink</vt:lpstr>
      <vt:lpstr>Serialization in flink</vt:lpstr>
      <vt:lpstr>Inefficiencies of current flink serializers</vt:lpstr>
      <vt:lpstr>Several serializer related innovations in apache flink</vt:lpstr>
      <vt:lpstr>Runtime code generation</vt:lpstr>
      <vt:lpstr>Questionnaire</vt:lpstr>
      <vt:lpstr>Let’s see the numbers!</vt:lpstr>
      <vt:lpstr>Nine men’s morris benchmark</vt:lpstr>
      <vt:lpstr>Let’s see the numbers!</vt:lpstr>
      <vt:lpstr>Let’s see the numbers! (local machine)</vt:lpstr>
      <vt:lpstr>Close to hand written serializers</vt:lpstr>
      <vt:lpstr>How does this work?</vt:lpstr>
      <vt:lpstr>High level overview: The traditional way</vt:lpstr>
      <vt:lpstr>High level overview: the new way</vt:lpstr>
      <vt:lpstr>PowerPoint-bemutató</vt:lpstr>
      <vt:lpstr>How to load generated code?</vt:lpstr>
      <vt:lpstr>Multiple nodes/Jvms?</vt:lpstr>
      <vt:lpstr>Multiple nodes/Jvms?</vt:lpstr>
      <vt:lpstr>Let’s try it out!</vt:lpstr>
      <vt:lpstr>PowerPoint-bemutató</vt:lpstr>
      <vt:lpstr>PowerPoint-bemutató</vt:lpstr>
      <vt:lpstr>Lets cache and try it out!</vt:lpstr>
      <vt:lpstr>PowerPoint-bemutató</vt:lpstr>
      <vt:lpstr>Lets cache and invalidate and try it out!</vt:lpstr>
      <vt:lpstr>Actually... There are couple of more</vt:lpstr>
      <vt:lpstr>What’s next?</vt:lpstr>
      <vt:lpstr>Distant future</vt:lpstr>
      <vt:lpstr>Conclusion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Generation in Serializers and Comparators of Apache Flink</dc:title>
  <dc:creator>Gábor</dc:creator>
  <cp:lastModifiedBy>Gábor</cp:lastModifiedBy>
  <cp:revision>53</cp:revision>
  <dcterms:created xsi:type="dcterms:W3CDTF">2016-09-10T18:13:58Z</dcterms:created>
  <dcterms:modified xsi:type="dcterms:W3CDTF">2016-09-13T11:27:01Z</dcterms:modified>
</cp:coreProperties>
</file>