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5ab79d4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5ab79d4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f3cb61de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ff3cb61d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5ab79d4b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5ab79d4b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07324f8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07324f8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29-30 Rohan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5ab79d4b_1_6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95ab79d4b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795ab79d4b_1_6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a20b7331_0_7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a20b7331_0_7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a20b7331_0_7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a20b7331_0_7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 with Data science oriented researches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07324f8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07324f8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07324f8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07324f8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ff3cb61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ff3cb61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f3cb61de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f3cb61de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baeeaf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7baeeaf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8-14 Rahul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6d6f00f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6d6f00f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87075" y="781525"/>
            <a:ext cx="3437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87075" y="2834125"/>
            <a:ext cx="251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2417700" y="1859620"/>
            <a:ext cx="43086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799450" y="3211100"/>
            <a:ext cx="35451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11"/>
          <p:cNvSpPr txBox="1"/>
          <p:nvPr>
            <p:ph idx="2"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2" type="title"/>
          </p:nvPr>
        </p:nvSpPr>
        <p:spPr>
          <a:xfrm>
            <a:off x="848400" y="2019475"/>
            <a:ext cx="16959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3" type="title"/>
          </p:nvPr>
        </p:nvSpPr>
        <p:spPr>
          <a:xfrm>
            <a:off x="848400" y="28611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4" type="title"/>
          </p:nvPr>
        </p:nvSpPr>
        <p:spPr>
          <a:xfrm>
            <a:off x="2765499" y="2019475"/>
            <a:ext cx="16959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5" type="title"/>
          </p:nvPr>
        </p:nvSpPr>
        <p:spPr>
          <a:xfrm>
            <a:off x="2765499" y="28611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13"/>
          <p:cNvSpPr txBox="1"/>
          <p:nvPr>
            <p:ph idx="6" type="subTitle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7" type="title"/>
          </p:nvPr>
        </p:nvSpPr>
        <p:spPr>
          <a:xfrm>
            <a:off x="4682598" y="2019475"/>
            <a:ext cx="16959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8" type="title"/>
          </p:nvPr>
        </p:nvSpPr>
        <p:spPr>
          <a:xfrm>
            <a:off x="4682598" y="28611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9" type="subTitle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13" type="title"/>
          </p:nvPr>
        </p:nvSpPr>
        <p:spPr>
          <a:xfrm>
            <a:off x="6599697" y="2019475"/>
            <a:ext cx="16959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4" type="title"/>
          </p:nvPr>
        </p:nvSpPr>
        <p:spPr>
          <a:xfrm>
            <a:off x="6599697" y="28611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5" type="subTitle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786451" y="3831950"/>
            <a:ext cx="25224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title"/>
          </p:nvPr>
        </p:nvSpPr>
        <p:spPr>
          <a:xfrm>
            <a:off x="818250" y="459775"/>
            <a:ext cx="4579200" cy="24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SECTION_TITLE_AND_DESCRIPTION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674202" y="1469300"/>
            <a:ext cx="3795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1277050" y="3033233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1277050" y="3365450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3" type="title"/>
          </p:nvPr>
        </p:nvSpPr>
        <p:spPr>
          <a:xfrm>
            <a:off x="3634348" y="3033233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4" type="subTitle"/>
          </p:nvPr>
        </p:nvSpPr>
        <p:spPr>
          <a:xfrm>
            <a:off x="3634348" y="3365450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6"/>
          <p:cNvSpPr txBox="1"/>
          <p:nvPr>
            <p:ph idx="5" type="title"/>
          </p:nvPr>
        </p:nvSpPr>
        <p:spPr>
          <a:xfrm>
            <a:off x="5991647" y="3033233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16"/>
          <p:cNvSpPr txBox="1"/>
          <p:nvPr>
            <p:ph idx="6" type="subTitle"/>
          </p:nvPr>
        </p:nvSpPr>
        <p:spPr>
          <a:xfrm>
            <a:off x="5991647" y="3365450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o grande 1">
  <p:cSld name="BIG_NUMB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hasCustomPrompt="1" type="title"/>
          </p:nvPr>
        </p:nvSpPr>
        <p:spPr>
          <a:xfrm>
            <a:off x="3675900" y="1345956"/>
            <a:ext cx="1792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idx="2" type="title"/>
          </p:nvPr>
        </p:nvSpPr>
        <p:spPr>
          <a:xfrm>
            <a:off x="3358650" y="1798900"/>
            <a:ext cx="24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642600" y="2074650"/>
            <a:ext cx="18588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3"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hasCustomPrompt="1" idx="4" type="title"/>
          </p:nvPr>
        </p:nvSpPr>
        <p:spPr>
          <a:xfrm>
            <a:off x="6162775" y="1294300"/>
            <a:ext cx="1792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idx="5" type="title"/>
          </p:nvPr>
        </p:nvSpPr>
        <p:spPr>
          <a:xfrm>
            <a:off x="5845525" y="1798900"/>
            <a:ext cx="24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6" type="subTitle"/>
          </p:nvPr>
        </p:nvSpPr>
        <p:spPr>
          <a:xfrm>
            <a:off x="6129475" y="2074650"/>
            <a:ext cx="18219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hasCustomPrompt="1" idx="7" type="title"/>
          </p:nvPr>
        </p:nvSpPr>
        <p:spPr>
          <a:xfrm>
            <a:off x="1189025" y="1294300"/>
            <a:ext cx="1792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7"/>
          <p:cNvSpPr txBox="1"/>
          <p:nvPr>
            <p:ph idx="8" type="title"/>
          </p:nvPr>
        </p:nvSpPr>
        <p:spPr>
          <a:xfrm>
            <a:off x="871775" y="1798900"/>
            <a:ext cx="24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7"/>
          <p:cNvSpPr txBox="1"/>
          <p:nvPr>
            <p:ph idx="9" type="subTitle"/>
          </p:nvPr>
        </p:nvSpPr>
        <p:spPr>
          <a:xfrm>
            <a:off x="1155725" y="2074650"/>
            <a:ext cx="18588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TITLE_AND_DESCRIPTION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31750" y="-39675"/>
            <a:ext cx="6127800" cy="518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74850" y="1698650"/>
            <a:ext cx="412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656850" y="3108204"/>
            <a:ext cx="3247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hasCustomPrompt="1" idx="2" type="title"/>
          </p:nvPr>
        </p:nvSpPr>
        <p:spPr>
          <a:xfrm>
            <a:off x="3149350" y="1367754"/>
            <a:ext cx="17547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title"/>
          </p:nvPr>
        </p:nvSpPr>
        <p:spPr>
          <a:xfrm>
            <a:off x="848400" y="30135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3" type="title"/>
          </p:nvPr>
        </p:nvSpPr>
        <p:spPr>
          <a:xfrm>
            <a:off x="2765499" y="30135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9"/>
          <p:cNvSpPr txBox="1"/>
          <p:nvPr>
            <p:ph idx="4" type="subTitle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5" type="title"/>
          </p:nvPr>
        </p:nvSpPr>
        <p:spPr>
          <a:xfrm>
            <a:off x="4682598" y="30135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9"/>
          <p:cNvSpPr txBox="1"/>
          <p:nvPr>
            <p:ph idx="6" type="subTitle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7" type="title"/>
          </p:nvPr>
        </p:nvSpPr>
        <p:spPr>
          <a:xfrm>
            <a:off x="6599697" y="3013500"/>
            <a:ext cx="16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19"/>
          <p:cNvSpPr txBox="1"/>
          <p:nvPr>
            <p:ph idx="8" type="subTitle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_TITLE_AND_DESCRIPTION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95163" y="1690704"/>
            <a:ext cx="3247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895163" y="3108204"/>
            <a:ext cx="3247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hasCustomPrompt="1" idx="2" type="title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0"/>
          <p:cNvSpPr/>
          <p:nvPr/>
        </p:nvSpPr>
        <p:spPr>
          <a:xfrm>
            <a:off x="6524625" y="0"/>
            <a:ext cx="2619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95163" y="1690704"/>
            <a:ext cx="3247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95163" y="3108204"/>
            <a:ext cx="3247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2" type="title"/>
          </p:nvPr>
        </p:nvSpPr>
        <p:spPr>
          <a:xfrm>
            <a:off x="669900" y="3453858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669900" y="3786075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21"/>
          <p:cNvSpPr txBox="1"/>
          <p:nvPr>
            <p:ph idx="3" type="title"/>
          </p:nvPr>
        </p:nvSpPr>
        <p:spPr>
          <a:xfrm>
            <a:off x="2646198" y="3453858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1"/>
          <p:cNvSpPr txBox="1"/>
          <p:nvPr>
            <p:ph idx="4" type="subTitle"/>
          </p:nvPr>
        </p:nvSpPr>
        <p:spPr>
          <a:xfrm>
            <a:off x="2646198" y="3786075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7" name="Google Shape;107;p21"/>
          <p:cNvSpPr txBox="1"/>
          <p:nvPr>
            <p:ph idx="5" type="title"/>
          </p:nvPr>
        </p:nvSpPr>
        <p:spPr>
          <a:xfrm>
            <a:off x="4622497" y="3453858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21"/>
          <p:cNvSpPr txBox="1"/>
          <p:nvPr>
            <p:ph idx="6" type="subTitle"/>
          </p:nvPr>
        </p:nvSpPr>
        <p:spPr>
          <a:xfrm>
            <a:off x="4622497" y="3786075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7" type="title"/>
          </p:nvPr>
        </p:nvSpPr>
        <p:spPr>
          <a:xfrm>
            <a:off x="2646200" y="1778458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21"/>
          <p:cNvSpPr txBox="1"/>
          <p:nvPr>
            <p:ph idx="8" type="subTitle"/>
          </p:nvPr>
        </p:nvSpPr>
        <p:spPr>
          <a:xfrm>
            <a:off x="2646200" y="2110675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21"/>
          <p:cNvSpPr txBox="1"/>
          <p:nvPr>
            <p:ph idx="9" type="title"/>
          </p:nvPr>
        </p:nvSpPr>
        <p:spPr>
          <a:xfrm>
            <a:off x="4622498" y="1778458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21"/>
          <p:cNvSpPr txBox="1"/>
          <p:nvPr>
            <p:ph idx="13" type="subTitle"/>
          </p:nvPr>
        </p:nvSpPr>
        <p:spPr>
          <a:xfrm>
            <a:off x="4622498" y="2110675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21"/>
          <p:cNvSpPr txBox="1"/>
          <p:nvPr>
            <p:ph idx="14" type="title"/>
          </p:nvPr>
        </p:nvSpPr>
        <p:spPr>
          <a:xfrm>
            <a:off x="6598797" y="1778458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21"/>
          <p:cNvSpPr txBox="1"/>
          <p:nvPr>
            <p:ph idx="15" type="subTitle"/>
          </p:nvPr>
        </p:nvSpPr>
        <p:spPr>
          <a:xfrm>
            <a:off x="6598797" y="2110675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title"/>
          </p:nvPr>
        </p:nvSpPr>
        <p:spPr>
          <a:xfrm>
            <a:off x="1454388" y="2583950"/>
            <a:ext cx="24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1454388" y="2916172"/>
            <a:ext cx="249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22"/>
          <p:cNvSpPr txBox="1"/>
          <p:nvPr>
            <p:ph idx="3" type="title"/>
          </p:nvPr>
        </p:nvSpPr>
        <p:spPr>
          <a:xfrm>
            <a:off x="5196323" y="2583950"/>
            <a:ext cx="24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2"/>
          <p:cNvSpPr txBox="1"/>
          <p:nvPr>
            <p:ph idx="4" type="subTitle"/>
          </p:nvPr>
        </p:nvSpPr>
        <p:spPr>
          <a:xfrm>
            <a:off x="5196323" y="2916172"/>
            <a:ext cx="249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1" name="Google Shape;121;p22"/>
          <p:cNvSpPr txBox="1"/>
          <p:nvPr>
            <p:ph hasCustomPrompt="1" idx="5" type="title"/>
          </p:nvPr>
        </p:nvSpPr>
        <p:spPr>
          <a:xfrm>
            <a:off x="1853100" y="1868675"/>
            <a:ext cx="16959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6" type="title"/>
          </p:nvPr>
        </p:nvSpPr>
        <p:spPr>
          <a:xfrm>
            <a:off x="5595025" y="1868675"/>
            <a:ext cx="16959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SECTION_TITLE_AND_DESCRIPTION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818250" y="1106038"/>
            <a:ext cx="3492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818250" y="459775"/>
            <a:ext cx="35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/>
        </p:nvSpPr>
        <p:spPr>
          <a:xfrm>
            <a:off x="818250" y="3303950"/>
            <a:ext cx="3062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985975" y="1185700"/>
            <a:ext cx="33669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791125" y="1185700"/>
            <a:ext cx="33669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BODY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18250" y="1236525"/>
            <a:ext cx="72450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985975" y="2203400"/>
            <a:ext cx="3366900" cy="21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791124" y="2203400"/>
            <a:ext cx="3366900" cy="21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title"/>
          </p:nvPr>
        </p:nvSpPr>
        <p:spPr>
          <a:xfrm>
            <a:off x="985975" y="1640473"/>
            <a:ext cx="33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4" type="title"/>
          </p:nvPr>
        </p:nvSpPr>
        <p:spPr>
          <a:xfrm>
            <a:off x="4791125" y="1640473"/>
            <a:ext cx="33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18250" y="1345650"/>
            <a:ext cx="28080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18250" y="450150"/>
            <a:ext cx="307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818250" y="1755325"/>
            <a:ext cx="3492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92700" y="1230025"/>
            <a:ext cx="33681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818250" y="459775"/>
            <a:ext cx="35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818250" y="2097750"/>
            <a:ext cx="2539200" cy="16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818250" y="459775"/>
            <a:ext cx="45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76200" y="1522500"/>
            <a:ext cx="9144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SCALABLE VITALS MONITORING SYSTEM</a:t>
            </a:r>
            <a:endParaRPr b="1" sz="2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662050" y="2574275"/>
            <a:ext cx="397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Rahul Kamath - 1BM17EC080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     Rakshith P - 1BM17EC086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Rohan Sathish - 1BM17EC143</a:t>
            </a:r>
            <a:endParaRPr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rPr lang="en" sz="16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6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2958750" y="3488500"/>
            <a:ext cx="3385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i="0" lang="en" sz="9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</a:t>
            </a:r>
            <a:r>
              <a:rPr lang="en" sz="9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Mrs. Bhavana , Assistant Professor, Dept of Electronics and Communication</a:t>
            </a:r>
            <a:endParaRPr i="0" sz="9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879460" y="826968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B.M.S COLLEGE OF ENGINEERING</a:t>
            </a:r>
            <a:endParaRPr sz="18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Bull Temple Road, Basavanagudi, Bangalore - 560 019, Karnataka, India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668125" y="4041400"/>
            <a:ext cx="2156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ICTIEE 2022</a:t>
            </a:r>
            <a:endParaRPr b="1" sz="18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40" y="99452"/>
            <a:ext cx="684525" cy="6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KIOSK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474" y="1229400"/>
            <a:ext cx="4856875" cy="32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726875" y="1229400"/>
            <a:ext cx="31119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Next,</a:t>
            </a: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the LED turns RED to show that the system is ready to </a:t>
            </a: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user’s health information via the sensor.</a:t>
            </a:r>
            <a:b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When the user places their finger on the MAX30100 sensor, the LED starts blinking to show that scanning is underway.</a:t>
            </a:r>
            <a:b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After the scan is complete, the vitals’ details are displayed on the webpage dashboard and the LED turns GREEN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cxnSp>
        <p:nvCxnSpPr>
          <p:cNvPr id="229" name="Google Shape;229;p36"/>
          <p:cNvCxnSpPr/>
          <p:nvPr/>
        </p:nvCxnSpPr>
        <p:spPr>
          <a:xfrm>
            <a:off x="916600" y="962050"/>
            <a:ext cx="1467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6"/>
          <p:cNvSpPr txBox="1"/>
          <p:nvPr/>
        </p:nvSpPr>
        <p:spPr>
          <a:xfrm>
            <a:off x="726875" y="1155025"/>
            <a:ext cx="78792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The readings of the sensor were stored in the InfluxDB database and also displayed on the dashboard. This logged data can be retrieved anytime by querying into the database. </a:t>
            </a:r>
            <a:b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The scalable nature of this design makes adding more sensor nodes easy and efficient. 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14245" l="3203" r="20512" t="27678"/>
          <a:stretch/>
        </p:blipFill>
        <p:spPr>
          <a:xfrm>
            <a:off x="2399525" y="2673350"/>
            <a:ext cx="4533900" cy="21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cxnSp>
        <p:nvCxnSpPr>
          <p:cNvPr id="237" name="Google Shape;237;p37"/>
          <p:cNvCxnSpPr/>
          <p:nvPr/>
        </p:nvCxnSpPr>
        <p:spPr>
          <a:xfrm>
            <a:off x="916600" y="962050"/>
            <a:ext cx="1467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7"/>
          <p:cNvSpPr txBox="1"/>
          <p:nvPr/>
        </p:nvSpPr>
        <p:spPr>
          <a:xfrm>
            <a:off x="726875" y="1229400"/>
            <a:ext cx="787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727200" y="1032475"/>
            <a:ext cx="76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02" y="1032475"/>
            <a:ext cx="5812397" cy="3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1526150" y="1831375"/>
            <a:ext cx="596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864700" y="1382125"/>
            <a:ext cx="40239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ital health parameter monitoring systems in the modern day require</a:t>
            </a:r>
            <a:r>
              <a:rPr lang="en"/>
              <a:t> an IoT based approach for effective identification of ailments.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Providing both scalability and ease-of-access in populous areas is essential.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>
            <a:off x="916600" y="962050"/>
            <a:ext cx="270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4140150" y="2020000"/>
            <a:ext cx="863700" cy="863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1782850" y="2031906"/>
            <a:ext cx="863700" cy="863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497450" y="2067995"/>
            <a:ext cx="863700" cy="863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2" type="title"/>
          </p:nvPr>
        </p:nvSpPr>
        <p:spPr>
          <a:xfrm>
            <a:off x="1277050" y="3040055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VITALS TRACKING</a:t>
            </a:r>
            <a:endParaRPr/>
          </a:p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1073325" y="3365450"/>
            <a:ext cx="219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Suitable sensors to track vitals and keep a check on human movement will help curb potential spreading events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3" type="title"/>
          </p:nvPr>
        </p:nvSpPr>
        <p:spPr>
          <a:xfrm>
            <a:off x="3634348" y="3033233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</p:txBody>
      </p:sp>
      <p:sp>
        <p:nvSpPr>
          <p:cNvPr id="160" name="Google Shape;160;p28"/>
          <p:cNvSpPr txBox="1"/>
          <p:nvPr>
            <p:ph idx="4" type="subTitle"/>
          </p:nvPr>
        </p:nvSpPr>
        <p:spPr>
          <a:xfrm>
            <a:off x="3634348" y="3365450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system should be compatible with existing LANs and allow future scope for Data Analysis.</a:t>
            </a:r>
            <a:endParaRPr/>
          </a:p>
        </p:txBody>
      </p:sp>
      <p:sp>
        <p:nvSpPr>
          <p:cNvPr id="161" name="Google Shape;161;p28"/>
          <p:cNvSpPr txBox="1"/>
          <p:nvPr>
            <p:ph idx="5" type="title"/>
          </p:nvPr>
        </p:nvSpPr>
        <p:spPr>
          <a:xfrm>
            <a:off x="5991647" y="3033233"/>
            <a:ext cx="18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62" name="Google Shape;162;p28"/>
          <p:cNvSpPr txBox="1"/>
          <p:nvPr>
            <p:ph idx="6" type="subTitle"/>
          </p:nvPr>
        </p:nvSpPr>
        <p:spPr>
          <a:xfrm>
            <a:off x="5991647" y="3365450"/>
            <a:ext cx="18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implementable in organizations of all sizes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8"/>
          <p:cNvCxnSpPr/>
          <p:nvPr/>
        </p:nvCxnSpPr>
        <p:spPr>
          <a:xfrm>
            <a:off x="916600" y="962050"/>
            <a:ext cx="4205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8"/>
          <p:cNvSpPr/>
          <p:nvPr/>
        </p:nvSpPr>
        <p:spPr>
          <a:xfrm>
            <a:off x="4311149" y="2190748"/>
            <a:ext cx="521706" cy="522237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8"/>
          <p:cNvGrpSpPr/>
          <p:nvPr/>
        </p:nvGrpSpPr>
        <p:grpSpPr>
          <a:xfrm>
            <a:off x="1987652" y="2191217"/>
            <a:ext cx="454101" cy="545109"/>
            <a:chOff x="8010427" y="3348503"/>
            <a:chExt cx="278795" cy="351615"/>
          </a:xfrm>
        </p:grpSpPr>
        <p:sp>
          <p:nvSpPr>
            <p:cNvPr id="166" name="Google Shape;166;p28"/>
            <p:cNvSpPr/>
            <p:nvPr/>
          </p:nvSpPr>
          <p:spPr>
            <a:xfrm>
              <a:off x="8010427" y="3348503"/>
              <a:ext cx="278795" cy="351615"/>
            </a:xfrm>
            <a:custGeom>
              <a:rect b="b" l="l" r="r" t="t"/>
              <a:pathLst>
                <a:path extrusionOk="0" h="11038" w="8752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8078692" y="3438653"/>
              <a:ext cx="142264" cy="100216"/>
            </a:xfrm>
            <a:custGeom>
              <a:rect b="b" l="l" r="r" t="t"/>
              <a:pathLst>
                <a:path extrusionOk="0" h="3146" w="4466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8079074" y="3574928"/>
              <a:ext cx="141882" cy="10257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8079074" y="3619685"/>
              <a:ext cx="141882" cy="10640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8"/>
          <p:cNvSpPr/>
          <p:nvPr/>
        </p:nvSpPr>
        <p:spPr>
          <a:xfrm>
            <a:off x="6679751" y="2292487"/>
            <a:ext cx="499086" cy="414727"/>
          </a:xfrm>
          <a:custGeom>
            <a:rect b="b" l="l" r="r" t="t"/>
            <a:pathLst>
              <a:path extrusionOk="0" h="9716" w="11693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15044" r="30622" t="0"/>
          <a:stretch/>
        </p:blipFill>
        <p:spPr>
          <a:xfrm>
            <a:off x="5699026" y="0"/>
            <a:ext cx="34925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735350" y="1119600"/>
            <a:ext cx="47499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nodular</a:t>
            </a:r>
            <a:r>
              <a:rPr lang="en"/>
              <a:t> system with each node consisting of a microcomputer-sensor combination with a centralized local server to host the data and the front-end of the user interface.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enables scalability of the system.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centralized server will make adding extra nodes a simple task.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front-end can be accessed by the users through their own mobile phones, thus making each node a minimal-contact terminal.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cxnSp>
        <p:nvCxnSpPr>
          <p:cNvPr id="178" name="Google Shape;178;p29"/>
          <p:cNvCxnSpPr/>
          <p:nvPr/>
        </p:nvCxnSpPr>
        <p:spPr>
          <a:xfrm>
            <a:off x="916600" y="962050"/>
            <a:ext cx="386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1129896" y="4640125"/>
            <a:ext cx="305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335600" y="204275"/>
            <a:ext cx="812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PROPOSED SOLUTION FLOW</a:t>
            </a:r>
            <a:endParaRPr b="1" sz="2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00" y="1006800"/>
            <a:ext cx="3825702" cy="36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 amt="74000"/>
          </a:blip>
          <a:srcRect b="0" l="15044" r="30622" t="0"/>
          <a:stretch/>
        </p:blipFill>
        <p:spPr>
          <a:xfrm>
            <a:off x="5699026" y="0"/>
            <a:ext cx="34925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34264" l="0" r="0" t="33318"/>
          <a:stretch/>
        </p:blipFill>
        <p:spPr>
          <a:xfrm>
            <a:off x="506550" y="1419988"/>
            <a:ext cx="33051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50" y="3132825"/>
            <a:ext cx="3296895" cy="16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823" y="3708249"/>
            <a:ext cx="433627" cy="45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6">
            <a:alphaModFix/>
          </a:blip>
          <a:srcRect b="0" l="0" r="0" t="17877"/>
          <a:stretch/>
        </p:blipFill>
        <p:spPr>
          <a:xfrm>
            <a:off x="3811725" y="1850738"/>
            <a:ext cx="27241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0813" y="2886225"/>
            <a:ext cx="19145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4575" y="1420000"/>
            <a:ext cx="1549350" cy="15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00" y="1204450"/>
            <a:ext cx="4124425" cy="38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4297" l="0" r="0" t="0"/>
          <a:stretch/>
        </p:blipFill>
        <p:spPr>
          <a:xfrm>
            <a:off x="1381125" y="1342625"/>
            <a:ext cx="6381750" cy="33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KIOSK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0" y="1196950"/>
            <a:ext cx="4939525" cy="32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726875" y="1229400"/>
            <a:ext cx="3111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When the system is turned ON, the LED turns GREEN to show that the system is ready to operate.</a:t>
            </a:r>
            <a:b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The Raspberry Camera is used to scan the user’s QR code and obtain his/her user ID.</a:t>
            </a:r>
            <a:b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Upon logging the user’s ID details, the buzzer beeps and the system moves into the next stage.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rsing Capst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7444"/>
      </a:accent1>
      <a:accent2>
        <a:srgbClr val="434343"/>
      </a:accent2>
      <a:accent3>
        <a:srgbClr val="FBD76D"/>
      </a:accent3>
      <a:accent4>
        <a:srgbClr val="DA3030"/>
      </a:accent4>
      <a:accent5>
        <a:srgbClr val="52AC79"/>
      </a:accent5>
      <a:accent6>
        <a:srgbClr val="E0B94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