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17317" l="23510" r="13318" t="29751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C6128"/>
                </a:gs>
                <a:gs pos="100000">
                  <a:srgbClr val="5B9C10">
                    <a:alpha val="64705"/>
                  </a:srgbClr>
                </a:gs>
              </a:gsLst>
              <a:lin ang="16200000" scaled="0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&#10;&#10;Description automatically generated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50000" r="0" t="40816"/>
          <a:stretch/>
        </p:blipFill>
        <p:spPr>
          <a:xfrm>
            <a:off x="5915607" y="2679076"/>
            <a:ext cx="6276391" cy="4178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560274" y="1945905"/>
            <a:ext cx="9957367" cy="2305730"/>
            <a:chOff x="1882523" y="1800863"/>
            <a:chExt cx="9957367" cy="230573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4021453" y="2505190"/>
              <a:ext cx="7411800" cy="1477500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500">
                  <a:solidFill>
                    <a:schemeClr val="lt1"/>
                  </a:solidFill>
                </a:rPr>
                <a:t>HF-TRANSFORMER AGENT</a:t>
              </a:r>
              <a:endPara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&#10;&#10;Description automatically generated with medium confidence" id="90" name="Google Shape;9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82523" y="1800863"/>
              <a:ext cx="2305730" cy="230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3"/>
            <p:cNvSpPr txBox="1"/>
            <p:nvPr/>
          </p:nvSpPr>
          <p:spPr>
            <a:xfrm>
              <a:off x="3942090" y="3280387"/>
              <a:ext cx="789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&#10;&#10;Description automatically generated with medium confidence"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9781" y="5992146"/>
            <a:ext cx="2169984" cy="72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 b="17317" l="23510" r="13318" t="29751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/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0">
                  <a:srgbClr val="FEFEFE">
                    <a:alpha val="89803"/>
                  </a:srgbClr>
                </a:gs>
                <a:gs pos="100000">
                  <a:srgbClr val="FFFFFF">
                    <a:alpha val="74901"/>
                  </a:srgbClr>
                </a:gs>
              </a:gsLst>
              <a:lin ang="16200000" scaled="0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3287055" y="322171"/>
            <a:ext cx="5607000" cy="576300"/>
          </a:xfrm>
          <a:prstGeom prst="rect">
            <a:avLst/>
          </a:prstGeom>
          <a:gradFill>
            <a:gsLst>
              <a:gs pos="0">
                <a:srgbClr val="1C6128"/>
              </a:gs>
              <a:gs pos="100000">
                <a:srgbClr val="5B9C10">
                  <a:alpha val="64705"/>
                </a:srgbClr>
              </a:gs>
            </a:gsLst>
            <a:lin ang="16200000" scaled="0"/>
          </a:gradFill>
          <a:ln>
            <a:noFill/>
          </a:ln>
          <a:effectLst>
            <a:outerShdw blurRad="342900" sx="97000" rotWithShape="0" algn="ctr" dir="6900000" dist="50800" sy="97000">
              <a:srgbClr val="000000">
                <a:alpha val="25882"/>
              </a:srgbClr>
            </a:outerShdw>
          </a:effectLst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Transformers Agents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flipH="1" rot="10800000">
            <a:off x="-10268" y="0"/>
            <a:ext cx="2053672" cy="684614"/>
          </a:xfrm>
          <a:prstGeom prst="round1Rect">
            <a:avLst>
              <a:gd fmla="val 33022" name="adj"/>
            </a:avLst>
          </a:prstGeom>
          <a:solidFill>
            <a:schemeClr val="lt1"/>
          </a:solidFill>
          <a:ln>
            <a:noFill/>
          </a:ln>
          <a:effectLst>
            <a:outerShdw blurRad="279400" sx="103000" rotWithShape="0" algn="ctr" dir="5400000" dist="25400" sy="1030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medium confidence"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52" y="53646"/>
            <a:ext cx="1695748" cy="5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11627" y="1237872"/>
            <a:ext cx="11168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 Agents in Hugging Face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concise explaination of Transformers Agents in Hugging Face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 Transformers agents of Hugging Face work?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Transformers Agent in Hugging Face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provide me with a use case example of Transformers Agents?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usecase of transformers agents in Large Language Model?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 Agents Quickstart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me with a step-by-step detailed guide on how to use the Hugging Face Transformers Agent on Google Colab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 Agents Script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me with a well-made source code script for using Transformers agents in Google Colab, ensuring it can be executed easily!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Unfortunately, conceptual information about Transformers Agents is not available in ChatGPT 3.5. Therefore, this prompt catalog is generated using Microsoft Copilot.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