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1"/>
    <p:sldMasterId id="2147483927" r:id="rId2"/>
    <p:sldMasterId id="2147483993" r:id="rId3"/>
  </p:sldMasterIdLst>
  <p:notesMasterIdLst>
    <p:notesMasterId r:id="rId32"/>
  </p:notesMasterIdLst>
  <p:handoutMasterIdLst>
    <p:handoutMasterId r:id="rId33"/>
  </p:handoutMasterIdLst>
  <p:sldIdLst>
    <p:sldId id="977" r:id="rId4"/>
    <p:sldId id="1102" r:id="rId5"/>
    <p:sldId id="1138" r:id="rId6"/>
    <p:sldId id="1081" r:id="rId7"/>
    <p:sldId id="1036" r:id="rId8"/>
    <p:sldId id="1131" r:id="rId9"/>
    <p:sldId id="1104" r:id="rId10"/>
    <p:sldId id="1139" r:id="rId11"/>
    <p:sldId id="1140" r:id="rId12"/>
    <p:sldId id="1141" r:id="rId13"/>
    <p:sldId id="1142" r:id="rId14"/>
    <p:sldId id="1143" r:id="rId15"/>
    <p:sldId id="1145" r:id="rId16"/>
    <p:sldId id="1147" r:id="rId17"/>
    <p:sldId id="1072" r:id="rId18"/>
    <p:sldId id="1053" r:id="rId19"/>
    <p:sldId id="1151" r:id="rId20"/>
    <p:sldId id="1153" r:id="rId21"/>
    <p:sldId id="1152" r:id="rId22"/>
    <p:sldId id="1149" r:id="rId23"/>
    <p:sldId id="1150" r:id="rId24"/>
    <p:sldId id="1148" r:id="rId25"/>
    <p:sldId id="1108" r:id="rId26"/>
    <p:sldId id="1154" r:id="rId27"/>
    <p:sldId id="1155" r:id="rId28"/>
    <p:sldId id="1129" r:id="rId29"/>
    <p:sldId id="1157" r:id="rId30"/>
    <p:sldId id="1156" r:id="rId31"/>
  </p:sldIdLst>
  <p:sldSz cx="24382413" cy="13716000"/>
  <p:notesSz cx="6858000" cy="9144000"/>
  <p:defaultTextStyle>
    <a:defPPr>
      <a:defRPr lang="ru-RU"/>
    </a:defPPr>
    <a:lvl1pPr marL="0" algn="l" defTabSz="1828595" rtl="0" eaLnBrk="1" latinLnBrk="0" hangingPunct="1">
      <a:defRPr sz="3600" kern="1200">
        <a:solidFill>
          <a:schemeClr val="tx1"/>
        </a:solidFill>
        <a:latin typeface="+mn-lt"/>
        <a:ea typeface="+mn-ea"/>
        <a:cs typeface="+mn-cs"/>
      </a:defRPr>
    </a:lvl1pPr>
    <a:lvl2pPr marL="914298" algn="l" defTabSz="1828595" rtl="0" eaLnBrk="1" latinLnBrk="0" hangingPunct="1">
      <a:defRPr sz="3600" kern="1200">
        <a:solidFill>
          <a:schemeClr val="tx1"/>
        </a:solidFill>
        <a:latin typeface="+mn-lt"/>
        <a:ea typeface="+mn-ea"/>
        <a:cs typeface="+mn-cs"/>
      </a:defRPr>
    </a:lvl2pPr>
    <a:lvl3pPr marL="1828595" algn="l" defTabSz="1828595" rtl="0" eaLnBrk="1" latinLnBrk="0" hangingPunct="1">
      <a:defRPr sz="3600" kern="1200">
        <a:solidFill>
          <a:schemeClr val="tx1"/>
        </a:solidFill>
        <a:latin typeface="+mn-lt"/>
        <a:ea typeface="+mn-ea"/>
        <a:cs typeface="+mn-cs"/>
      </a:defRPr>
    </a:lvl3pPr>
    <a:lvl4pPr marL="2742893" algn="l" defTabSz="1828595" rtl="0" eaLnBrk="1" latinLnBrk="0" hangingPunct="1">
      <a:defRPr sz="3600" kern="1200">
        <a:solidFill>
          <a:schemeClr val="tx1"/>
        </a:solidFill>
        <a:latin typeface="+mn-lt"/>
        <a:ea typeface="+mn-ea"/>
        <a:cs typeface="+mn-cs"/>
      </a:defRPr>
    </a:lvl4pPr>
    <a:lvl5pPr marL="3657189" algn="l" defTabSz="1828595" rtl="0" eaLnBrk="1" latinLnBrk="0" hangingPunct="1">
      <a:defRPr sz="3600" kern="1200">
        <a:solidFill>
          <a:schemeClr val="tx1"/>
        </a:solidFill>
        <a:latin typeface="+mn-lt"/>
        <a:ea typeface="+mn-ea"/>
        <a:cs typeface="+mn-cs"/>
      </a:defRPr>
    </a:lvl5pPr>
    <a:lvl6pPr marL="4571485" algn="l" defTabSz="1828595" rtl="0" eaLnBrk="1" latinLnBrk="0" hangingPunct="1">
      <a:defRPr sz="3600" kern="1200">
        <a:solidFill>
          <a:schemeClr val="tx1"/>
        </a:solidFill>
        <a:latin typeface="+mn-lt"/>
        <a:ea typeface="+mn-ea"/>
        <a:cs typeface="+mn-cs"/>
      </a:defRPr>
    </a:lvl6pPr>
    <a:lvl7pPr marL="5485784" algn="l" defTabSz="1828595" rtl="0" eaLnBrk="1" latinLnBrk="0" hangingPunct="1">
      <a:defRPr sz="3600" kern="1200">
        <a:solidFill>
          <a:schemeClr val="tx1"/>
        </a:solidFill>
        <a:latin typeface="+mn-lt"/>
        <a:ea typeface="+mn-ea"/>
        <a:cs typeface="+mn-cs"/>
      </a:defRPr>
    </a:lvl7pPr>
    <a:lvl8pPr marL="6400080" algn="l" defTabSz="1828595" rtl="0" eaLnBrk="1" latinLnBrk="0" hangingPunct="1">
      <a:defRPr sz="3600" kern="1200">
        <a:solidFill>
          <a:schemeClr val="tx1"/>
        </a:solidFill>
        <a:latin typeface="+mn-lt"/>
        <a:ea typeface="+mn-ea"/>
        <a:cs typeface="+mn-cs"/>
      </a:defRPr>
    </a:lvl8pPr>
    <a:lvl9pPr marL="7314378" algn="l" defTabSz="1828595"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Презентация" id="{97071F00-80CE-4426-806C-9E03D65E08BC}">
          <p14:sldIdLst>
            <p14:sldId id="977"/>
            <p14:sldId id="1102"/>
            <p14:sldId id="1138"/>
            <p14:sldId id="1081"/>
            <p14:sldId id="1036"/>
            <p14:sldId id="1131"/>
            <p14:sldId id="1104"/>
            <p14:sldId id="1139"/>
            <p14:sldId id="1140"/>
            <p14:sldId id="1141"/>
            <p14:sldId id="1142"/>
            <p14:sldId id="1143"/>
            <p14:sldId id="1145"/>
            <p14:sldId id="1147"/>
            <p14:sldId id="1072"/>
            <p14:sldId id="1053"/>
            <p14:sldId id="1151"/>
            <p14:sldId id="1153"/>
            <p14:sldId id="1152"/>
            <p14:sldId id="1149"/>
            <p14:sldId id="1150"/>
            <p14:sldId id="1148"/>
            <p14:sldId id="1108"/>
            <p14:sldId id="1154"/>
            <p14:sldId id="1155"/>
            <p14:sldId id="1129"/>
            <p14:sldId id="1157"/>
            <p14:sldId id="11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alia Zhuravlova" initials="" lastIdx="10" clrIdx="0"/>
  <p:cmAuthor id="1" name="tat.gratcheva@live.com" initials="t" lastIdx="8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33"/>
    <a:srgbClr val="D3A000"/>
    <a:srgbClr val="FE8C00"/>
    <a:srgbClr val="F4F6F5"/>
    <a:srgbClr val="E3FB95"/>
    <a:srgbClr val="00B341"/>
    <a:srgbClr val="1BA560"/>
    <a:srgbClr val="23B324"/>
    <a:srgbClr val="4A78BC"/>
    <a:srgbClr val="00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2" autoAdjust="0"/>
    <p:restoredTop sz="77314" autoAdjust="0"/>
  </p:normalViewPr>
  <p:slideViewPr>
    <p:cSldViewPr snapToGrid="0">
      <p:cViewPr varScale="1">
        <p:scale>
          <a:sx n="49" d="100"/>
          <a:sy n="49" d="100"/>
        </p:scale>
        <p:origin x="264" y="23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howGuides="1">
      <p:cViewPr varScale="1">
        <p:scale>
          <a:sx n="137" d="100"/>
          <a:sy n="137" d="100"/>
        </p:scale>
        <p:origin x="4744"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C5C60-F37A-814E-99F6-3C775637DBC0}" type="datetimeFigureOut">
              <a:rPr lang="ru-RU" smtClean="0"/>
              <a:t>20.03.2021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ABC657-1F7B-DB4E-9001-D45F13547058}" type="slidenum">
              <a:rPr lang="ru-RU" smtClean="0"/>
              <a:t>‹#›</a:t>
            </a:fld>
            <a:endParaRPr lang="ru-RU"/>
          </a:p>
        </p:txBody>
      </p:sp>
    </p:spTree>
    <p:extLst>
      <p:ext uri="{BB962C8B-B14F-4D97-AF65-F5344CB8AC3E}">
        <p14:creationId xmlns:p14="http://schemas.microsoft.com/office/powerpoint/2010/main" val="1444387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BA324-014D-41B7-8E83-ECE8F197A959}" type="datetimeFigureOut">
              <a:rPr lang="ru-RU" smtClean="0"/>
              <a:t>20.03.2021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397F6-5F69-4798-869B-9B0266F8F8FE}" type="slidenum">
              <a:rPr lang="ru-RU" smtClean="0"/>
              <a:t>‹#›</a:t>
            </a:fld>
            <a:endParaRPr lang="ru-RU"/>
          </a:p>
        </p:txBody>
      </p:sp>
    </p:spTree>
    <p:extLst>
      <p:ext uri="{BB962C8B-B14F-4D97-AF65-F5344CB8AC3E}">
        <p14:creationId xmlns:p14="http://schemas.microsoft.com/office/powerpoint/2010/main" val="1605844332"/>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7"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1"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3"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7"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Hello!</a:t>
            </a:r>
          </a:p>
          <a:p>
            <a:r>
              <a:rPr lang="en-US" dirty="0"/>
              <a:t>My name is Andrei </a:t>
            </a:r>
            <a:r>
              <a:rPr lang="en-US" dirty="0" err="1"/>
              <a:t>Khropov</a:t>
            </a:r>
            <a:r>
              <a:rPr lang="en-US" dirty="0"/>
              <a:t>, and I’m the lead developer of </a:t>
            </a:r>
            <a:r>
              <a:rPr lang="en-US" dirty="0" err="1"/>
              <a:t>CatBoost</a:t>
            </a:r>
            <a:r>
              <a:rPr lang="en-US" dirty="0"/>
              <a:t> on Spark implementation.</a:t>
            </a:r>
          </a:p>
          <a:p>
            <a:endParaRPr lang="en-US" dirty="0"/>
          </a:p>
          <a:p>
            <a:r>
              <a:rPr lang="en-US" dirty="0"/>
              <a:t>Today we’re going to talk about </a:t>
            </a:r>
            <a:r>
              <a:rPr lang="en-US" dirty="0" err="1"/>
              <a:t>CatBoost</a:t>
            </a:r>
            <a:r>
              <a:rPr lang="en-US" dirty="0"/>
              <a:t> on Spark.</a:t>
            </a:r>
          </a:p>
          <a:p>
            <a:r>
              <a:rPr lang="en-US" dirty="0"/>
              <a:t>But before that I will provide some information on </a:t>
            </a:r>
            <a:r>
              <a:rPr lang="en-US" dirty="0" err="1"/>
              <a:t>CatBoost</a:t>
            </a:r>
            <a:r>
              <a:rPr lang="en-US" dirty="0"/>
              <a:t> in general.</a:t>
            </a:r>
          </a:p>
          <a:p>
            <a:r>
              <a:rPr lang="en-US" dirty="0"/>
              <a:t>The intended audience of this presentation is data scientists and data engineers. People who apply machine learning techniques in practice. So we will focus on practical aspects and not machine learning theory.</a:t>
            </a:r>
          </a:p>
          <a:p>
            <a:r>
              <a:rPr lang="en-US" dirty="0"/>
              <a:t>For those who are interested in the mathematical and </a:t>
            </a:r>
            <a:r>
              <a:rPr lang="en-US" dirty="0" err="1"/>
              <a:t>algorithmical</a:t>
            </a:r>
            <a:r>
              <a:rPr lang="en-US" dirty="0"/>
              <a:t> foundations of </a:t>
            </a:r>
            <a:r>
              <a:rPr lang="en-US" dirty="0" err="1"/>
              <a:t>CatBoost</a:t>
            </a:r>
            <a:r>
              <a:rPr lang="en-US" dirty="0"/>
              <a:t> you can find the relevant papers on our website https://</a:t>
            </a:r>
            <a:r>
              <a:rPr lang="en-US" dirty="0" err="1"/>
              <a:t>catboost.ai</a:t>
            </a:r>
            <a:r>
              <a:rPr lang="en-US" dirty="0"/>
              <a:t>/.</a:t>
            </a:r>
          </a:p>
          <a:p>
            <a:endParaRPr lang="ru-RU" dirty="0"/>
          </a:p>
        </p:txBody>
      </p:sp>
      <p:sp>
        <p:nvSpPr>
          <p:cNvPr id="4" name="Номер слайда 3"/>
          <p:cNvSpPr>
            <a:spLocks noGrp="1"/>
          </p:cNvSpPr>
          <p:nvPr>
            <p:ph type="sldNum" sz="quarter" idx="5"/>
          </p:nvPr>
        </p:nvSpPr>
        <p:spPr/>
        <p:txBody>
          <a:bodyPr/>
          <a:lstStyle/>
          <a:p>
            <a:fld id="{281397F6-5F69-4798-869B-9B0266F8F8FE}" type="slidenum">
              <a:rPr lang="ru-RU" smtClean="0"/>
              <a:t>1</a:t>
            </a:fld>
            <a:endParaRPr lang="ru-RU"/>
          </a:p>
        </p:txBody>
      </p:sp>
    </p:spTree>
    <p:extLst>
      <p:ext uri="{BB962C8B-B14F-4D97-AF65-F5344CB8AC3E}">
        <p14:creationId xmlns:p14="http://schemas.microsoft.com/office/powerpoint/2010/main" val="95611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feature type is also common – it is when features take a limited set of distinct values. It’s very common that there’s no order between them so we cannot use comparison with thresholds like we did with numerical features.</a:t>
            </a:r>
          </a:p>
          <a:p>
            <a:endParaRPr lang="en-US" dirty="0"/>
          </a:p>
          <a:p>
            <a:r>
              <a:rPr lang="en-US" dirty="0"/>
              <a:t>They are often transformed to the binary numerical features using one-hot encoding but there’re more sophisticated techniques that can give better results. </a:t>
            </a:r>
            <a:r>
              <a:rPr lang="en-US" dirty="0" err="1"/>
              <a:t>CatBoost</a:t>
            </a:r>
            <a:r>
              <a:rPr lang="en-US" dirty="0"/>
              <a:t> uses them but the details are beyond the scope of this talk, see the relevant documentation on our website.</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10</a:t>
            </a:fld>
            <a:endParaRPr lang="ru-RU"/>
          </a:p>
        </p:txBody>
      </p:sp>
    </p:spTree>
    <p:extLst>
      <p:ext uri="{BB962C8B-B14F-4D97-AF65-F5344CB8AC3E}">
        <p14:creationId xmlns:p14="http://schemas.microsoft.com/office/powerpoint/2010/main" val="556199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features are less structured and contain texts in the raw form. </a:t>
            </a:r>
          </a:p>
          <a:p>
            <a:endParaRPr lang="en-US" dirty="0"/>
          </a:p>
          <a:p>
            <a:r>
              <a:rPr lang="en-US" dirty="0" err="1"/>
              <a:t>CatBoost</a:t>
            </a:r>
            <a:r>
              <a:rPr lang="en-US" dirty="0"/>
              <a:t> has the built-in support for such features without additional pre-processing steps by external libraries.</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11</a:t>
            </a:fld>
            <a:endParaRPr lang="ru-RU"/>
          </a:p>
        </p:txBody>
      </p:sp>
    </p:spTree>
    <p:extLst>
      <p:ext uri="{BB962C8B-B14F-4D97-AF65-F5344CB8AC3E}">
        <p14:creationId xmlns:p14="http://schemas.microsoft.com/office/powerpoint/2010/main" val="315076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Embeddings represent another type of complex features.</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Their values are vectors of real values of fixed dimension. The sources of embedding mapping are usually some weakly structured data like texts. Real-valued vector representation is much more mathematically and algorithmically </a:t>
            </a:r>
            <a:r>
              <a:rPr lang="en-US" dirty="0" err="1"/>
              <a:t>convinient</a:t>
            </a:r>
            <a:r>
              <a:rPr lang="en-US" dirty="0"/>
              <a:t>.</a:t>
            </a:r>
          </a:p>
          <a:p>
            <a:endParaRPr lang="en-US" dirty="0"/>
          </a:p>
          <a:p>
            <a:r>
              <a:rPr lang="en-US" dirty="0" err="1"/>
              <a:t>CatBoost</a:t>
            </a:r>
            <a:r>
              <a:rPr lang="en-US" dirty="0"/>
              <a:t> has some built-in support for Embeddings as input feature data.</a:t>
            </a:r>
          </a:p>
        </p:txBody>
      </p:sp>
      <p:sp>
        <p:nvSpPr>
          <p:cNvPr id="4" name="Slide Number Placeholder 3"/>
          <p:cNvSpPr>
            <a:spLocks noGrp="1"/>
          </p:cNvSpPr>
          <p:nvPr>
            <p:ph type="sldNum" sz="quarter" idx="5"/>
          </p:nvPr>
        </p:nvSpPr>
        <p:spPr/>
        <p:txBody>
          <a:bodyPr/>
          <a:lstStyle/>
          <a:p>
            <a:fld id="{281397F6-5F69-4798-869B-9B0266F8F8FE}" type="slidenum">
              <a:rPr lang="ru-RU" smtClean="0"/>
              <a:t>12</a:t>
            </a:fld>
            <a:endParaRPr lang="ru-RU"/>
          </a:p>
        </p:txBody>
      </p:sp>
    </p:spTree>
    <p:extLst>
      <p:ext uri="{BB962C8B-B14F-4D97-AF65-F5344CB8AC3E}">
        <p14:creationId xmlns:p14="http://schemas.microsoft.com/office/powerpoint/2010/main" val="51337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CatBoost</a:t>
            </a:r>
            <a:r>
              <a:rPr lang="en-US" dirty="0"/>
              <a:t> supports an extensive list of popular model formats.</a:t>
            </a:r>
          </a:p>
          <a:p>
            <a:endParaRPr lang="en-US" dirty="0"/>
          </a:p>
          <a:p>
            <a:pPr marL="171450" indent="-171450">
              <a:buFontTx/>
              <a:buChar char="-"/>
            </a:pPr>
            <a:r>
              <a:rPr lang="en-US" dirty="0" err="1"/>
              <a:t>CatBoost</a:t>
            </a:r>
            <a:r>
              <a:rPr lang="en-US" dirty="0"/>
              <a:t> Native format is the primary file format used by </a:t>
            </a:r>
            <a:r>
              <a:rPr lang="en-US" dirty="0" err="1"/>
              <a:t>CatBoost</a:t>
            </a:r>
            <a:r>
              <a:rPr lang="en-US" dirty="0"/>
              <a:t> libraries and has the best features (in the `software features` meaning) coverage among all formats.</a:t>
            </a:r>
          </a:p>
          <a:p>
            <a:pPr marL="171450" indent="-171450">
              <a:buFontTx/>
              <a:buChar char="-"/>
            </a:pPr>
            <a:r>
              <a:rPr lang="en-US" dirty="0" err="1"/>
              <a:t>CoreML</a:t>
            </a:r>
            <a:r>
              <a:rPr lang="en-US" dirty="0"/>
              <a:t> is a model format used primarily by Apple ecosystems.</a:t>
            </a:r>
          </a:p>
          <a:p>
            <a:pPr marL="171450" indent="-171450">
              <a:buFontTx/>
              <a:buChar char="-"/>
            </a:pPr>
            <a:r>
              <a:rPr lang="en-US" dirty="0"/>
              <a:t>ONNX is a well known model format for Neural Network models but is also supports some other machine learning model types like ensembles of decision trees which </a:t>
            </a:r>
            <a:r>
              <a:rPr lang="en-US" dirty="0" err="1"/>
              <a:t>CatBoost</a:t>
            </a:r>
            <a:r>
              <a:rPr lang="en-US" dirty="0"/>
              <a:t> uses.</a:t>
            </a:r>
          </a:p>
          <a:p>
            <a:pPr marL="171450" indent="-171450">
              <a:buFontTx/>
              <a:buChar char="-"/>
            </a:pPr>
            <a:r>
              <a:rPr lang="en-US" dirty="0"/>
              <a:t>PMML is another common model format</a:t>
            </a:r>
          </a:p>
          <a:p>
            <a:pPr marL="171450" indent="-171450">
              <a:buFontTx/>
              <a:buChar char="-"/>
            </a:pPr>
            <a:r>
              <a:rPr lang="en-US" dirty="0"/>
              <a:t>Finally, it is even possible to export </a:t>
            </a:r>
            <a:r>
              <a:rPr lang="en-US" dirty="0" err="1"/>
              <a:t>CatBoost</a:t>
            </a:r>
            <a:r>
              <a:rPr lang="en-US" dirty="0"/>
              <a:t> models as source code in either C++ or Python programming language. Such options are most library-independent and complied C++ code can be quite performant.</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13</a:t>
            </a:fld>
            <a:endParaRPr lang="ru-RU"/>
          </a:p>
        </p:txBody>
      </p:sp>
    </p:spTree>
    <p:extLst>
      <p:ext uri="{BB962C8B-B14F-4D97-AF65-F5344CB8AC3E}">
        <p14:creationId xmlns:p14="http://schemas.microsoft.com/office/powerpoint/2010/main" val="1073028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trained model analysis.</a:t>
            </a:r>
          </a:p>
          <a:p>
            <a:r>
              <a:rPr lang="en-US" dirty="0"/>
              <a:t>One of the popular techniques for analysis of feature importance and impact on the trained model Is SHAP values. Here’s an example from the tutorial on our website of SHAP values visualized for the trained </a:t>
            </a:r>
            <a:r>
              <a:rPr lang="en-US" dirty="0" err="1"/>
              <a:t>CatBoost</a:t>
            </a:r>
            <a:r>
              <a:rPr lang="en-US" dirty="0"/>
              <a:t> model.</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14</a:t>
            </a:fld>
            <a:endParaRPr lang="ru-RU"/>
          </a:p>
        </p:txBody>
      </p:sp>
    </p:spTree>
    <p:extLst>
      <p:ext uri="{BB962C8B-B14F-4D97-AF65-F5344CB8AC3E}">
        <p14:creationId xmlns:p14="http://schemas.microsoft.com/office/powerpoint/2010/main" val="1939775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I’ve said </a:t>
            </a:r>
            <a:r>
              <a:rPr lang="en-GB" dirty="0" err="1"/>
              <a:t>CatBoost</a:t>
            </a:r>
            <a:r>
              <a:rPr lang="en-GB" dirty="0"/>
              <a:t> is stable and production-ready.</a:t>
            </a:r>
          </a:p>
          <a:p>
            <a:endParaRPr lang="en-GB" dirty="0"/>
          </a:p>
          <a:p>
            <a:r>
              <a:rPr lang="en-GB" dirty="0" err="1"/>
              <a:t>CatBoost</a:t>
            </a:r>
            <a:r>
              <a:rPr lang="en-GB" dirty="0"/>
              <a:t> has been originally created by Yandex, a leading ‘big tech’ company of Russia.</a:t>
            </a:r>
          </a:p>
          <a:p>
            <a:r>
              <a:rPr lang="en-GB" dirty="0" err="1"/>
              <a:t>CatBoost</a:t>
            </a:r>
            <a:r>
              <a:rPr lang="en-GB" dirty="0"/>
              <a:t> is used extensively throughout Yandex, and one of the most important and demanding use cases is the ranking of results for the main Yandex web search engine.</a:t>
            </a:r>
          </a:p>
          <a:p>
            <a:r>
              <a:rPr lang="en-GB" dirty="0"/>
              <a:t>The data is very big – datasets can reach up to several terabytes.</a:t>
            </a:r>
          </a:p>
          <a:p>
            <a:r>
              <a:rPr lang="en-GB" dirty="0"/>
              <a:t>For such demanding tasks multi-host multi-GPU training is used.</a:t>
            </a:r>
          </a:p>
        </p:txBody>
      </p:sp>
      <p:sp>
        <p:nvSpPr>
          <p:cNvPr id="4" name="Slide Number Placeholder 3"/>
          <p:cNvSpPr>
            <a:spLocks noGrp="1"/>
          </p:cNvSpPr>
          <p:nvPr>
            <p:ph type="sldNum" sz="quarter" idx="5"/>
          </p:nvPr>
        </p:nvSpPr>
        <p:spPr/>
        <p:txBody>
          <a:bodyPr/>
          <a:lstStyle/>
          <a:p>
            <a:fld id="{281397F6-5F69-4798-869B-9B0266F8F8FE}" type="slidenum">
              <a:rPr lang="ru-RU" smtClean="0"/>
              <a:t>15</a:t>
            </a:fld>
            <a:endParaRPr lang="ru-RU"/>
          </a:p>
        </p:txBody>
      </p:sp>
    </p:spTree>
    <p:extLst>
      <p:ext uri="{BB962C8B-B14F-4D97-AF65-F5344CB8AC3E}">
        <p14:creationId xmlns:p14="http://schemas.microsoft.com/office/powerpoint/2010/main" val="257301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now show you some use cases of CatBoost outside of Yandex</a:t>
            </a:r>
          </a:p>
          <a:p>
            <a:r>
              <a:rPr lang="en-US" dirty="0"/>
              <a:t>The first big example is Netflix, that uses CatBoost model as a part of it’s recommendation system</a:t>
            </a:r>
          </a:p>
          <a:p>
            <a:r>
              <a:rPr lang="en-US" dirty="0"/>
              <a:t>Another example – ranking hotel offerings for </a:t>
            </a:r>
            <a:r>
              <a:rPr lang="en-US" dirty="0" err="1"/>
              <a:t>Aviasales</a:t>
            </a:r>
            <a:r>
              <a:rPr lang="en-US" dirty="0"/>
              <a:t> airplane ticket booking system that helps to them to show the most relevant offers.</a:t>
            </a:r>
          </a:p>
          <a:p>
            <a:r>
              <a:rPr lang="en-US" dirty="0"/>
              <a:t>In </a:t>
            </a:r>
            <a:r>
              <a:rPr lang="en-US" dirty="0" err="1"/>
              <a:t>CloudFlare</a:t>
            </a:r>
            <a:r>
              <a:rPr lang="en-US" dirty="0"/>
              <a:t> CatBoost model is used to detect bot login attempts and protect against them.</a:t>
            </a:r>
          </a:p>
          <a:p>
            <a:r>
              <a:rPr lang="en-US" dirty="0"/>
              <a:t>Also, CatBoost model was a part of CERN </a:t>
            </a:r>
            <a:r>
              <a:rPr lang="en-US" dirty="0" err="1"/>
              <a:t>LHCb</a:t>
            </a:r>
            <a:r>
              <a:rPr lang="en-US" dirty="0"/>
              <a:t> particle classification – it classifies a particle as muon, proton or other type of particle</a:t>
            </a:r>
          </a:p>
          <a:p>
            <a:r>
              <a:rPr lang="en-US" dirty="0"/>
              <a:t>Also, CatBoost is used in ML contests on Kaggle.</a:t>
            </a:r>
          </a:p>
          <a:p>
            <a:endParaRPr lang="en-US" dirty="0"/>
          </a:p>
          <a:p>
            <a:r>
              <a:rPr lang="en-US" dirty="0"/>
              <a:t>And of course, it’s not a exhaustive listing </a:t>
            </a:r>
            <a:r>
              <a:rPr lang="en-US" dirty="0">
                <a:sym typeface="Wingdings" pitchFamily="2" charset="2"/>
              </a:rPr>
              <a:t></a:t>
            </a:r>
          </a:p>
        </p:txBody>
      </p:sp>
      <p:sp>
        <p:nvSpPr>
          <p:cNvPr id="4" name="Slide Number Placeholder 3"/>
          <p:cNvSpPr>
            <a:spLocks noGrp="1"/>
          </p:cNvSpPr>
          <p:nvPr>
            <p:ph type="sldNum" sz="quarter" idx="5"/>
          </p:nvPr>
        </p:nvSpPr>
        <p:spPr/>
        <p:txBody>
          <a:bodyPr/>
          <a:lstStyle/>
          <a:p>
            <a:fld id="{281397F6-5F69-4798-869B-9B0266F8F8FE}" type="slidenum">
              <a:rPr lang="ru-RU" smtClean="0"/>
              <a:t>16</a:t>
            </a:fld>
            <a:endParaRPr lang="ru-RU"/>
          </a:p>
        </p:txBody>
      </p:sp>
    </p:spTree>
    <p:extLst>
      <p:ext uri="{BB962C8B-B14F-4D97-AF65-F5344CB8AC3E}">
        <p14:creationId xmlns:p14="http://schemas.microsoft.com/office/powerpoint/2010/main" val="265007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implement </a:t>
            </a:r>
            <a:r>
              <a:rPr lang="en-US" dirty="0" err="1"/>
              <a:t>CatBoost</a:t>
            </a:r>
            <a:r>
              <a:rPr lang="en-US" dirty="0"/>
              <a:t> on Spark platform?</a:t>
            </a:r>
          </a:p>
          <a:p>
            <a:endParaRPr lang="en-US" dirty="0"/>
          </a:p>
          <a:p>
            <a:r>
              <a:rPr lang="en-US" dirty="0"/>
              <a:t>If you’re listening to this talk you’re most likely already have a pretty good idea what Spark is.</a:t>
            </a:r>
          </a:p>
          <a:p>
            <a:r>
              <a:rPr lang="en-US" dirty="0"/>
              <a:t>In a nutshell, Spark is a leading big data platform in the world and it is open source.</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17</a:t>
            </a:fld>
            <a:endParaRPr lang="ru-RU"/>
          </a:p>
        </p:txBody>
      </p:sp>
    </p:spTree>
    <p:extLst>
      <p:ext uri="{BB962C8B-B14F-4D97-AF65-F5344CB8AC3E}">
        <p14:creationId xmlns:p14="http://schemas.microsoft.com/office/powerpoint/2010/main" val="2612215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case when </a:t>
            </a:r>
            <a:r>
              <a:rPr lang="en-US" dirty="0" err="1"/>
              <a:t>CatBoost</a:t>
            </a:r>
            <a:r>
              <a:rPr lang="en-US" dirty="0"/>
              <a:t> Spark could be useful is when your data size is too big for a single machine. It does not fit into RAM, so any operations on it are very slow. Or even worse it is beyond the limits of your permanent storage (SSD, HDD) capacity altogether.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18</a:t>
            </a:fld>
            <a:endParaRPr lang="ru-RU"/>
          </a:p>
        </p:txBody>
      </p:sp>
    </p:spTree>
    <p:extLst>
      <p:ext uri="{BB962C8B-B14F-4D97-AF65-F5344CB8AC3E}">
        <p14:creationId xmlns:p14="http://schemas.microsoft.com/office/powerpoint/2010/main" val="768441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your dataset sizes are within your local machine hardware limits you might want to utilize extra distributed processing power to take advantage of parallelism and perform your data operations faster.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19</a:t>
            </a:fld>
            <a:endParaRPr lang="ru-RU"/>
          </a:p>
        </p:txBody>
      </p:sp>
    </p:spTree>
    <p:extLst>
      <p:ext uri="{BB962C8B-B14F-4D97-AF65-F5344CB8AC3E}">
        <p14:creationId xmlns:p14="http://schemas.microsoft.com/office/powerpoint/2010/main" val="178591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plan of the presentation is:</a:t>
            </a:r>
          </a:p>
          <a:p>
            <a:endParaRPr lang="en-US" dirty="0"/>
          </a:p>
          <a:p>
            <a:r>
              <a:rPr lang="en-US" dirty="0"/>
              <a:t>First I’m going to talk about what is </a:t>
            </a:r>
            <a:r>
              <a:rPr lang="en-US" dirty="0" err="1"/>
              <a:t>CatBoost</a:t>
            </a:r>
            <a:r>
              <a:rPr lang="en-US" dirty="0"/>
              <a:t>.</a:t>
            </a:r>
          </a:p>
          <a:p>
            <a:r>
              <a:rPr lang="en-US" dirty="0"/>
              <a:t>Then I will answer the question why would you want to use </a:t>
            </a:r>
            <a:r>
              <a:rPr lang="en-US" dirty="0" err="1"/>
              <a:t>CatBoost</a:t>
            </a:r>
            <a:r>
              <a:rPr lang="en-US" dirty="0"/>
              <a:t>.</a:t>
            </a:r>
          </a:p>
          <a:p>
            <a:r>
              <a:rPr lang="en-US" dirty="0"/>
              <a:t>Then we will discuss what are the benefits of </a:t>
            </a:r>
            <a:r>
              <a:rPr lang="en-US" dirty="0" err="1"/>
              <a:t>CatBoost</a:t>
            </a:r>
            <a:r>
              <a:rPr lang="en-US" dirty="0"/>
              <a:t> Spark implementation.</a:t>
            </a:r>
          </a:p>
          <a:p>
            <a:r>
              <a:rPr lang="en-US" dirty="0"/>
              <a:t>And finally there will be a brief comparison with our main competitors among GBDT libraries.</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2</a:t>
            </a:fld>
            <a:endParaRPr lang="ru-RU"/>
          </a:p>
        </p:txBody>
      </p:sp>
    </p:spTree>
    <p:extLst>
      <p:ext uri="{BB962C8B-B14F-4D97-AF65-F5344CB8AC3E}">
        <p14:creationId xmlns:p14="http://schemas.microsoft.com/office/powerpoint/2010/main" val="402779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I’ve said Spark is a leading big data processing platform in the world.</a:t>
            </a:r>
          </a:p>
          <a:p>
            <a:r>
              <a:rPr lang="en-US" dirty="0"/>
              <a:t>It has an extensive API for data manipulation using SQL, Java, Scala, Python and R and some common machine learning algorithms implemented as libraries in the ecosystem as well.</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20</a:t>
            </a:fld>
            <a:endParaRPr lang="ru-RU"/>
          </a:p>
        </p:txBody>
      </p:sp>
    </p:spTree>
    <p:extLst>
      <p:ext uri="{BB962C8B-B14F-4D97-AF65-F5344CB8AC3E}">
        <p14:creationId xmlns:p14="http://schemas.microsoft.com/office/powerpoint/2010/main" val="2690616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Another reason is that </a:t>
            </a:r>
            <a:r>
              <a:rPr lang="en-US" dirty="0">
                <a:solidFill>
                  <a:schemeClr val="bg1"/>
                </a:solidFill>
              </a:rPr>
              <a:t>Low-level data processing in Spark Scala/Java API is faster than Python API typically used by data engineers and data scientists when they are working with data locally using libraries such as </a:t>
            </a:r>
            <a:r>
              <a:rPr lang="en-US" dirty="0" err="1">
                <a:solidFill>
                  <a:schemeClr val="bg1"/>
                </a:solidFill>
              </a:rPr>
              <a:t>numpy</a:t>
            </a:r>
            <a:r>
              <a:rPr lang="en-US" dirty="0">
                <a:solidFill>
                  <a:schemeClr val="bg1"/>
                </a:solidFill>
              </a:rPr>
              <a:t>, pandas and </a:t>
            </a:r>
            <a:r>
              <a:rPr lang="en-US" dirty="0" err="1">
                <a:solidFill>
                  <a:schemeClr val="bg1"/>
                </a:solidFill>
              </a:rPr>
              <a:t>scikit</a:t>
            </a:r>
            <a:r>
              <a:rPr lang="en-US" dirty="0">
                <a:solidFill>
                  <a:schemeClr val="bg1"/>
                </a:solidFill>
              </a:rPr>
              <a:t>-learn.  </a:t>
            </a:r>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solidFill>
                  <a:schemeClr val="bg1"/>
                </a:solidFill>
              </a:rPr>
              <a:t>While these libraries are well-optimized for common operations if you have to manipulate data on the low level with your own functions processing individual data elements it is typically very slow with an interpreted language such as python. Most widespread python implementations also contain Global Interpreter Lock that limits the ability to write multithreaded code.</a:t>
            </a:r>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21</a:t>
            </a:fld>
            <a:endParaRPr lang="ru-RU"/>
          </a:p>
        </p:txBody>
      </p:sp>
    </p:spTree>
    <p:extLst>
      <p:ext uri="{BB962C8B-B14F-4D97-AF65-F5344CB8AC3E}">
        <p14:creationId xmlns:p14="http://schemas.microsoft.com/office/powerpoint/2010/main" val="3028636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Standalone </a:t>
            </a:r>
            <a:r>
              <a:rPr lang="en-US" dirty="0" err="1"/>
              <a:t>CatBoost</a:t>
            </a:r>
            <a:r>
              <a:rPr lang="en-US" dirty="0"/>
              <a:t> library does not have API bindings for training and model analysis on JVM platform, you can only use </a:t>
            </a:r>
            <a:r>
              <a:rPr lang="en-US" dirty="0" err="1"/>
              <a:t>catboost</a:t>
            </a:r>
            <a:r>
              <a:rPr lang="en-US" dirty="0"/>
              <a:t>-prediction package to apply models trained using other platforms. </a:t>
            </a:r>
          </a:p>
          <a:p>
            <a:r>
              <a:rPr lang="en-US" dirty="0"/>
              <a:t>So </a:t>
            </a:r>
            <a:r>
              <a:rPr lang="en-US" dirty="0" err="1"/>
              <a:t>CatBoost</a:t>
            </a:r>
            <a:r>
              <a:rPr lang="en-US" dirty="0"/>
              <a:t> Spark now fills this gap and allows training and model analysis with JVM API.</a:t>
            </a:r>
          </a:p>
          <a:p>
            <a:r>
              <a:rPr lang="en-US" dirty="0"/>
              <a:t>Note that </a:t>
            </a:r>
            <a:r>
              <a:rPr lang="en-US" dirty="0" err="1"/>
              <a:t>PySpark</a:t>
            </a:r>
            <a:r>
              <a:rPr lang="en-US" dirty="0"/>
              <a:t> API is also supported by </a:t>
            </a:r>
            <a:r>
              <a:rPr lang="en-US" dirty="0" err="1"/>
              <a:t>CatBoost</a:t>
            </a:r>
            <a:r>
              <a:rPr lang="en-US" dirty="0"/>
              <a:t> Spark.</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22</a:t>
            </a:fld>
            <a:endParaRPr lang="ru-RU"/>
          </a:p>
        </p:txBody>
      </p:sp>
    </p:spTree>
    <p:extLst>
      <p:ext uri="{BB962C8B-B14F-4D97-AF65-F5344CB8AC3E}">
        <p14:creationId xmlns:p14="http://schemas.microsoft.com/office/powerpoint/2010/main" val="2128801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you’ve expected that but yes, </a:t>
            </a:r>
            <a:r>
              <a:rPr lang="en-US" dirty="0" err="1"/>
              <a:t>CatBoost</a:t>
            </a:r>
            <a:r>
              <a:rPr lang="en-US" dirty="0"/>
              <a:t> Spark API is fully compatible with Spark ML Library. </a:t>
            </a:r>
          </a:p>
          <a:p>
            <a:r>
              <a:rPr lang="en-US" dirty="0"/>
              <a:t>It means familiar interfaces, data compatibility, and other common usage patterns for Spark ML practitioners and possibility to include </a:t>
            </a:r>
            <a:r>
              <a:rPr lang="en-US" dirty="0" err="1"/>
              <a:t>CatBoost</a:t>
            </a:r>
            <a:r>
              <a:rPr lang="en-US" dirty="0"/>
              <a:t> processing into Spark ML Pipelines.</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23</a:t>
            </a:fld>
            <a:endParaRPr lang="ru-RU"/>
          </a:p>
        </p:txBody>
      </p:sp>
    </p:spTree>
    <p:extLst>
      <p:ext uri="{BB962C8B-B14F-4D97-AF65-F5344CB8AC3E}">
        <p14:creationId xmlns:p14="http://schemas.microsoft.com/office/powerpoint/2010/main" val="2940394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simple example on how to use </a:t>
            </a:r>
            <a:r>
              <a:rPr lang="en-US" dirty="0" err="1"/>
              <a:t>CatBoost</a:t>
            </a:r>
            <a:r>
              <a:rPr lang="en-US" dirty="0"/>
              <a:t> Spark with </a:t>
            </a:r>
            <a:r>
              <a:rPr lang="en-US" dirty="0" err="1"/>
              <a:t>PySpark</a:t>
            </a:r>
            <a:r>
              <a:rPr lang="en-US" dirty="0"/>
              <a:t> API.</a:t>
            </a:r>
          </a:p>
          <a:p>
            <a:endParaRPr lang="en-US" dirty="0"/>
          </a:p>
          <a:p>
            <a:r>
              <a:rPr lang="en-US" dirty="0"/>
              <a:t>All the usual patterns work as expected.</a:t>
            </a:r>
          </a:p>
          <a:p>
            <a:pPr marL="171450" indent="-171450">
              <a:buFontTx/>
              <a:buChar char="-"/>
            </a:pPr>
            <a:r>
              <a:rPr lang="en-US" dirty="0"/>
              <a:t>Creating classifier with parameters.</a:t>
            </a:r>
          </a:p>
          <a:p>
            <a:pPr marL="171450" indent="-171450">
              <a:buFontTx/>
              <a:buChar char="-"/>
            </a:pPr>
            <a:r>
              <a:rPr lang="en-US" dirty="0"/>
              <a:t>Saving it to Spark-supported storage.</a:t>
            </a:r>
          </a:p>
          <a:p>
            <a:pPr marL="171450" indent="-171450">
              <a:buFontTx/>
              <a:buChar char="-"/>
            </a:pPr>
            <a:r>
              <a:rPr lang="en-US" dirty="0"/>
              <a:t>Training on </a:t>
            </a:r>
            <a:r>
              <a:rPr lang="en-US" dirty="0" err="1"/>
              <a:t>DataFrames</a:t>
            </a:r>
            <a:r>
              <a:rPr lang="en-US" dirty="0"/>
              <a:t> with columns in usual formats.</a:t>
            </a:r>
          </a:p>
          <a:p>
            <a:pPr marL="171450" marR="0" lvl="0" indent="-171450" algn="l" defTabSz="914354" rtl="0" eaLnBrk="1" fontAlgn="auto" latinLnBrk="0" hangingPunct="1">
              <a:lnSpc>
                <a:spcPct val="100000"/>
              </a:lnSpc>
              <a:spcBef>
                <a:spcPts val="0"/>
              </a:spcBef>
              <a:spcAft>
                <a:spcPts val="0"/>
              </a:spcAft>
              <a:buClrTx/>
              <a:buSzTx/>
              <a:buFontTx/>
              <a:buChar char="-"/>
              <a:tabLst/>
              <a:defRPr/>
            </a:pPr>
            <a:r>
              <a:rPr lang="en-US" dirty="0"/>
              <a:t>Saving the resulting model to Spark-supported storage.</a:t>
            </a:r>
          </a:p>
          <a:p>
            <a:pPr marL="171450" indent="-171450">
              <a:buFontTx/>
              <a:buChar char="-"/>
            </a:pPr>
            <a:r>
              <a:rPr lang="en-US" dirty="0"/>
              <a:t>Applying the model on </a:t>
            </a:r>
            <a:r>
              <a:rPr lang="en-US" dirty="0" err="1"/>
              <a:t>DataFrames</a:t>
            </a:r>
            <a:r>
              <a:rPr lang="en-US" dirty="0"/>
              <a:t>.</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24</a:t>
            </a:fld>
            <a:endParaRPr lang="ru-RU"/>
          </a:p>
        </p:txBody>
      </p:sp>
    </p:spTree>
    <p:extLst>
      <p:ext uri="{BB962C8B-B14F-4D97-AF65-F5344CB8AC3E}">
        <p14:creationId xmlns:p14="http://schemas.microsoft.com/office/powerpoint/2010/main" val="2229293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can see the feature comparison of </a:t>
            </a:r>
            <a:r>
              <a:rPr lang="en-US" dirty="0" err="1"/>
              <a:t>CatBoost</a:t>
            </a:r>
            <a:r>
              <a:rPr lang="en-US" dirty="0"/>
              <a:t> Spark with our main competitors.</a:t>
            </a:r>
          </a:p>
          <a:p>
            <a:r>
              <a:rPr lang="en-US" dirty="0"/>
              <a:t>Note that the features mentioned are Spark-implementation specific (for example, standalone </a:t>
            </a:r>
            <a:r>
              <a:rPr lang="en-US" dirty="0" err="1"/>
              <a:t>CatBoost</a:t>
            </a:r>
            <a:r>
              <a:rPr lang="en-US" dirty="0"/>
              <a:t> libraries support GPUs and there’s a binding for R)</a:t>
            </a:r>
          </a:p>
          <a:p>
            <a:endParaRPr lang="en-US" dirty="0"/>
          </a:p>
          <a:p>
            <a:r>
              <a:rPr lang="en-US" dirty="0"/>
              <a:t>The features are:</a:t>
            </a:r>
          </a:p>
          <a:p>
            <a:pPr marL="171450" indent="-171450">
              <a:buFontTx/>
              <a:buChar char="-"/>
            </a:pPr>
            <a:r>
              <a:rPr lang="en-US" dirty="0"/>
              <a:t>GPU support. We are working on supporting distributed GPU training with Spark API.</a:t>
            </a:r>
          </a:p>
          <a:p>
            <a:pPr marL="171450" indent="-171450">
              <a:buFontTx/>
              <a:buChar char="-"/>
            </a:pPr>
            <a:r>
              <a:rPr lang="en-US" dirty="0"/>
              <a:t>Categorical features. </a:t>
            </a:r>
            <a:r>
              <a:rPr lang="en-US" dirty="0" err="1"/>
              <a:t>CatBoost</a:t>
            </a:r>
            <a:r>
              <a:rPr lang="en-US" dirty="0"/>
              <a:t> has more extensive categorical features support and it extends to the Spark implementation as well.</a:t>
            </a:r>
          </a:p>
          <a:p>
            <a:pPr marL="171450" indent="-171450">
              <a:buFontTx/>
              <a:buChar char="-"/>
            </a:pPr>
            <a:r>
              <a:rPr lang="en-US" dirty="0"/>
              <a:t>Pairs training. A special mode of training that uses ordered sample pairs as a target signal for training instead of individual labels. This feature is especially useful for ranking problems.</a:t>
            </a:r>
          </a:p>
          <a:p>
            <a:pPr marL="171450" indent="-171450">
              <a:buFontTx/>
              <a:buChar char="-"/>
            </a:pPr>
            <a:r>
              <a:rPr lang="en-US" dirty="0"/>
              <a:t>Pre-quantization. </a:t>
            </a:r>
            <a:r>
              <a:rPr lang="en-US" dirty="0" err="1"/>
              <a:t>CatBoost</a:t>
            </a:r>
            <a:r>
              <a:rPr lang="en-US" dirty="0"/>
              <a:t> allows to optimize processing time and memory requirements if the same dataset is reused multiple times by pre-quantization of numeric features. We will discuss it on the next slide.</a:t>
            </a:r>
          </a:p>
          <a:p>
            <a:pPr marL="171450" indent="-171450">
              <a:buFontTx/>
              <a:buChar char="-"/>
            </a:pPr>
            <a:r>
              <a:rPr lang="en-US" dirty="0" err="1"/>
              <a:t>PySpark</a:t>
            </a:r>
            <a:r>
              <a:rPr lang="en-US" dirty="0"/>
              <a:t> and </a:t>
            </a:r>
            <a:r>
              <a:rPr lang="en-US" dirty="0" err="1"/>
              <a:t>SparkR</a:t>
            </a:r>
            <a:r>
              <a:rPr lang="en-US" dirty="0"/>
              <a:t> are APIs to use Spark from Python and R respectively. </a:t>
            </a:r>
            <a:r>
              <a:rPr lang="en-US" dirty="0" err="1"/>
              <a:t>PySpark</a:t>
            </a:r>
            <a:r>
              <a:rPr lang="en-US" dirty="0"/>
              <a:t> is fully supported by </a:t>
            </a:r>
            <a:r>
              <a:rPr lang="en-US" dirty="0" err="1"/>
              <a:t>CatBoost</a:t>
            </a:r>
            <a:r>
              <a:rPr lang="en-US" dirty="0"/>
              <a:t> Spark where there’s no </a:t>
            </a:r>
            <a:r>
              <a:rPr lang="en-US" dirty="0" err="1"/>
              <a:t>SparkR</a:t>
            </a:r>
            <a:r>
              <a:rPr lang="en-US" dirty="0"/>
              <a:t> support at the moment.</a:t>
            </a:r>
          </a:p>
        </p:txBody>
      </p:sp>
      <p:sp>
        <p:nvSpPr>
          <p:cNvPr id="4" name="Slide Number Placeholder 3"/>
          <p:cNvSpPr>
            <a:spLocks noGrp="1"/>
          </p:cNvSpPr>
          <p:nvPr>
            <p:ph type="sldNum" sz="quarter" idx="5"/>
          </p:nvPr>
        </p:nvSpPr>
        <p:spPr/>
        <p:txBody>
          <a:bodyPr/>
          <a:lstStyle/>
          <a:p>
            <a:fld id="{281397F6-5F69-4798-869B-9B0266F8F8FE}" type="slidenum">
              <a:rPr lang="ru-RU" smtClean="0"/>
              <a:t>25</a:t>
            </a:fld>
            <a:endParaRPr lang="ru-RU"/>
          </a:p>
        </p:txBody>
      </p:sp>
    </p:spTree>
    <p:extLst>
      <p:ext uri="{BB962C8B-B14F-4D97-AF65-F5344CB8AC3E}">
        <p14:creationId xmlns:p14="http://schemas.microsoft.com/office/powerpoint/2010/main" val="1711664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step often used in GBDT algorithms is the quantization of real-valued features. That is useful because it is very computationally intensive to search over all possible splits between data points. So, the common technique is to partition the real line for each feature into bins (by so called ‘borders’) and consider bin borders for split candidates instead of all possible splits between feature values in the dataset. </a:t>
            </a:r>
          </a:p>
          <a:p>
            <a:endParaRPr lang="en-US" dirty="0"/>
          </a:p>
          <a:p>
            <a:r>
              <a:rPr lang="en-US" dirty="0"/>
              <a:t>There’re multiple techniques to choose borders ranging from simple uniform partitioning of observed range to feature values in the dataset to more complex techniques that try to choose borders in such a way to maintain uniform density of data points for each bin between borders (you can see such an example on the right side of the slide).</a:t>
            </a:r>
          </a:p>
          <a:p>
            <a:r>
              <a:rPr lang="en-US" dirty="0"/>
              <a:t>The detailed discussion of these algorithms is outside the score of this presentation.</a:t>
            </a:r>
          </a:p>
          <a:p>
            <a:endParaRPr lang="en-US" dirty="0"/>
          </a:p>
          <a:p>
            <a:r>
              <a:rPr lang="en-US" dirty="0"/>
              <a:t>Quantized datasets are also usually much more storage-efficient, depending on the number of borders one feature can now be stored from 1 bit (if it has only </a:t>
            </a:r>
            <a:r>
              <a:rPr lang="en-US"/>
              <a:t>1 border) </a:t>
            </a:r>
            <a:r>
              <a:rPr lang="en-US" dirty="0"/>
              <a:t>to 1 or 2 bytes (up to 255 and 65535 borders respectively). </a:t>
            </a:r>
          </a:p>
          <a:p>
            <a:endParaRPr lang="en-US" dirty="0"/>
          </a:p>
          <a:p>
            <a:r>
              <a:rPr lang="en-US" dirty="0" err="1"/>
              <a:t>CatBoost</a:t>
            </a:r>
            <a:r>
              <a:rPr lang="en-US" dirty="0"/>
              <a:t> considers up to 255 borders by default so dataset size is typically reduced 4x (from 4-byte floats to 1-byte bins). For Spark it is even more advantageous (8x) as Spark </a:t>
            </a:r>
            <a:r>
              <a:rPr lang="en-US" dirty="0" err="1"/>
              <a:t>MLLib</a:t>
            </a:r>
            <a:r>
              <a:rPr lang="en-US" dirty="0"/>
              <a:t> typically stores features in Vectors with 8-byte Double values.</a:t>
            </a:r>
          </a:p>
          <a:p>
            <a:endParaRPr lang="en-US" dirty="0"/>
          </a:p>
          <a:p>
            <a:r>
              <a:rPr lang="en-US" dirty="0"/>
              <a:t>If the same dataset is used for training (or other uses like feature analysis) multiple times and quantization procedure parameters are the same you can save processing resources and memory if you </a:t>
            </a:r>
            <a:r>
              <a:rPr lang="en-US" dirty="0" err="1"/>
              <a:t>prequantize</a:t>
            </a:r>
            <a:r>
              <a:rPr lang="en-US" dirty="0"/>
              <a:t> this dataset and cache the result (using </a:t>
            </a:r>
            <a:r>
              <a:rPr lang="en-US" dirty="0" err="1"/>
              <a:t>Pool.quantize</a:t>
            </a:r>
            <a:r>
              <a:rPr lang="en-US" dirty="0"/>
              <a:t> function).</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26</a:t>
            </a:fld>
            <a:endParaRPr lang="ru-RU"/>
          </a:p>
        </p:txBody>
      </p:sp>
    </p:spTree>
    <p:extLst>
      <p:ext uri="{BB962C8B-B14F-4D97-AF65-F5344CB8AC3E}">
        <p14:creationId xmlns:p14="http://schemas.microsoft.com/office/powerpoint/2010/main" val="402621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can see benchmarks comparing </a:t>
            </a:r>
            <a:r>
              <a:rPr lang="en-US" dirty="0" err="1"/>
              <a:t>CatBoost</a:t>
            </a:r>
            <a:r>
              <a:rPr lang="en-US" dirty="0"/>
              <a:t> on Spark performance with our main competitors.</a:t>
            </a:r>
          </a:p>
        </p:txBody>
      </p:sp>
      <p:sp>
        <p:nvSpPr>
          <p:cNvPr id="4" name="Slide Number Placeholder 3"/>
          <p:cNvSpPr>
            <a:spLocks noGrp="1"/>
          </p:cNvSpPr>
          <p:nvPr>
            <p:ph type="sldNum" sz="quarter" idx="5"/>
          </p:nvPr>
        </p:nvSpPr>
        <p:spPr/>
        <p:txBody>
          <a:bodyPr/>
          <a:lstStyle/>
          <a:p>
            <a:fld id="{281397F6-5F69-4798-869B-9B0266F8F8FE}" type="slidenum">
              <a:rPr lang="ru-RU" smtClean="0"/>
              <a:t>27</a:t>
            </a:fld>
            <a:endParaRPr lang="ru-RU"/>
          </a:p>
        </p:txBody>
      </p:sp>
    </p:spTree>
    <p:extLst>
      <p:ext uri="{BB962C8B-B14F-4D97-AF65-F5344CB8AC3E}">
        <p14:creationId xmlns:p14="http://schemas.microsoft.com/office/powerpoint/2010/main" val="1806578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final slide.</a:t>
            </a:r>
          </a:p>
          <a:p>
            <a:endParaRPr lang="en-US" dirty="0"/>
          </a:p>
          <a:p>
            <a:r>
              <a:rPr lang="en-US" dirty="0"/>
              <a:t>Thank you for your attention.</a:t>
            </a:r>
          </a:p>
          <a:p>
            <a:endParaRPr lang="en-US" dirty="0"/>
          </a:p>
          <a:p>
            <a:r>
              <a:rPr lang="en-US" dirty="0"/>
              <a:t>Here are some useful links about both </a:t>
            </a:r>
            <a:r>
              <a:rPr lang="en-US" dirty="0" err="1"/>
              <a:t>CatBoost</a:t>
            </a:r>
            <a:r>
              <a:rPr lang="en-US" dirty="0"/>
              <a:t> in general and about </a:t>
            </a:r>
            <a:r>
              <a:rPr lang="en-US" dirty="0" err="1"/>
              <a:t>CatBoost</a:t>
            </a:r>
            <a:r>
              <a:rPr lang="en-US" dirty="0"/>
              <a:t> Spark implementation in particular.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28</a:t>
            </a:fld>
            <a:endParaRPr lang="ru-RU"/>
          </a:p>
        </p:txBody>
      </p:sp>
    </p:spTree>
    <p:extLst>
      <p:ext uri="{BB962C8B-B14F-4D97-AF65-F5344CB8AC3E}">
        <p14:creationId xmlns:p14="http://schemas.microsoft.com/office/powerpoint/2010/main" val="88058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t>
            </a:r>
            <a:r>
              <a:rPr lang="en-US" dirty="0" err="1"/>
              <a:t>CatBoost</a:t>
            </a:r>
            <a:r>
              <a:rPr lang="en-US" dirty="0"/>
              <a:t>.</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err="1">
                <a:solidFill>
                  <a:schemeClr val="bg1"/>
                </a:solidFill>
              </a:rPr>
              <a:t>CatBoost</a:t>
            </a:r>
            <a:r>
              <a:rPr lang="en-US" dirty="0">
                <a:solidFill>
                  <a:schemeClr val="bg1"/>
                </a:solidFill>
              </a:rPr>
              <a:t> is a machine learning algorithm that uses gradient boosting on decision trees (GBDT). We will briefly recall the basics of GBDT in the next few slides.</a:t>
            </a:r>
          </a:p>
          <a:p>
            <a:r>
              <a:rPr lang="en-US" dirty="0"/>
              <a:t>And it is available as an open source library with a permissive Apache 2 license, so it is both free as in freedom and free as in beer.</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3</a:t>
            </a:fld>
            <a:endParaRPr lang="ru-RU"/>
          </a:p>
        </p:txBody>
      </p:sp>
    </p:spTree>
    <p:extLst>
      <p:ext uri="{BB962C8B-B14F-4D97-AF65-F5344CB8AC3E}">
        <p14:creationId xmlns:p14="http://schemas.microsoft.com/office/powerpoint/2010/main" val="2623198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defTabSz="457200">
              <a:lnSpc>
                <a:spcPct val="125000"/>
              </a:lnSpc>
              <a:defRPr sz="2400">
                <a:latin typeface="Avenir Book"/>
                <a:ea typeface="Avenir Book"/>
                <a:cs typeface="Avenir Book"/>
                <a:sym typeface="Avenir Book"/>
              </a:defRPr>
            </a:pPr>
            <a:r>
              <a:rPr lang="en" dirty="0"/>
              <a:t>Let’s start by talking about data that is used in machine learning.</a:t>
            </a:r>
          </a:p>
          <a:p>
            <a:pPr defTabSz="457200">
              <a:lnSpc>
                <a:spcPct val="125000"/>
              </a:lnSpc>
              <a:defRPr sz="2400">
                <a:latin typeface="Avenir Book"/>
                <a:ea typeface="Avenir Book"/>
                <a:cs typeface="Avenir Book"/>
                <a:sym typeface="Avenir Book"/>
              </a:defRPr>
            </a:pPr>
            <a:r>
              <a:rPr lang="en" dirty="0"/>
              <a:t>Here you can see a one way to classify types of data used to solve practical problems today.</a:t>
            </a:r>
          </a:p>
          <a:p>
            <a:pPr defTabSz="457200">
              <a:lnSpc>
                <a:spcPct val="125000"/>
              </a:lnSpc>
              <a:defRPr sz="2400">
                <a:latin typeface="Avenir Book"/>
                <a:ea typeface="Avenir Book"/>
                <a:cs typeface="Avenir Book"/>
                <a:sym typeface="Avenir Book"/>
              </a:defRPr>
            </a:pPr>
            <a:r>
              <a:rPr lang="en" dirty="0"/>
              <a:t>Firstly, we have so-called unstructured data, like images and video, where deep learning techniques are currently dominating.</a:t>
            </a:r>
          </a:p>
          <a:p>
            <a:pPr defTabSz="457200">
              <a:lnSpc>
                <a:spcPct val="125000"/>
              </a:lnSpc>
              <a:defRPr sz="2400">
                <a:latin typeface="Avenir Book"/>
                <a:ea typeface="Avenir Book"/>
                <a:cs typeface="Avenir Book"/>
                <a:sym typeface="Avenir Book"/>
              </a:defRPr>
            </a:pPr>
            <a:r>
              <a:rPr lang="en" dirty="0"/>
              <a:t>Secondly, we have tabular, or structured data: well-engineered features are used to describe a sample we use to make predictions. Features are typically float numbers (integers are subset of float numbers). </a:t>
            </a:r>
          </a:p>
          <a:p>
            <a:pPr defTabSz="457200">
              <a:lnSpc>
                <a:spcPct val="125000"/>
              </a:lnSpc>
              <a:defRPr sz="2400">
                <a:latin typeface="Avenir Book"/>
                <a:ea typeface="Avenir Book"/>
                <a:cs typeface="Avenir Book"/>
                <a:sym typeface="Avenir Book"/>
              </a:defRPr>
            </a:pPr>
            <a:r>
              <a:rPr lang="en" dirty="0"/>
              <a:t>For this type of data the state-of-the-art results are achieved by GBDT.</a:t>
            </a:r>
          </a:p>
          <a:p>
            <a:pPr defTabSz="457200">
              <a:lnSpc>
                <a:spcPct val="125000"/>
              </a:lnSpc>
              <a:defRPr sz="2400">
                <a:latin typeface="Avenir Book"/>
                <a:ea typeface="Avenir Book"/>
                <a:cs typeface="Avenir Book"/>
                <a:sym typeface="Avenir Book"/>
              </a:defRPr>
            </a:pPr>
            <a:r>
              <a:rPr lang="en" dirty="0"/>
              <a:t> </a:t>
            </a:r>
          </a:p>
          <a:p>
            <a:endParaRPr lang="ru-RU" dirty="0"/>
          </a:p>
        </p:txBody>
      </p:sp>
      <p:sp>
        <p:nvSpPr>
          <p:cNvPr id="4" name="Номер слайда 3"/>
          <p:cNvSpPr>
            <a:spLocks noGrp="1"/>
          </p:cNvSpPr>
          <p:nvPr>
            <p:ph type="sldNum" sz="quarter" idx="5"/>
          </p:nvPr>
        </p:nvSpPr>
        <p:spPr/>
        <p:txBody>
          <a:bodyPr/>
          <a:lstStyle/>
          <a:p>
            <a:fld id="{281397F6-5F69-4798-869B-9B0266F8F8FE}" type="slidenum">
              <a:rPr lang="ru-RU" smtClean="0"/>
              <a:t>4</a:t>
            </a:fld>
            <a:endParaRPr lang="ru-RU"/>
          </a:p>
        </p:txBody>
      </p:sp>
    </p:spTree>
    <p:extLst>
      <p:ext uri="{BB962C8B-B14F-4D97-AF65-F5344CB8AC3E}">
        <p14:creationId xmlns:p14="http://schemas.microsoft.com/office/powerpoint/2010/main" val="310364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Let’s recall what are Decision Trees and why they are still so powerful.</a:t>
            </a:r>
          </a:p>
          <a:p>
            <a:r>
              <a:rPr lang="en-US" dirty="0"/>
              <a:t>Decision Tree is a simple structure with a some condition in its nodes and some values in its leaves. </a:t>
            </a:r>
          </a:p>
          <a:p>
            <a:r>
              <a:rPr lang="en-US" dirty="0"/>
              <a:t>In the simple case, model leaves contain final predictions, also there could be more complex leaves with additional values (like for example, for several classes) and even formulas in them.</a:t>
            </a:r>
          </a:p>
          <a:p>
            <a:r>
              <a:rPr lang="en-US" dirty="0"/>
              <a:t>The main disadvantage of Decision trees is that it’s really hard to avoid overfitting, or even full memorization of the training dataset. That leads to less then optimal generalization abilities of such models.</a:t>
            </a:r>
          </a:p>
          <a:p>
            <a:endParaRPr lang="en-US" dirty="0"/>
          </a:p>
          <a:p>
            <a:r>
              <a:rPr lang="en-US" dirty="0"/>
              <a:t>On this slide we have an example of a decision tree that is a simple binary classifier (answers the question ‘Is object a cat’ ?) on some objects with </a:t>
            </a:r>
            <a:r>
              <a:rPr lang="en-US" dirty="0" err="1"/>
              <a:t>boolean</a:t>
            </a:r>
            <a:r>
              <a:rPr lang="en-US" dirty="0"/>
              <a:t> features like ‘Is it an animal?’, ’Does it have whiskers?’, ‘does is purr?’</a:t>
            </a:r>
          </a:p>
          <a:p>
            <a:endParaRPr lang="en-US" dirty="0"/>
          </a:p>
          <a:p>
            <a:endParaRPr lang="ru-RU" dirty="0"/>
          </a:p>
        </p:txBody>
      </p:sp>
      <p:sp>
        <p:nvSpPr>
          <p:cNvPr id="4" name="Номер слайда 3"/>
          <p:cNvSpPr>
            <a:spLocks noGrp="1"/>
          </p:cNvSpPr>
          <p:nvPr>
            <p:ph type="sldNum" sz="quarter" idx="5"/>
          </p:nvPr>
        </p:nvSpPr>
        <p:spPr/>
        <p:txBody>
          <a:bodyPr/>
          <a:lstStyle/>
          <a:p>
            <a:fld id="{281397F6-5F69-4798-869B-9B0266F8F8FE}" type="slidenum">
              <a:rPr lang="ru-RU" smtClean="0"/>
              <a:t>5</a:t>
            </a:fld>
            <a:endParaRPr lang="ru-RU"/>
          </a:p>
        </p:txBody>
      </p:sp>
    </p:spTree>
    <p:extLst>
      <p:ext uri="{BB962C8B-B14F-4D97-AF65-F5344CB8AC3E}">
        <p14:creationId xmlns:p14="http://schemas.microsoft.com/office/powerpoint/2010/main" val="5185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Shape 745"/>
          <p:cNvSpPr>
            <a:spLocks noGrp="1" noRot="1" noChangeAspect="1"/>
          </p:cNvSpPr>
          <p:nvPr>
            <p:ph type="sldImg"/>
          </p:nvPr>
        </p:nvSpPr>
        <p:spPr>
          <a:prstGeom prst="rect">
            <a:avLst/>
          </a:prstGeom>
        </p:spPr>
        <p:txBody>
          <a:bodyPr/>
          <a:lstStyle/>
          <a:p>
            <a:endParaRPr/>
          </a:p>
        </p:txBody>
      </p:sp>
      <p:sp>
        <p:nvSpPr>
          <p:cNvPr id="746" name="Shape 746"/>
          <p:cNvSpPr>
            <a:spLocks noGrp="1"/>
          </p:cNvSpPr>
          <p:nvPr>
            <p:ph type="body" sz="quarter" idx="1"/>
          </p:nvPr>
        </p:nvSpPr>
        <p:spPr>
          <a:prstGeom prst="rect">
            <a:avLst/>
          </a:prstGeom>
        </p:spPr>
        <p:txBody>
          <a:bodyPr/>
          <a:lstStyle>
            <a:lvl1pPr defTabSz="457200">
              <a:lnSpc>
                <a:spcPct val="125000"/>
              </a:lnSpc>
              <a:defRPr sz="2400">
                <a:latin typeface="Avenir Book"/>
                <a:ea typeface="Avenir Book"/>
                <a:cs typeface="Avenir Book"/>
                <a:sym typeface="Avenir Book"/>
              </a:defRPr>
            </a:lvl1pPr>
          </a:lstStyle>
          <a:p>
            <a:pPr defTabSz="457200">
              <a:lnSpc>
                <a:spcPct val="125000"/>
              </a:lnSpc>
              <a:defRPr sz="2400">
                <a:latin typeface="Avenir Book"/>
                <a:ea typeface="Avenir Book"/>
                <a:cs typeface="Avenir Book"/>
                <a:sym typeface="Avenir Book"/>
              </a:defRPr>
            </a:pPr>
            <a:r>
              <a:rPr lang="en-GB" dirty="0"/>
              <a:t>Gradient Boosted Decision Trees.</a:t>
            </a:r>
          </a:p>
          <a:p>
            <a:pPr defTabSz="457200">
              <a:lnSpc>
                <a:spcPct val="125000"/>
              </a:lnSpc>
              <a:defRPr sz="2400">
                <a:latin typeface="Avenir Book"/>
                <a:ea typeface="Avenir Book"/>
                <a:cs typeface="Avenir Book"/>
                <a:sym typeface="Avenir Book"/>
              </a:defRPr>
            </a:pPr>
            <a:endParaRPr lang="en-GB" dirty="0"/>
          </a:p>
          <a:p>
            <a:pPr defTabSz="457200">
              <a:lnSpc>
                <a:spcPct val="125000"/>
              </a:lnSpc>
              <a:defRPr sz="2400">
                <a:latin typeface="Avenir Book"/>
                <a:ea typeface="Avenir Book"/>
                <a:cs typeface="Avenir Book"/>
                <a:sym typeface="Avenir Book"/>
              </a:defRPr>
            </a:pPr>
            <a:r>
              <a:rPr lang="en-GB" dirty="0"/>
              <a:t>This technique is very easy to use, and it has a really small number of parameters you have to tune manually to achieve good quality of the model. For GBDT it is often enough to use just 3 parameters: a maximum depth of tree, a number of trees you want to train and a learning rate. And that’s all, you could spend the rest of time working with the data, not with model parameters tuning. </a:t>
            </a:r>
          </a:p>
          <a:p>
            <a:pPr defTabSz="457200">
              <a:lnSpc>
                <a:spcPct val="125000"/>
              </a:lnSpc>
              <a:defRPr sz="2400">
                <a:latin typeface="Avenir Book"/>
                <a:ea typeface="Avenir Book"/>
                <a:cs typeface="Avenir Book"/>
                <a:sym typeface="Avenir Book"/>
              </a:defRPr>
            </a:pPr>
            <a:r>
              <a:rPr lang="en-GB" dirty="0"/>
              <a:t>Gradient boosting works well on small datasets and scales well for big ones.</a:t>
            </a:r>
          </a:p>
          <a:p>
            <a:pPr defTabSz="457200">
              <a:lnSpc>
                <a:spcPct val="125000"/>
              </a:lnSpc>
              <a:defRPr sz="2400">
                <a:latin typeface="Avenir Book"/>
                <a:ea typeface="Avenir Book"/>
                <a:cs typeface="Avenir Book"/>
                <a:sym typeface="Avenir Book"/>
              </a:defRPr>
            </a:pPr>
            <a:r>
              <a:rPr lang="en-GB" dirty="0"/>
              <a:t>And this method allows you to accurately check and avoid overfitting – you could look at the target loss function values change on the validation set and stop training when it stops increasing and start to decrease or even cut some trees from your model after training.</a:t>
            </a:r>
          </a:p>
        </p:txBody>
      </p:sp>
    </p:spTree>
    <p:extLst>
      <p:ext uri="{BB962C8B-B14F-4D97-AF65-F5344CB8AC3E}">
        <p14:creationId xmlns:p14="http://schemas.microsoft.com/office/powerpoint/2010/main" val="32874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a:t>What distinguishes Cat</a:t>
            </a:r>
            <a:r>
              <a:rPr lang="en-US" dirty="0"/>
              <a:t>B</a:t>
            </a:r>
            <a:r>
              <a:rPr lang="en-RU"/>
              <a:t>oost </a:t>
            </a:r>
            <a:r>
              <a:rPr lang="en-RU" dirty="0"/>
              <a:t>from </a:t>
            </a:r>
            <a:r>
              <a:rPr lang="en-RU"/>
              <a:t>other </a:t>
            </a:r>
            <a:r>
              <a:rPr lang="en-US" dirty="0"/>
              <a:t>GBDT </a:t>
            </a:r>
            <a:r>
              <a:rPr lang="en-RU"/>
              <a:t>libraries?</a:t>
            </a:r>
            <a:endParaRPr lang="en-US" dirty="0"/>
          </a:p>
          <a:p>
            <a:r>
              <a:rPr lang="en-US" dirty="0"/>
              <a:t>First – </a:t>
            </a:r>
            <a:r>
              <a:rPr lang="en-US" dirty="0" err="1"/>
              <a:t>CatBoost</a:t>
            </a:r>
            <a:r>
              <a:rPr lang="en-US" dirty="0"/>
              <a:t> takes its name from ‘Categorical Boosting’, it means that the main focus of </a:t>
            </a:r>
            <a:r>
              <a:rPr lang="en-US" dirty="0" err="1"/>
              <a:t>CatBoost</a:t>
            </a:r>
            <a:r>
              <a:rPr lang="en-US" dirty="0"/>
              <a:t> originally was to provide sophisticated categorical features support. You can read about it in detail in papers and in the other educational materials on our website. And recently </a:t>
            </a:r>
            <a:r>
              <a:rPr lang="en-US" dirty="0" err="1"/>
              <a:t>CatBoost</a:t>
            </a:r>
            <a:r>
              <a:rPr lang="en-US" dirty="0"/>
              <a:t> also added additional feature types – features derived from Text and Embeddings data.</a:t>
            </a:r>
            <a:endParaRPr lang="en-RU"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Other distinguishing feature of </a:t>
            </a:r>
            <a:r>
              <a:rPr lang="en-US" dirty="0" err="1"/>
              <a:t>CatBoost</a:t>
            </a:r>
            <a:r>
              <a:rPr lang="en-US" dirty="0"/>
              <a:t> is that it supports training with pairs which is very useful for ranking problems. This feature is widely used in </a:t>
            </a:r>
            <a:r>
              <a:rPr lang="en-US" dirty="0" err="1"/>
              <a:t>Yandex.Search</a:t>
            </a:r>
            <a:r>
              <a:rPr lang="en-US" dirty="0"/>
              <a:t>.</a:t>
            </a:r>
          </a:p>
          <a:p>
            <a:r>
              <a:rPr lang="en-US" dirty="0"/>
              <a:t>We </a:t>
            </a:r>
            <a:r>
              <a:rPr lang="en-RU"/>
              <a:t>spend a lot of time tuning default parameters of CatBoost to make it work with pretty good quality with default parameters</a:t>
            </a:r>
            <a:r>
              <a:rPr lang="en-US" dirty="0"/>
              <a:t>.</a:t>
            </a:r>
          </a:p>
          <a:p>
            <a:r>
              <a:rPr lang="en-US" dirty="0" err="1"/>
              <a:t>CatBoost</a:t>
            </a:r>
            <a:r>
              <a:rPr lang="en-US" dirty="0"/>
              <a:t> standalone model applier is fast</a:t>
            </a:r>
          </a:p>
          <a:p>
            <a:r>
              <a:rPr lang="en-US" dirty="0"/>
              <a:t>Also </a:t>
            </a:r>
            <a:r>
              <a:rPr lang="en-US" dirty="0" err="1"/>
              <a:t>CatBoost</a:t>
            </a:r>
            <a:r>
              <a:rPr lang="en-US" dirty="0"/>
              <a:t> supports exporting models to the variety of common model formats so you can use it with multiple training and inference ecosystems.</a:t>
            </a:r>
            <a:endParaRPr lang="en-RU" dirty="0"/>
          </a:p>
          <a:p>
            <a:r>
              <a:rPr lang="en-US" dirty="0" err="1"/>
              <a:t>CatBoost</a:t>
            </a:r>
            <a:r>
              <a:rPr lang="en-US" dirty="0"/>
              <a:t> has many model analysis tools, including calculating feature importance, SHAP values and SHAP Interaction values.</a:t>
            </a:r>
          </a:p>
          <a:p>
            <a:r>
              <a:rPr lang="en-US" dirty="0"/>
              <a:t>At last, it is important to mention that </a:t>
            </a:r>
            <a:r>
              <a:rPr lang="en-US" dirty="0" err="1"/>
              <a:t>CatBoost</a:t>
            </a:r>
            <a:r>
              <a:rPr lang="en-US" dirty="0"/>
              <a:t> is stable and used in the production environment as well as for scientific research.</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7</a:t>
            </a:fld>
            <a:endParaRPr lang="ru-RU"/>
          </a:p>
        </p:txBody>
      </p:sp>
    </p:spTree>
    <p:extLst>
      <p:ext uri="{BB962C8B-B14F-4D97-AF65-F5344CB8AC3E}">
        <p14:creationId xmlns:p14="http://schemas.microsoft.com/office/powerpoint/2010/main" val="195459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feature types supported by </a:t>
            </a:r>
            <a:r>
              <a:rPr lang="en-US" dirty="0" err="1"/>
              <a:t>CatBoost</a:t>
            </a:r>
            <a:r>
              <a:rPr lang="en-US" dirty="0"/>
              <a:t>.</a:t>
            </a:r>
            <a:endParaRPr lang="ru-RU" dirty="0"/>
          </a:p>
        </p:txBody>
      </p:sp>
      <p:sp>
        <p:nvSpPr>
          <p:cNvPr id="4" name="Slide Number Placeholder 3"/>
          <p:cNvSpPr>
            <a:spLocks noGrp="1"/>
          </p:cNvSpPr>
          <p:nvPr>
            <p:ph type="sldNum" sz="quarter" idx="5"/>
          </p:nvPr>
        </p:nvSpPr>
        <p:spPr/>
        <p:txBody>
          <a:bodyPr/>
          <a:lstStyle/>
          <a:p>
            <a:fld id="{281397F6-5F69-4798-869B-9B0266F8F8FE}" type="slidenum">
              <a:rPr lang="ru-RU" smtClean="0"/>
              <a:t>8</a:t>
            </a:fld>
            <a:endParaRPr lang="ru-RU"/>
          </a:p>
        </p:txBody>
      </p:sp>
    </p:spTree>
    <p:extLst>
      <p:ext uri="{BB962C8B-B14F-4D97-AF65-F5344CB8AC3E}">
        <p14:creationId xmlns:p14="http://schemas.microsoft.com/office/powerpoint/2010/main" val="57953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feature type is the most common one – when features are real numbers (or integers, which are actually a subset of real numbers).</a:t>
            </a:r>
          </a:p>
          <a:p>
            <a:r>
              <a:rPr lang="en-US" dirty="0"/>
              <a:t>Common examples are features like ‘length’, ‘weight’ and other measurements of something.</a:t>
            </a:r>
          </a:p>
          <a:p>
            <a:endParaRPr lang="en-US" dirty="0"/>
          </a:p>
          <a:p>
            <a:r>
              <a:rPr lang="en-US" dirty="0"/>
              <a:t>Decision trees work well with such features – decision functions in the nodes are predicates that compare a real value with some threshold that is selected during the training.</a:t>
            </a:r>
          </a:p>
        </p:txBody>
      </p:sp>
      <p:sp>
        <p:nvSpPr>
          <p:cNvPr id="4" name="Slide Number Placeholder 3"/>
          <p:cNvSpPr>
            <a:spLocks noGrp="1"/>
          </p:cNvSpPr>
          <p:nvPr>
            <p:ph type="sldNum" sz="quarter" idx="5"/>
          </p:nvPr>
        </p:nvSpPr>
        <p:spPr/>
        <p:txBody>
          <a:bodyPr/>
          <a:lstStyle/>
          <a:p>
            <a:fld id="{281397F6-5F69-4798-869B-9B0266F8F8FE}" type="slidenum">
              <a:rPr lang="ru-RU" smtClean="0"/>
              <a:t>9</a:t>
            </a:fld>
            <a:endParaRPr lang="ru-RU"/>
          </a:p>
        </p:txBody>
      </p:sp>
    </p:spTree>
    <p:extLst>
      <p:ext uri="{BB962C8B-B14F-4D97-AF65-F5344CB8AC3E}">
        <p14:creationId xmlns:p14="http://schemas.microsoft.com/office/powerpoint/2010/main" val="728120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41689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80000"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62000" anchor="b" anchorCtr="0">
            <a:noAutofit/>
          </a:bodyPr>
          <a:lstStyle>
            <a:lvl1pPr indent="0">
              <a:lnSpc>
                <a:spcPct val="100000"/>
              </a:lnSpc>
              <a:spcBef>
                <a:spcPts val="0"/>
              </a:spcBef>
              <a:spcAft>
                <a:spcPts val="0"/>
              </a:spcAft>
              <a:defRPr sz="7200" b="1"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22545"/>
            <a:ext cx="18308288" cy="442660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20452536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31440"/>
            <a:ext cx="102392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1516821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31440"/>
            <a:ext cx="139059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583199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55988"/>
            <a:ext cx="6581140" cy="8793162"/>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31440"/>
            <a:ext cx="138968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4670553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3896875"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31440"/>
            <a:ext cx="65835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5702163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21224776" cy="8785860"/>
          </a:xfrm>
        </p:spPr>
        <p:txBody>
          <a:bodyPr tIns="468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9389880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8309023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658485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63290"/>
            <a:ext cx="657897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63290"/>
            <a:ext cx="6583917"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3521121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51999"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268259877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700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52160" y="3111500"/>
            <a:ext cx="19406838" cy="6213475"/>
          </a:xfrm>
        </p:spPr>
        <p:txBody>
          <a:bodyPr tIns="180000"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3908282088"/>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endParaRPr lang="ru-RU" dirty="0"/>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4259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26986255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5633325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
        <p:nvSpPr>
          <p:cNvPr id="31" name="Рисунок 10">
            <a:extLst>
              <a:ext uri="{FF2B5EF4-FFF2-40B4-BE49-F238E27FC236}">
                <a16:creationId xmlns:a16="http://schemas.microsoft.com/office/drawing/2014/main" id="{EDCF3707-D507-EE43-908E-05F8BD123C22}"/>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33" name="Рисунок 10">
            <a:extLst>
              <a:ext uri="{FF2B5EF4-FFF2-40B4-BE49-F238E27FC236}">
                <a16:creationId xmlns:a16="http://schemas.microsoft.com/office/drawing/2014/main" id="{338C2023-7709-FA4E-82B3-344C61A157ED}"/>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4" name="Рисунок 10">
            <a:extLst>
              <a:ext uri="{FF2B5EF4-FFF2-40B4-BE49-F238E27FC236}">
                <a16:creationId xmlns:a16="http://schemas.microsoft.com/office/drawing/2014/main" id="{FEEA7C5F-02DF-494E-A3DD-371DBF79D422}"/>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234FC2DF-131A-424E-98BF-B350AB6AFA20}"/>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Tree>
    <p:extLst>
      <p:ext uri="{BB962C8B-B14F-4D97-AF65-F5344CB8AC3E}">
        <p14:creationId xmlns:p14="http://schemas.microsoft.com/office/powerpoint/2010/main" val="26324869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5" name="Рисунок 10">
            <a:extLst>
              <a:ext uri="{FF2B5EF4-FFF2-40B4-BE49-F238E27FC236}">
                <a16:creationId xmlns:a16="http://schemas.microsoft.com/office/drawing/2014/main" id="{1BD774AD-5E7F-E840-8C33-B151995FE976}"/>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26" name="Рисунок 10">
            <a:extLst>
              <a:ext uri="{FF2B5EF4-FFF2-40B4-BE49-F238E27FC236}">
                <a16:creationId xmlns:a16="http://schemas.microsoft.com/office/drawing/2014/main" id="{DB250544-28AA-8443-8C89-1C2284A77F23}"/>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94A8308A-2698-E24C-8AEA-822C5EA2655A}"/>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6" name="Рисунок 10">
            <a:extLst>
              <a:ext uri="{FF2B5EF4-FFF2-40B4-BE49-F238E27FC236}">
                <a16:creationId xmlns:a16="http://schemas.microsoft.com/office/drawing/2014/main" id="{5A3327EC-3702-7445-84A6-E66DB496B24E}"/>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
        <p:nvSpPr>
          <p:cNvPr id="37" name="Текст 13">
            <a:extLst>
              <a:ext uri="{FF2B5EF4-FFF2-40B4-BE49-F238E27FC236}">
                <a16:creationId xmlns:a16="http://schemas.microsoft.com/office/drawing/2014/main" id="{1F9C788A-0539-844B-A9E2-7E5787FDC48E}"/>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38" name="Текст 13">
            <a:extLst>
              <a:ext uri="{FF2B5EF4-FFF2-40B4-BE49-F238E27FC236}">
                <a16:creationId xmlns:a16="http://schemas.microsoft.com/office/drawing/2014/main" id="{D00BA3AD-071F-454D-9E76-04A384CEB42D}"/>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9" name="Текст 13">
            <a:extLst>
              <a:ext uri="{FF2B5EF4-FFF2-40B4-BE49-F238E27FC236}">
                <a16:creationId xmlns:a16="http://schemas.microsoft.com/office/drawing/2014/main" id="{0801B247-141C-BF4E-B3B8-67528581BE75}"/>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40" name="Текст 13">
            <a:extLst>
              <a:ext uri="{FF2B5EF4-FFF2-40B4-BE49-F238E27FC236}">
                <a16:creationId xmlns:a16="http://schemas.microsoft.com/office/drawing/2014/main" id="{71D4666A-7E76-4242-BF15-CECA56F77772}"/>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Tree>
    <p:extLst>
      <p:ext uri="{BB962C8B-B14F-4D97-AF65-F5344CB8AC3E}">
        <p14:creationId xmlns:p14="http://schemas.microsoft.com/office/powerpoint/2010/main" val="8271882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01850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Текст ">
    <p:spTree>
      <p:nvGrpSpPr>
        <p:cNvPr id="1" name=""/>
        <p:cNvGrpSpPr/>
        <p:nvPr/>
      </p:nvGrpSpPr>
      <p:grpSpPr>
        <a:xfrm>
          <a:off x="0" y="0"/>
          <a:ext cx="0" cy="0"/>
          <a:chOff x="0" y="0"/>
          <a:chExt cx="0" cy="0"/>
        </a:xfrm>
      </p:grpSpPr>
      <p:sp>
        <p:nvSpPr>
          <p:cNvPr id="90" name="Body Level One…"/>
          <p:cNvSpPr txBox="1">
            <a:spLocks noGrp="1"/>
          </p:cNvSpPr>
          <p:nvPr>
            <p:ph type="body" idx="1"/>
          </p:nvPr>
        </p:nvSpPr>
        <p:spPr>
          <a:xfrm>
            <a:off x="1137450" y="3050408"/>
            <a:ext cx="18691114" cy="9138786"/>
          </a:xfrm>
          <a:prstGeom prst="rect">
            <a:avLst/>
          </a:prstGeom>
        </p:spPr>
        <p:txBody>
          <a:bodyPr/>
          <a:lstStyle>
            <a:lvl2pPr marL="380962" indent="-380962">
              <a:buBlip>
                <a:blip r:embed="rId2"/>
              </a:buBlip>
            </a:lvl2pPr>
            <a:lvl3pPr>
              <a:buSzPct val="150000"/>
            </a:lvl3pPr>
            <a:lvl4pPr marL="1142886" indent="-761924"/>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
        <p:nvSpPr>
          <p:cNvPr id="92" name="Rectangle"/>
          <p:cNvSpPr txBox="1">
            <a:spLocks noGrp="1"/>
          </p:cNvSpPr>
          <p:nvPr>
            <p:ph type="body" sz="quarter" idx="13"/>
          </p:nvPr>
        </p:nvSpPr>
        <p:spPr>
          <a:xfrm>
            <a:off x="1147320" y="12687301"/>
            <a:ext cx="20562358" cy="563601"/>
          </a:xfrm>
          <a:prstGeom prst="rect">
            <a:avLst/>
          </a:prstGeom>
        </p:spPr>
        <p:txBody>
          <a:bodyPr anchor="b"/>
          <a:lstStyle>
            <a:lvl1pPr>
              <a:lnSpc>
                <a:spcPct val="90000"/>
              </a:lnSpc>
              <a:spcBef>
                <a:spcPts val="0"/>
              </a:spcBef>
              <a:tabLst>
                <a:tab pos="5523948" algn="l"/>
              </a:tabLst>
              <a:defRPr sz="3000" baseline="0"/>
            </a:lvl1pPr>
          </a:lstStyle>
          <a:p>
            <a:pPr>
              <a:lnSpc>
                <a:spcPct val="90000"/>
              </a:lnSpc>
              <a:spcBef>
                <a:spcPts val="0"/>
              </a:spcBef>
              <a:tabLst>
                <a:tab pos="5524500" algn="l"/>
              </a:tabLst>
              <a:defRPr sz="3000" baseline="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9753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1_Текст и изображение">
    <p:spTree>
      <p:nvGrpSpPr>
        <p:cNvPr id="1" name=""/>
        <p:cNvGrpSpPr/>
        <p:nvPr/>
      </p:nvGrpSpPr>
      <p:grpSpPr>
        <a:xfrm>
          <a:off x="0" y="0"/>
          <a:ext cx="0" cy="0"/>
          <a:chOff x="0" y="0"/>
          <a:chExt cx="0" cy="0"/>
        </a:xfrm>
      </p:grpSpPr>
      <p:sp>
        <p:nvSpPr>
          <p:cNvPr id="361" name="Body Level One…"/>
          <p:cNvSpPr txBox="1">
            <a:spLocks noGrp="1"/>
          </p:cNvSpPr>
          <p:nvPr>
            <p:ph type="body" sz="quarter" idx="1"/>
          </p:nvPr>
        </p:nvSpPr>
        <p:spPr>
          <a:xfrm>
            <a:off x="3900888" y="4002306"/>
            <a:ext cx="8008881" cy="6854090"/>
          </a:xfrm>
          <a:prstGeom prst="rect">
            <a:avLst/>
          </a:prstGeom>
        </p:spPr>
        <p:txBody>
          <a:bodyPr lIns="38100" tIns="38100" rIns="38100" bIns="38100"/>
          <a:lstStyle>
            <a:lvl1pPr defTabSz="825417">
              <a:defRPr sz="4600" baseline="6521"/>
            </a:lvl1pPr>
            <a:lvl2pPr marL="365088" indent="-365088" defTabSz="825417">
              <a:spcBef>
                <a:spcPts val="0"/>
              </a:spcBef>
              <a:buSzPct val="105999"/>
              <a:buBlip>
                <a:blip r:embed="rId2"/>
              </a:buBlip>
              <a:defRPr sz="4600" baseline="6521"/>
            </a:lvl2pPr>
            <a:lvl3pPr marL="1111139" indent="-730177" defTabSz="825417">
              <a:defRPr sz="4600" baseline="6521"/>
            </a:lvl3pPr>
            <a:lvl4pPr marL="1111139" indent="-730177" defTabSz="825417">
              <a:defRPr sz="4600" baseline="6521"/>
            </a:lvl4pPr>
            <a:lvl5pPr defTabSz="825417">
              <a:defRPr sz="4600" baseline="6521"/>
            </a:lvl5pPr>
          </a:lstStyle>
          <a:p>
            <a:r>
              <a:t>Body Level One</a:t>
            </a:r>
          </a:p>
          <a:p>
            <a:pPr lvl="1"/>
            <a:r>
              <a:t>Body Level Two</a:t>
            </a:r>
          </a:p>
          <a:p>
            <a:pPr lvl="2"/>
            <a:r>
              <a:t>Body Level Three</a:t>
            </a:r>
          </a:p>
          <a:p>
            <a:pPr lvl="3"/>
            <a:r>
              <a:t>Body Level Four</a:t>
            </a:r>
          </a:p>
          <a:p>
            <a:pPr lvl="4"/>
            <a:r>
              <a:t>Body Level Five</a:t>
            </a:r>
          </a:p>
        </p:txBody>
      </p:sp>
      <p:sp>
        <p:nvSpPr>
          <p:cNvPr id="362" name="Title Text"/>
          <p:cNvSpPr txBox="1">
            <a:spLocks noGrp="1"/>
          </p:cNvSpPr>
          <p:nvPr>
            <p:ph type="title"/>
          </p:nvPr>
        </p:nvSpPr>
        <p:spPr>
          <a:xfrm>
            <a:off x="3907233" y="2284265"/>
            <a:ext cx="16567949" cy="1242147"/>
          </a:xfrm>
          <a:prstGeom prst="rect">
            <a:avLst/>
          </a:prstGeom>
        </p:spPr>
        <p:txBody>
          <a:bodyPr lIns="38100" tIns="38100" rIns="38100" bIns="38100"/>
          <a:lstStyle>
            <a:lvl1pPr defTabSz="825417">
              <a:defRPr sz="7799" baseline="-5128"/>
            </a:lvl1pPr>
          </a:lstStyle>
          <a:p>
            <a:r>
              <a:t>Title Text</a:t>
            </a:r>
          </a:p>
        </p:txBody>
      </p:sp>
      <p:sp>
        <p:nvSpPr>
          <p:cNvPr id="363" name="Rectangle"/>
          <p:cNvSpPr txBox="1">
            <a:spLocks noGrp="1"/>
          </p:cNvSpPr>
          <p:nvPr>
            <p:ph type="body" sz="quarter" idx="13"/>
          </p:nvPr>
        </p:nvSpPr>
        <p:spPr>
          <a:xfrm>
            <a:off x="3908755" y="12857538"/>
            <a:ext cx="15421770" cy="419101"/>
          </a:xfrm>
          <a:prstGeom prst="rect">
            <a:avLst/>
          </a:prstGeom>
        </p:spPr>
        <p:txBody>
          <a:bodyPr lIns="38100" tIns="38100" rIns="38100" bIns="38100" anchor="b"/>
          <a:lstStyle>
            <a:lvl1pPr defTabSz="825417">
              <a:lnSpc>
                <a:spcPct val="90000"/>
              </a:lnSpc>
              <a:spcBef>
                <a:spcPts val="0"/>
              </a:spcBef>
              <a:tabLst>
                <a:tab pos="5523948" algn="l"/>
              </a:tabLst>
              <a:defRPr sz="2800"/>
            </a:lvl1pPr>
          </a:lstStyle>
          <a:p>
            <a:pPr defTabSz="825500">
              <a:lnSpc>
                <a:spcPct val="90000"/>
              </a:lnSpc>
              <a:spcBef>
                <a:spcPts val="0"/>
              </a:spcBef>
              <a:tabLst>
                <a:tab pos="5524500" algn="l"/>
              </a:tabLst>
              <a:defRPr sz="2800"/>
            </a:pPr>
            <a:endParaRPr/>
          </a:p>
        </p:txBody>
      </p:sp>
      <p:sp>
        <p:nvSpPr>
          <p:cNvPr id="364" name="Slide Number"/>
          <p:cNvSpPr txBox="1">
            <a:spLocks noGrp="1"/>
          </p:cNvSpPr>
          <p:nvPr>
            <p:ph type="sldNum" sz="quarter" idx="2"/>
          </p:nvPr>
        </p:nvSpPr>
        <p:spPr>
          <a:xfrm>
            <a:off x="19771391" y="12811501"/>
            <a:ext cx="848143" cy="508001"/>
          </a:xfrm>
          <a:prstGeom prst="rect">
            <a:avLst/>
          </a:prstGeom>
        </p:spPr>
        <p:txBody>
          <a:bodyPr wrap="square" lIns="38100" tIns="38100" rIns="38100" bIns="38100" anchor="b"/>
          <a:lstStyle>
            <a:lvl1pPr defTabSz="825417">
              <a:defRPr sz="2800"/>
            </a:lvl1pPr>
          </a:lstStyle>
          <a:p>
            <a:fld id="{86CB4B4D-7CA3-9044-876B-883B54F8677D}" type="slidenum">
              <a:t>‹#›</a:t>
            </a:fld>
            <a:endParaRPr/>
          </a:p>
        </p:txBody>
      </p:sp>
      <p:sp>
        <p:nvSpPr>
          <p:cNvPr id="365" name="Image"/>
          <p:cNvSpPr>
            <a:spLocks noGrp="1"/>
          </p:cNvSpPr>
          <p:nvPr>
            <p:ph type="pic" sz="quarter" idx="14"/>
          </p:nvPr>
        </p:nvSpPr>
        <p:spPr>
          <a:xfrm>
            <a:off x="12473313" y="4003229"/>
            <a:ext cx="8005983" cy="6858001"/>
          </a:xfrm>
          <a:prstGeom prst="rect">
            <a:avLst/>
          </a:prstGeom>
        </p:spPr>
        <p:txBody>
          <a:bodyPr lIns="91439" tIns="45719" rIns="91439" bIns="45719" anchor="t"/>
          <a:lstStyle/>
          <a:p>
            <a:endParaRPr/>
          </a:p>
        </p:txBody>
      </p:sp>
    </p:spTree>
    <p:extLst>
      <p:ext uri="{BB962C8B-B14F-4D97-AF65-F5344CB8AC3E}">
        <p14:creationId xmlns:p14="http://schemas.microsoft.com/office/powerpoint/2010/main" val="349025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dirty="0"/>
              <a:t>https://</a:t>
            </a:r>
            <a:r>
              <a:rPr lang="en-GB" dirty="0" err="1"/>
              <a:t>colab.research.google.com</a:t>
            </a:r>
            <a:r>
              <a:rPr lang="en-GB" dirty="0"/>
              <a:t>/</a:t>
            </a:r>
            <a:r>
              <a:rPr lang="en-GB" dirty="0" err="1"/>
              <a:t>github</a:t>
            </a:r>
            <a:r>
              <a:rPr lang="en-GB" dirty="0"/>
              <a:t>/</a:t>
            </a:r>
            <a:r>
              <a:rPr lang="en-GB" dirty="0" err="1"/>
              <a:t>catboost</a:t>
            </a:r>
            <a:r>
              <a:rPr lang="en-GB" dirty="0"/>
              <a:t>/tutorials/blob/master/events/2020_odsc_west/</a:t>
            </a:r>
            <a:r>
              <a:rPr lang="en-GB" dirty="0" err="1"/>
              <a:t>text_features.ipynb</a:t>
            </a:r>
            <a:endParaRPr lang="ru-RU" dirty="0"/>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29849"/>
            <a:ext cx="21224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atin typeface="+mn-l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Пятый уровень</a:t>
            </a:r>
          </a:p>
        </p:txBody>
      </p:sp>
    </p:spTree>
    <p:extLst>
      <p:ext uri="{BB962C8B-B14F-4D97-AF65-F5344CB8AC3E}">
        <p14:creationId xmlns:p14="http://schemas.microsoft.com/office/powerpoint/2010/main" val="1157770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29849"/>
            <a:ext cx="13898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190631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29849"/>
            <a:ext cx="102392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29849"/>
            <a:ext cx="10239569"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8625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29850"/>
            <a:ext cx="13898775" cy="406632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318206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29849"/>
            <a:ext cx="10239275"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29849"/>
            <a:ext cx="1023956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170490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29849"/>
            <a:ext cx="6584850"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29849"/>
            <a:ext cx="6577717"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29849"/>
            <a:ext cx="658085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2899453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760573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55988"/>
            <a:ext cx="21224776" cy="7326312"/>
          </a:xfrm>
          <a:prstGeom prst="rect">
            <a:avLst/>
          </a:prstGeom>
        </p:spPr>
        <p:txBody>
          <a:bodyPr vert="horz" lIns="0" tIns="0" rIns="0" bIns="251999"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21681"/>
            <a:ext cx="17565587" cy="112746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4367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3582631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Рисунок 2">
            <a:extLst>
              <a:ext uri="{FF2B5EF4-FFF2-40B4-BE49-F238E27FC236}">
                <a16:creationId xmlns:a16="http://schemas.microsoft.com/office/drawing/2014/main" id="{F849F259-E97D-C24B-8BF0-C7DFA2E03D20}"/>
              </a:ext>
            </a:extLst>
          </p:cNvPr>
          <p:cNvSpPr>
            <a:spLocks noGrp="1"/>
          </p:cNvSpPr>
          <p:nvPr>
            <p:ph type="pic" sz="quarter" idx="14" hasCustomPrompt="1"/>
          </p:nvPr>
        </p:nvSpPr>
        <p:spPr>
          <a:xfrm>
            <a:off x="3035300" y="5903400"/>
            <a:ext cx="2938463" cy="2461556"/>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634890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4" name="Рисунок 2">
            <a:extLst>
              <a:ext uri="{FF2B5EF4-FFF2-40B4-BE49-F238E27FC236}">
                <a16:creationId xmlns:a16="http://schemas.microsoft.com/office/drawing/2014/main" id="{EE43F7BE-93A2-0043-BFDC-BB3FA2ACAB8D}"/>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7" name="Рисунок 2">
            <a:extLst>
              <a:ext uri="{FF2B5EF4-FFF2-40B4-BE49-F238E27FC236}">
                <a16:creationId xmlns:a16="http://schemas.microsoft.com/office/drawing/2014/main" id="{B25CCFA3-8B97-5A40-AA50-87E8A13E339F}"/>
              </a:ext>
            </a:extLst>
          </p:cNvPr>
          <p:cNvSpPr>
            <a:spLocks noGrp="1"/>
          </p:cNvSpPr>
          <p:nvPr>
            <p:ph type="pic" sz="quarter" idx="25" hasCustomPrompt="1"/>
          </p:nvPr>
        </p:nvSpPr>
        <p:spPr>
          <a:xfrm>
            <a:off x="8905224"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8" name="Рисунок 2">
            <a:extLst>
              <a:ext uri="{FF2B5EF4-FFF2-40B4-BE49-F238E27FC236}">
                <a16:creationId xmlns:a16="http://schemas.microsoft.com/office/drawing/2014/main" id="{81A3FFD3-33D2-6043-8F3D-69D7A54B9743}"/>
              </a:ext>
            </a:extLst>
          </p:cNvPr>
          <p:cNvSpPr>
            <a:spLocks noGrp="1"/>
          </p:cNvSpPr>
          <p:nvPr>
            <p:ph type="pic" sz="quarter" idx="26" hasCustomPrompt="1"/>
          </p:nvPr>
        </p:nvSpPr>
        <p:spPr>
          <a:xfrm>
            <a:off x="1622978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158058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1" name="Текст 3">
            <a:extLst>
              <a:ext uri="{FF2B5EF4-FFF2-40B4-BE49-F238E27FC236}">
                <a16:creationId xmlns:a16="http://schemas.microsoft.com/office/drawing/2014/main" id="{1BA67519-7FF6-6A4D-AA35-DD4676EF513D}"/>
              </a:ext>
            </a:extLst>
          </p:cNvPr>
          <p:cNvSpPr>
            <a:spLocks noGrp="1"/>
          </p:cNvSpPr>
          <p:nvPr>
            <p:ph type="body" sz="quarter" idx="11"/>
          </p:nvPr>
        </p:nvSpPr>
        <p:spPr>
          <a:xfrm>
            <a:off x="1587602" y="7455428"/>
            <a:ext cx="4752873"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9" name="Рисунок 2">
            <a:extLst>
              <a:ext uri="{FF2B5EF4-FFF2-40B4-BE49-F238E27FC236}">
                <a16:creationId xmlns:a16="http://schemas.microsoft.com/office/drawing/2014/main" id="{07DEE891-3469-564C-B6BE-5FDA03A0E6D3}"/>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Текст 3">
            <a:extLst>
              <a:ext uri="{FF2B5EF4-FFF2-40B4-BE49-F238E27FC236}">
                <a16:creationId xmlns:a16="http://schemas.microsoft.com/office/drawing/2014/main" id="{ACA28A7C-23D1-B048-AD02-4F2935C5527B}"/>
              </a:ext>
            </a:extLst>
          </p:cNvPr>
          <p:cNvSpPr>
            <a:spLocks noGrp="1"/>
          </p:cNvSpPr>
          <p:nvPr>
            <p:ph type="body" sz="quarter" idx="15"/>
          </p:nvPr>
        </p:nvSpPr>
        <p:spPr>
          <a:xfrm>
            <a:off x="7079644" y="7455428"/>
            <a:ext cx="4747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1" name="Рисунок 2">
            <a:extLst>
              <a:ext uri="{FF2B5EF4-FFF2-40B4-BE49-F238E27FC236}">
                <a16:creationId xmlns:a16="http://schemas.microsoft.com/office/drawing/2014/main" id="{0A210F1D-744E-964A-ACF1-3D683FC6F0F9}"/>
              </a:ext>
            </a:extLst>
          </p:cNvPr>
          <p:cNvSpPr>
            <a:spLocks noGrp="1"/>
          </p:cNvSpPr>
          <p:nvPr>
            <p:ph type="pic" sz="quarter" idx="16" hasCustomPrompt="1"/>
          </p:nvPr>
        </p:nvSpPr>
        <p:spPr>
          <a:xfrm>
            <a:off x="7077538"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2" name="Текст 3">
            <a:extLst>
              <a:ext uri="{FF2B5EF4-FFF2-40B4-BE49-F238E27FC236}">
                <a16:creationId xmlns:a16="http://schemas.microsoft.com/office/drawing/2014/main" id="{EA6FB9E2-4FC7-DB4A-BBC2-2B19A7FDB3CC}"/>
              </a:ext>
            </a:extLst>
          </p:cNvPr>
          <p:cNvSpPr>
            <a:spLocks noGrp="1"/>
          </p:cNvSpPr>
          <p:nvPr>
            <p:ph type="body" sz="quarter" idx="17"/>
          </p:nvPr>
        </p:nvSpPr>
        <p:spPr>
          <a:xfrm>
            <a:off x="12572807" y="7455428"/>
            <a:ext cx="4745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88F39D33-7ADF-ED46-BCC5-341882E6AF47}"/>
              </a:ext>
            </a:extLst>
          </p:cNvPr>
          <p:cNvSpPr>
            <a:spLocks noGrp="1"/>
          </p:cNvSpPr>
          <p:nvPr>
            <p:ph type="pic" sz="quarter" idx="18" hasCustomPrompt="1"/>
          </p:nvPr>
        </p:nvSpPr>
        <p:spPr>
          <a:xfrm>
            <a:off x="12572650"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Текст 3">
            <a:extLst>
              <a:ext uri="{FF2B5EF4-FFF2-40B4-BE49-F238E27FC236}">
                <a16:creationId xmlns:a16="http://schemas.microsoft.com/office/drawing/2014/main" id="{21FFDC78-F317-FC4E-B13A-8E21382D5F4F}"/>
              </a:ext>
            </a:extLst>
          </p:cNvPr>
          <p:cNvSpPr>
            <a:spLocks noGrp="1"/>
          </p:cNvSpPr>
          <p:nvPr>
            <p:ph type="body" sz="quarter" idx="19"/>
          </p:nvPr>
        </p:nvSpPr>
        <p:spPr>
          <a:xfrm>
            <a:off x="18057798" y="7455428"/>
            <a:ext cx="4754577"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5" name="Рисунок 2">
            <a:extLst>
              <a:ext uri="{FF2B5EF4-FFF2-40B4-BE49-F238E27FC236}">
                <a16:creationId xmlns:a16="http://schemas.microsoft.com/office/drawing/2014/main" id="{8F1AE6B9-5E2B-C046-9C13-7810851DDB22}"/>
              </a:ext>
            </a:extLst>
          </p:cNvPr>
          <p:cNvSpPr>
            <a:spLocks noGrp="1"/>
          </p:cNvSpPr>
          <p:nvPr>
            <p:ph type="pic" sz="quarter" idx="20" hasCustomPrompt="1"/>
          </p:nvPr>
        </p:nvSpPr>
        <p:spPr>
          <a:xfrm>
            <a:off x="1805764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795538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8" name="Рисунок 2">
            <a:extLst>
              <a:ext uri="{FF2B5EF4-FFF2-40B4-BE49-F238E27FC236}">
                <a16:creationId xmlns:a16="http://schemas.microsoft.com/office/drawing/2014/main" id="{C5FF8DA1-67B6-6442-A9F0-752AD164517D}"/>
              </a:ext>
            </a:extLst>
          </p:cNvPr>
          <p:cNvSpPr>
            <a:spLocks noGrp="1"/>
          </p:cNvSpPr>
          <p:nvPr>
            <p:ph type="pic" sz="quarter" idx="14" hasCustomPrompt="1"/>
          </p:nvPr>
        </p:nvSpPr>
        <p:spPr>
          <a:xfrm>
            <a:off x="159701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1" name="Текст 3">
            <a:extLst>
              <a:ext uri="{FF2B5EF4-FFF2-40B4-BE49-F238E27FC236}">
                <a16:creationId xmlns:a16="http://schemas.microsoft.com/office/drawing/2014/main" id="{B711B0C0-FDBC-FC48-87F0-86BD38D7C931}"/>
              </a:ext>
            </a:extLst>
          </p:cNvPr>
          <p:cNvSpPr>
            <a:spLocks noGrp="1"/>
          </p:cNvSpPr>
          <p:nvPr>
            <p:ph type="body" sz="quarter" idx="11"/>
          </p:nvPr>
        </p:nvSpPr>
        <p:spPr>
          <a:xfrm>
            <a:off x="1587602"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CEA5D801-8EAB-2940-8172-8C230088CE8D}"/>
              </a:ext>
            </a:extLst>
          </p:cNvPr>
          <p:cNvSpPr>
            <a:spLocks noGrp="1"/>
          </p:cNvSpPr>
          <p:nvPr>
            <p:ph type="pic" sz="quarter" idx="47" hasCustomPrompt="1"/>
          </p:nvPr>
        </p:nvSpPr>
        <p:spPr>
          <a:xfrm>
            <a:off x="59872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5" name="Рисунок 2">
            <a:extLst>
              <a:ext uri="{FF2B5EF4-FFF2-40B4-BE49-F238E27FC236}">
                <a16:creationId xmlns:a16="http://schemas.microsoft.com/office/drawing/2014/main" id="{295BD79E-FE02-FB47-89A7-EB7F457532CF}"/>
              </a:ext>
            </a:extLst>
          </p:cNvPr>
          <p:cNvSpPr>
            <a:spLocks noGrp="1"/>
          </p:cNvSpPr>
          <p:nvPr>
            <p:ph type="pic" sz="quarter" idx="48" hasCustomPrompt="1"/>
          </p:nvPr>
        </p:nvSpPr>
        <p:spPr>
          <a:xfrm>
            <a:off x="10371694"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7" name="Рисунок 2">
            <a:extLst>
              <a:ext uri="{FF2B5EF4-FFF2-40B4-BE49-F238E27FC236}">
                <a16:creationId xmlns:a16="http://schemas.microsoft.com/office/drawing/2014/main" id="{3964D1A7-A05F-EC41-8983-D16EAA3DD07E}"/>
              </a:ext>
            </a:extLst>
          </p:cNvPr>
          <p:cNvSpPr>
            <a:spLocks noGrp="1"/>
          </p:cNvSpPr>
          <p:nvPr>
            <p:ph type="pic" sz="quarter" idx="49" hasCustomPrompt="1"/>
          </p:nvPr>
        </p:nvSpPr>
        <p:spPr>
          <a:xfrm>
            <a:off x="147640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9" name="Рисунок 2">
            <a:extLst>
              <a:ext uri="{FF2B5EF4-FFF2-40B4-BE49-F238E27FC236}">
                <a16:creationId xmlns:a16="http://schemas.microsoft.com/office/drawing/2014/main" id="{8085B9D2-B6D5-824B-B850-56C7D8D7E1C9}"/>
              </a:ext>
            </a:extLst>
          </p:cNvPr>
          <p:cNvSpPr>
            <a:spLocks noGrp="1"/>
          </p:cNvSpPr>
          <p:nvPr>
            <p:ph type="pic" sz="quarter" idx="50" hasCustomPrompt="1"/>
          </p:nvPr>
        </p:nvSpPr>
        <p:spPr>
          <a:xfrm>
            <a:off x="1915832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40" name="Текст 3">
            <a:extLst>
              <a:ext uri="{FF2B5EF4-FFF2-40B4-BE49-F238E27FC236}">
                <a16:creationId xmlns:a16="http://schemas.microsoft.com/office/drawing/2014/main" id="{0EDA15CB-9243-E347-BA03-78B7EC321579}"/>
              </a:ext>
            </a:extLst>
          </p:cNvPr>
          <p:cNvSpPr>
            <a:spLocks noGrp="1"/>
          </p:cNvSpPr>
          <p:nvPr>
            <p:ph type="body" sz="quarter" idx="51"/>
          </p:nvPr>
        </p:nvSpPr>
        <p:spPr>
          <a:xfrm>
            <a:off x="5984810"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1" name="Текст 3">
            <a:extLst>
              <a:ext uri="{FF2B5EF4-FFF2-40B4-BE49-F238E27FC236}">
                <a16:creationId xmlns:a16="http://schemas.microsoft.com/office/drawing/2014/main" id="{3F43B244-32A0-CA42-BF7C-1B7642AEC78B}"/>
              </a:ext>
            </a:extLst>
          </p:cNvPr>
          <p:cNvSpPr>
            <a:spLocks noGrp="1"/>
          </p:cNvSpPr>
          <p:nvPr>
            <p:ph type="body" sz="quarter" idx="52"/>
          </p:nvPr>
        </p:nvSpPr>
        <p:spPr>
          <a:xfrm>
            <a:off x="10380365"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2" name="Текст 3">
            <a:extLst>
              <a:ext uri="{FF2B5EF4-FFF2-40B4-BE49-F238E27FC236}">
                <a16:creationId xmlns:a16="http://schemas.microsoft.com/office/drawing/2014/main" id="{A19F0E9B-AF51-5A4B-931E-7C089D8E9042}"/>
              </a:ext>
            </a:extLst>
          </p:cNvPr>
          <p:cNvSpPr>
            <a:spLocks noGrp="1"/>
          </p:cNvSpPr>
          <p:nvPr>
            <p:ph type="body" sz="quarter" idx="53"/>
          </p:nvPr>
        </p:nvSpPr>
        <p:spPr>
          <a:xfrm>
            <a:off x="14773198"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3" name="Текст 3">
            <a:extLst>
              <a:ext uri="{FF2B5EF4-FFF2-40B4-BE49-F238E27FC236}">
                <a16:creationId xmlns:a16="http://schemas.microsoft.com/office/drawing/2014/main" id="{FE03F3F4-9505-9447-B902-4F8D7509E515}"/>
              </a:ext>
            </a:extLst>
          </p:cNvPr>
          <p:cNvSpPr>
            <a:spLocks noGrp="1"/>
          </p:cNvSpPr>
          <p:nvPr>
            <p:ph type="body" sz="quarter" idx="54"/>
          </p:nvPr>
        </p:nvSpPr>
        <p:spPr>
          <a:xfrm>
            <a:off x="19171516"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344476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31440"/>
            <a:ext cx="102392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280225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31440"/>
            <a:ext cx="139059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011475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55988"/>
            <a:ext cx="6581140" cy="8793162"/>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31440"/>
            <a:ext cx="138968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61061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3896875"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31440"/>
            <a:ext cx="65835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031162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21224776" cy="8785860"/>
          </a:xfrm>
        </p:spPr>
        <p:txBody>
          <a:bodyPr tIns="468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094056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88088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1278560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658485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63290"/>
            <a:ext cx="657897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63290"/>
            <a:ext cx="6583917"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29198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51999"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30056644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700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52160" y="3111500"/>
            <a:ext cx="19406838" cy="6213475"/>
          </a:xfrm>
        </p:spPr>
        <p:txBody>
          <a:bodyPr tIns="180000"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231157755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475485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874677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
        <p:nvSpPr>
          <p:cNvPr id="31" name="Рисунок 10">
            <a:extLst>
              <a:ext uri="{FF2B5EF4-FFF2-40B4-BE49-F238E27FC236}">
                <a16:creationId xmlns:a16="http://schemas.microsoft.com/office/drawing/2014/main" id="{EDCF3707-D507-EE43-908E-05F8BD123C22}"/>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33" name="Рисунок 10">
            <a:extLst>
              <a:ext uri="{FF2B5EF4-FFF2-40B4-BE49-F238E27FC236}">
                <a16:creationId xmlns:a16="http://schemas.microsoft.com/office/drawing/2014/main" id="{338C2023-7709-FA4E-82B3-344C61A157ED}"/>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4" name="Рисунок 10">
            <a:extLst>
              <a:ext uri="{FF2B5EF4-FFF2-40B4-BE49-F238E27FC236}">
                <a16:creationId xmlns:a16="http://schemas.microsoft.com/office/drawing/2014/main" id="{FEEA7C5F-02DF-494E-A3DD-371DBF79D422}"/>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234FC2DF-131A-424E-98BF-B350AB6AFA20}"/>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Tree>
    <p:extLst>
      <p:ext uri="{BB962C8B-B14F-4D97-AF65-F5344CB8AC3E}">
        <p14:creationId xmlns:p14="http://schemas.microsoft.com/office/powerpoint/2010/main" val="245523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5" name="Рисунок 10">
            <a:extLst>
              <a:ext uri="{FF2B5EF4-FFF2-40B4-BE49-F238E27FC236}">
                <a16:creationId xmlns:a16="http://schemas.microsoft.com/office/drawing/2014/main" id="{1BD774AD-5E7F-E840-8C33-B151995FE976}"/>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26" name="Рисунок 10">
            <a:extLst>
              <a:ext uri="{FF2B5EF4-FFF2-40B4-BE49-F238E27FC236}">
                <a16:creationId xmlns:a16="http://schemas.microsoft.com/office/drawing/2014/main" id="{DB250544-28AA-8443-8C89-1C2284A77F23}"/>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94A8308A-2698-E24C-8AEA-822C5EA2655A}"/>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6" name="Рисунок 10">
            <a:extLst>
              <a:ext uri="{FF2B5EF4-FFF2-40B4-BE49-F238E27FC236}">
                <a16:creationId xmlns:a16="http://schemas.microsoft.com/office/drawing/2014/main" id="{5A3327EC-3702-7445-84A6-E66DB496B24E}"/>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
        <p:nvSpPr>
          <p:cNvPr id="37" name="Текст 13">
            <a:extLst>
              <a:ext uri="{FF2B5EF4-FFF2-40B4-BE49-F238E27FC236}">
                <a16:creationId xmlns:a16="http://schemas.microsoft.com/office/drawing/2014/main" id="{1F9C788A-0539-844B-A9E2-7E5787FDC48E}"/>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38" name="Текст 13">
            <a:extLst>
              <a:ext uri="{FF2B5EF4-FFF2-40B4-BE49-F238E27FC236}">
                <a16:creationId xmlns:a16="http://schemas.microsoft.com/office/drawing/2014/main" id="{D00BA3AD-071F-454D-9E76-04A384CEB42D}"/>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9" name="Текст 13">
            <a:extLst>
              <a:ext uri="{FF2B5EF4-FFF2-40B4-BE49-F238E27FC236}">
                <a16:creationId xmlns:a16="http://schemas.microsoft.com/office/drawing/2014/main" id="{0801B247-141C-BF4E-B3B8-67528581BE75}"/>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40" name="Текст 13">
            <a:extLst>
              <a:ext uri="{FF2B5EF4-FFF2-40B4-BE49-F238E27FC236}">
                <a16:creationId xmlns:a16="http://schemas.microsoft.com/office/drawing/2014/main" id="{71D4666A-7E76-4242-BF15-CECA56F77772}"/>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Tree>
    <p:extLst>
      <p:ext uri="{BB962C8B-B14F-4D97-AF65-F5344CB8AC3E}">
        <p14:creationId xmlns:p14="http://schemas.microsoft.com/office/powerpoint/2010/main" val="2679360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578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Текст ">
    <p:spTree>
      <p:nvGrpSpPr>
        <p:cNvPr id="1" name=""/>
        <p:cNvGrpSpPr/>
        <p:nvPr/>
      </p:nvGrpSpPr>
      <p:grpSpPr>
        <a:xfrm>
          <a:off x="0" y="0"/>
          <a:ext cx="0" cy="0"/>
          <a:chOff x="0" y="0"/>
          <a:chExt cx="0" cy="0"/>
        </a:xfrm>
      </p:grpSpPr>
      <p:sp>
        <p:nvSpPr>
          <p:cNvPr id="90" name="Body Level One…"/>
          <p:cNvSpPr txBox="1">
            <a:spLocks noGrp="1"/>
          </p:cNvSpPr>
          <p:nvPr>
            <p:ph type="body" idx="1"/>
          </p:nvPr>
        </p:nvSpPr>
        <p:spPr>
          <a:xfrm>
            <a:off x="1137450" y="3050408"/>
            <a:ext cx="18691114" cy="9138786"/>
          </a:xfrm>
          <a:prstGeom prst="rect">
            <a:avLst/>
          </a:prstGeom>
        </p:spPr>
        <p:txBody>
          <a:bodyPr/>
          <a:lstStyle>
            <a:lvl2pPr marL="380962" indent="-380962">
              <a:buBlip>
                <a:blip r:embed="rId2"/>
              </a:buBlip>
            </a:lvl2pPr>
            <a:lvl3pPr>
              <a:buSzPct val="150000"/>
            </a:lvl3pPr>
            <a:lvl4pPr marL="1142886" indent="-761924"/>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
        <p:nvSpPr>
          <p:cNvPr id="92" name="Rectangle"/>
          <p:cNvSpPr txBox="1">
            <a:spLocks noGrp="1"/>
          </p:cNvSpPr>
          <p:nvPr>
            <p:ph type="body" sz="quarter" idx="13"/>
          </p:nvPr>
        </p:nvSpPr>
        <p:spPr>
          <a:xfrm>
            <a:off x="1147320" y="12687301"/>
            <a:ext cx="20562358" cy="563601"/>
          </a:xfrm>
          <a:prstGeom prst="rect">
            <a:avLst/>
          </a:prstGeom>
        </p:spPr>
        <p:txBody>
          <a:bodyPr anchor="b"/>
          <a:lstStyle>
            <a:lvl1pPr>
              <a:lnSpc>
                <a:spcPct val="90000"/>
              </a:lnSpc>
              <a:spcBef>
                <a:spcPts val="0"/>
              </a:spcBef>
              <a:tabLst>
                <a:tab pos="5523948" algn="l"/>
              </a:tabLst>
              <a:defRPr sz="3000" baseline="0"/>
            </a:lvl1pPr>
          </a:lstStyle>
          <a:p>
            <a:pPr>
              <a:lnSpc>
                <a:spcPct val="90000"/>
              </a:lnSpc>
              <a:spcBef>
                <a:spcPts val="0"/>
              </a:spcBef>
              <a:tabLst>
                <a:tab pos="5524500" algn="l"/>
              </a:tabLst>
              <a:defRPr sz="3000" baseline="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32043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1_Текст и изображение">
    <p:spTree>
      <p:nvGrpSpPr>
        <p:cNvPr id="1" name=""/>
        <p:cNvGrpSpPr/>
        <p:nvPr/>
      </p:nvGrpSpPr>
      <p:grpSpPr>
        <a:xfrm>
          <a:off x="0" y="0"/>
          <a:ext cx="0" cy="0"/>
          <a:chOff x="0" y="0"/>
          <a:chExt cx="0" cy="0"/>
        </a:xfrm>
      </p:grpSpPr>
      <p:sp>
        <p:nvSpPr>
          <p:cNvPr id="361" name="Body Level One…"/>
          <p:cNvSpPr txBox="1">
            <a:spLocks noGrp="1"/>
          </p:cNvSpPr>
          <p:nvPr>
            <p:ph type="body" sz="quarter" idx="1"/>
          </p:nvPr>
        </p:nvSpPr>
        <p:spPr>
          <a:xfrm>
            <a:off x="3900888" y="4002306"/>
            <a:ext cx="8008881" cy="6854090"/>
          </a:xfrm>
          <a:prstGeom prst="rect">
            <a:avLst/>
          </a:prstGeom>
        </p:spPr>
        <p:txBody>
          <a:bodyPr lIns="38100" tIns="38100" rIns="38100" bIns="38100"/>
          <a:lstStyle>
            <a:lvl1pPr defTabSz="825417">
              <a:defRPr sz="4600" baseline="6521"/>
            </a:lvl1pPr>
            <a:lvl2pPr marL="365088" indent="-365088" defTabSz="825417">
              <a:spcBef>
                <a:spcPts val="0"/>
              </a:spcBef>
              <a:buSzPct val="105999"/>
              <a:buBlip>
                <a:blip r:embed="rId2"/>
              </a:buBlip>
              <a:defRPr sz="4600" baseline="6521"/>
            </a:lvl2pPr>
            <a:lvl3pPr marL="1111139" indent="-730177" defTabSz="825417">
              <a:defRPr sz="4600" baseline="6521"/>
            </a:lvl3pPr>
            <a:lvl4pPr marL="1111139" indent="-730177" defTabSz="825417">
              <a:defRPr sz="4600" baseline="6521"/>
            </a:lvl4pPr>
            <a:lvl5pPr defTabSz="825417">
              <a:defRPr sz="4600" baseline="6521"/>
            </a:lvl5pPr>
          </a:lstStyle>
          <a:p>
            <a:r>
              <a:t>Body Level One</a:t>
            </a:r>
          </a:p>
          <a:p>
            <a:pPr lvl="1"/>
            <a:r>
              <a:t>Body Level Two</a:t>
            </a:r>
          </a:p>
          <a:p>
            <a:pPr lvl="2"/>
            <a:r>
              <a:t>Body Level Three</a:t>
            </a:r>
          </a:p>
          <a:p>
            <a:pPr lvl="3"/>
            <a:r>
              <a:t>Body Level Four</a:t>
            </a:r>
          </a:p>
          <a:p>
            <a:pPr lvl="4"/>
            <a:r>
              <a:t>Body Level Five</a:t>
            </a:r>
          </a:p>
        </p:txBody>
      </p:sp>
      <p:sp>
        <p:nvSpPr>
          <p:cNvPr id="362" name="Title Text"/>
          <p:cNvSpPr txBox="1">
            <a:spLocks noGrp="1"/>
          </p:cNvSpPr>
          <p:nvPr>
            <p:ph type="title"/>
          </p:nvPr>
        </p:nvSpPr>
        <p:spPr>
          <a:xfrm>
            <a:off x="3907233" y="2284265"/>
            <a:ext cx="16567949" cy="1242147"/>
          </a:xfrm>
          <a:prstGeom prst="rect">
            <a:avLst/>
          </a:prstGeom>
        </p:spPr>
        <p:txBody>
          <a:bodyPr lIns="38100" tIns="38100" rIns="38100" bIns="38100"/>
          <a:lstStyle>
            <a:lvl1pPr defTabSz="825417">
              <a:defRPr sz="7799" baseline="-5128"/>
            </a:lvl1pPr>
          </a:lstStyle>
          <a:p>
            <a:r>
              <a:t>Title Text</a:t>
            </a:r>
          </a:p>
        </p:txBody>
      </p:sp>
      <p:sp>
        <p:nvSpPr>
          <p:cNvPr id="363" name="Rectangle"/>
          <p:cNvSpPr txBox="1">
            <a:spLocks noGrp="1"/>
          </p:cNvSpPr>
          <p:nvPr>
            <p:ph type="body" sz="quarter" idx="13"/>
          </p:nvPr>
        </p:nvSpPr>
        <p:spPr>
          <a:xfrm>
            <a:off x="3908755" y="12857538"/>
            <a:ext cx="15421770" cy="419101"/>
          </a:xfrm>
          <a:prstGeom prst="rect">
            <a:avLst/>
          </a:prstGeom>
        </p:spPr>
        <p:txBody>
          <a:bodyPr lIns="38100" tIns="38100" rIns="38100" bIns="38100" anchor="b"/>
          <a:lstStyle>
            <a:lvl1pPr defTabSz="825417">
              <a:lnSpc>
                <a:spcPct val="90000"/>
              </a:lnSpc>
              <a:spcBef>
                <a:spcPts val="0"/>
              </a:spcBef>
              <a:tabLst>
                <a:tab pos="5523948" algn="l"/>
              </a:tabLst>
              <a:defRPr sz="2800"/>
            </a:lvl1pPr>
          </a:lstStyle>
          <a:p>
            <a:pPr defTabSz="825500">
              <a:lnSpc>
                <a:spcPct val="90000"/>
              </a:lnSpc>
              <a:spcBef>
                <a:spcPts val="0"/>
              </a:spcBef>
              <a:tabLst>
                <a:tab pos="5524500" algn="l"/>
              </a:tabLst>
              <a:defRPr sz="2800"/>
            </a:pPr>
            <a:endParaRPr/>
          </a:p>
        </p:txBody>
      </p:sp>
      <p:sp>
        <p:nvSpPr>
          <p:cNvPr id="364" name="Slide Number"/>
          <p:cNvSpPr txBox="1">
            <a:spLocks noGrp="1"/>
          </p:cNvSpPr>
          <p:nvPr>
            <p:ph type="sldNum" sz="quarter" idx="2"/>
          </p:nvPr>
        </p:nvSpPr>
        <p:spPr>
          <a:xfrm>
            <a:off x="19771391" y="12811501"/>
            <a:ext cx="848143" cy="508001"/>
          </a:xfrm>
          <a:prstGeom prst="rect">
            <a:avLst/>
          </a:prstGeom>
        </p:spPr>
        <p:txBody>
          <a:bodyPr wrap="square" lIns="38100" tIns="38100" rIns="38100" bIns="38100" anchor="b"/>
          <a:lstStyle>
            <a:lvl1pPr defTabSz="825417">
              <a:defRPr sz="2800"/>
            </a:lvl1pPr>
          </a:lstStyle>
          <a:p>
            <a:fld id="{86CB4B4D-7CA3-9044-876B-883B54F8677D}" type="slidenum">
              <a:t>‹#›</a:t>
            </a:fld>
            <a:endParaRPr/>
          </a:p>
        </p:txBody>
      </p:sp>
      <p:sp>
        <p:nvSpPr>
          <p:cNvPr id="365" name="Image"/>
          <p:cNvSpPr>
            <a:spLocks noGrp="1"/>
          </p:cNvSpPr>
          <p:nvPr>
            <p:ph type="pic" sz="quarter" idx="14"/>
          </p:nvPr>
        </p:nvSpPr>
        <p:spPr>
          <a:xfrm>
            <a:off x="12473313" y="4003229"/>
            <a:ext cx="8005983" cy="6858001"/>
          </a:xfrm>
          <a:prstGeom prst="rect">
            <a:avLst/>
          </a:prstGeom>
        </p:spPr>
        <p:txBody>
          <a:bodyPr lIns="91439" tIns="45719" rIns="91439" bIns="45719" anchor="t"/>
          <a:lstStyle/>
          <a:p>
            <a:endParaRPr/>
          </a:p>
        </p:txBody>
      </p:sp>
    </p:spTree>
    <p:extLst>
      <p:ext uri="{BB962C8B-B14F-4D97-AF65-F5344CB8AC3E}">
        <p14:creationId xmlns:p14="http://schemas.microsoft.com/office/powerpoint/2010/main" val="200009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2248203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37894497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3785733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pic>
        <p:nvPicPr>
          <p:cNvPr id="33" name="Изображение 6">
            <a:extLst>
              <a:ext uri="{FF2B5EF4-FFF2-40B4-BE49-F238E27FC236}">
                <a16:creationId xmlns:a16="http://schemas.microsoft.com/office/drawing/2014/main" id="{6AD2487E-ADA1-114F-B592-8318F05832DC}"/>
              </a:ext>
            </a:extLst>
          </p:cNvPr>
          <p:cNvPicPr>
            <a:picLocks noChangeAspect="1"/>
          </p:cNvPicPr>
          <p:nvPr userDrawn="1"/>
        </p:nvPicPr>
        <p:blipFill>
          <a:blip r:embed="rId2"/>
          <a:stretch>
            <a:fillRect/>
          </a:stretch>
        </p:blipFill>
        <p:spPr>
          <a:xfrm>
            <a:off x="3065780" y="1963034"/>
            <a:ext cx="2289465" cy="877368"/>
          </a:xfrm>
          <a:prstGeom prst="rect">
            <a:avLst/>
          </a:prstGeom>
        </p:spPr>
      </p:pic>
      <p:sp>
        <p:nvSpPr>
          <p:cNvPr id="34" name="Рисунок 7">
            <a:extLst>
              <a:ext uri="{FF2B5EF4-FFF2-40B4-BE49-F238E27FC236}">
                <a16:creationId xmlns:a16="http://schemas.microsoft.com/office/drawing/2014/main" id="{79352FF1-22B2-114D-B504-DB00F440C2D8}"/>
              </a:ext>
            </a:extLst>
          </p:cNvPr>
          <p:cNvSpPr>
            <a:spLocks noGrp="1"/>
          </p:cNvSpPr>
          <p:nvPr>
            <p:ph type="pic" sz="quarter" idx="13" hasCustomPrompt="1"/>
          </p:nvPr>
        </p:nvSpPr>
        <p:spPr>
          <a:xfrm>
            <a:off x="3049652"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2895532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34622003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71639904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306164"/>
            <a:ext cx="2911489" cy="2915499"/>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80370423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72100657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0"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44000"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73267667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8112"/>
            <a:ext cx="18308288" cy="1465451"/>
          </a:xfrm>
        </p:spPr>
        <p:txBody>
          <a:bodyPr tIns="234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35878060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25999"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44000" anchor="b" anchorCtr="0">
            <a:noAutofit/>
          </a:bodyPr>
          <a:lstStyle>
            <a:lvl1pPr indent="0">
              <a:lnSpc>
                <a:spcPct val="100000"/>
              </a:lnSpc>
              <a:spcBef>
                <a:spcPts val="0"/>
              </a:spcBef>
              <a:spcAft>
                <a:spcPts val="0"/>
              </a:spcAft>
              <a:defRPr sz="7200"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32705"/>
            <a:ext cx="18308288" cy="441644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152162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32942426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281784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40009"/>
            <a:ext cx="212247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5376403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41600"/>
            <a:ext cx="6584850"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40009"/>
            <a:ext cx="138987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17977983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40009"/>
            <a:ext cx="102392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40009"/>
            <a:ext cx="10239569"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7308781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41600"/>
            <a:ext cx="6584850"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40010"/>
            <a:ext cx="13898775" cy="405616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10041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40009"/>
            <a:ext cx="10239275"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40009"/>
            <a:ext cx="10239569"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4258118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40009"/>
            <a:ext cx="6584850"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40009"/>
            <a:ext cx="6577717"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40009"/>
            <a:ext cx="6580859"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3750566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784292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40009"/>
            <a:ext cx="21224776" cy="7342291"/>
          </a:xfrm>
          <a:prstGeom prst="rect">
            <a:avLst/>
          </a:prstGeom>
        </p:spPr>
        <p:txBody>
          <a:bodyPr vert="horz" lIns="0" tIns="0" rIns="0" bIns="0"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42001"/>
            <a:ext cx="17565587" cy="110714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4381432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15" name="Рисунок 2">
            <a:extLst>
              <a:ext uri="{FF2B5EF4-FFF2-40B4-BE49-F238E27FC236}">
                <a16:creationId xmlns:a16="http://schemas.microsoft.com/office/drawing/2014/main" id="{D11B012E-F511-C94C-B10D-D6E12F78DDA3}"/>
              </a:ext>
            </a:extLst>
          </p:cNvPr>
          <p:cNvSpPr>
            <a:spLocks noGrp="1"/>
          </p:cNvSpPr>
          <p:nvPr>
            <p:ph type="pic" sz="quarter" idx="13" hasCustomPrompt="1"/>
          </p:nvPr>
        </p:nvSpPr>
        <p:spPr>
          <a:xfrm>
            <a:off x="3050082" y="5655728"/>
            <a:ext cx="2923681" cy="2935822"/>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7686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561156"/>
            <a:ext cx="2911489" cy="2438960"/>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65315812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24" name="Рисунок 2">
            <a:extLst>
              <a:ext uri="{FF2B5EF4-FFF2-40B4-BE49-F238E27FC236}">
                <a16:creationId xmlns:a16="http://schemas.microsoft.com/office/drawing/2014/main" id="{B2F39E8A-93C9-3A45-B2EE-883223FCF38F}"/>
              </a:ext>
            </a:extLst>
          </p:cNvPr>
          <p:cNvSpPr>
            <a:spLocks noGrp="1"/>
          </p:cNvSpPr>
          <p:nvPr>
            <p:ph type="pic" sz="quarter" idx="20" hasCustomPrompt="1"/>
          </p:nvPr>
        </p:nvSpPr>
        <p:spPr>
          <a:xfrm>
            <a:off x="1588989"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5" name="Рисунок 2">
            <a:extLst>
              <a:ext uri="{FF2B5EF4-FFF2-40B4-BE49-F238E27FC236}">
                <a16:creationId xmlns:a16="http://schemas.microsoft.com/office/drawing/2014/main" id="{0DCF5EC1-3274-6745-8C56-419712DF13A8}"/>
              </a:ext>
            </a:extLst>
          </p:cNvPr>
          <p:cNvSpPr>
            <a:spLocks noGrp="1"/>
          </p:cNvSpPr>
          <p:nvPr>
            <p:ph type="pic" sz="quarter" idx="21" hasCustomPrompt="1"/>
          </p:nvPr>
        </p:nvSpPr>
        <p:spPr>
          <a:xfrm>
            <a:off x="8915302"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6" name="Рисунок 2">
            <a:extLst>
              <a:ext uri="{FF2B5EF4-FFF2-40B4-BE49-F238E27FC236}">
                <a16:creationId xmlns:a16="http://schemas.microsoft.com/office/drawing/2014/main" id="{1EF14998-3993-B446-9D90-65FB1EBCE1D1}"/>
              </a:ext>
            </a:extLst>
          </p:cNvPr>
          <p:cNvSpPr>
            <a:spLocks noGrp="1"/>
          </p:cNvSpPr>
          <p:nvPr>
            <p:ph type="pic" sz="quarter" idx="22" hasCustomPrompt="1"/>
          </p:nvPr>
        </p:nvSpPr>
        <p:spPr>
          <a:xfrm>
            <a:off x="16230310" y="3481918"/>
            <a:ext cx="2922878"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0150628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Рисунок 2">
            <a:extLst>
              <a:ext uri="{FF2B5EF4-FFF2-40B4-BE49-F238E27FC236}">
                <a16:creationId xmlns:a16="http://schemas.microsoft.com/office/drawing/2014/main" id="{4C2B88DF-0CB1-C84B-BB8C-FB54F5E4558F}"/>
              </a:ext>
            </a:extLst>
          </p:cNvPr>
          <p:cNvSpPr>
            <a:spLocks noGrp="1"/>
          </p:cNvSpPr>
          <p:nvPr>
            <p:ph type="pic" sz="quarter" idx="20" hasCustomPrompt="1"/>
          </p:nvPr>
        </p:nvSpPr>
        <p:spPr>
          <a:xfrm>
            <a:off x="1588989"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0" name="Рисунок 2">
            <a:extLst>
              <a:ext uri="{FF2B5EF4-FFF2-40B4-BE49-F238E27FC236}">
                <a16:creationId xmlns:a16="http://schemas.microsoft.com/office/drawing/2014/main" id="{EB3D84B1-6345-8544-BA01-7CE2CA0D062D}"/>
              </a:ext>
            </a:extLst>
          </p:cNvPr>
          <p:cNvSpPr>
            <a:spLocks noGrp="1"/>
          </p:cNvSpPr>
          <p:nvPr>
            <p:ph type="pic" sz="quarter" idx="29" hasCustomPrompt="1"/>
          </p:nvPr>
        </p:nvSpPr>
        <p:spPr>
          <a:xfrm>
            <a:off x="7075635"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2" name="Рисунок 2">
            <a:extLst>
              <a:ext uri="{FF2B5EF4-FFF2-40B4-BE49-F238E27FC236}">
                <a16:creationId xmlns:a16="http://schemas.microsoft.com/office/drawing/2014/main" id="{826C5D0F-322F-7E4C-8F35-CD24C604A365}"/>
              </a:ext>
            </a:extLst>
          </p:cNvPr>
          <p:cNvSpPr>
            <a:spLocks noGrp="1"/>
          </p:cNvSpPr>
          <p:nvPr>
            <p:ph type="pic" sz="quarter" idx="31" hasCustomPrompt="1"/>
          </p:nvPr>
        </p:nvSpPr>
        <p:spPr>
          <a:xfrm>
            <a:off x="12565718"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4" name="Рисунок 2">
            <a:extLst>
              <a:ext uri="{FF2B5EF4-FFF2-40B4-BE49-F238E27FC236}">
                <a16:creationId xmlns:a16="http://schemas.microsoft.com/office/drawing/2014/main" id="{54521928-8D4C-C24D-BA87-CD83B8390F0A}"/>
              </a:ext>
            </a:extLst>
          </p:cNvPr>
          <p:cNvSpPr>
            <a:spLocks noGrp="1"/>
          </p:cNvSpPr>
          <p:nvPr>
            <p:ph type="pic" sz="quarter" idx="33" hasCustomPrompt="1"/>
          </p:nvPr>
        </p:nvSpPr>
        <p:spPr>
          <a:xfrm>
            <a:off x="18054031"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23" name="Текст 3">
            <a:extLst>
              <a:ext uri="{FF2B5EF4-FFF2-40B4-BE49-F238E27FC236}">
                <a16:creationId xmlns:a16="http://schemas.microsoft.com/office/drawing/2014/main" id="{9C31CEE2-9E8D-7D4E-85E6-BCDAEA9B52C5}"/>
              </a:ext>
            </a:extLst>
          </p:cNvPr>
          <p:cNvSpPr>
            <a:spLocks noGrp="1"/>
          </p:cNvSpPr>
          <p:nvPr>
            <p:ph type="body" sz="quarter" idx="11"/>
          </p:nvPr>
        </p:nvSpPr>
        <p:spPr>
          <a:xfrm>
            <a:off x="1587602"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6" name="Текст 3">
            <a:extLst>
              <a:ext uri="{FF2B5EF4-FFF2-40B4-BE49-F238E27FC236}">
                <a16:creationId xmlns:a16="http://schemas.microsoft.com/office/drawing/2014/main" id="{25BA2DB1-0408-C446-904D-D5C5D6FEF704}"/>
              </a:ext>
            </a:extLst>
          </p:cNvPr>
          <p:cNvSpPr>
            <a:spLocks noGrp="1"/>
          </p:cNvSpPr>
          <p:nvPr>
            <p:ph type="body" sz="quarter" idx="34"/>
          </p:nvPr>
        </p:nvSpPr>
        <p:spPr>
          <a:xfrm>
            <a:off x="7074001"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7" name="Текст 3">
            <a:extLst>
              <a:ext uri="{FF2B5EF4-FFF2-40B4-BE49-F238E27FC236}">
                <a16:creationId xmlns:a16="http://schemas.microsoft.com/office/drawing/2014/main" id="{AE8D3F34-4BC8-F842-AE87-C1F1B818EB6D}"/>
              </a:ext>
            </a:extLst>
          </p:cNvPr>
          <p:cNvSpPr>
            <a:spLocks noGrp="1"/>
          </p:cNvSpPr>
          <p:nvPr>
            <p:ph type="body" sz="quarter" idx="35"/>
          </p:nvPr>
        </p:nvSpPr>
        <p:spPr>
          <a:xfrm>
            <a:off x="12565718"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8" name="Текст 3">
            <a:extLst>
              <a:ext uri="{FF2B5EF4-FFF2-40B4-BE49-F238E27FC236}">
                <a16:creationId xmlns:a16="http://schemas.microsoft.com/office/drawing/2014/main" id="{603D3D51-A754-5548-8F3A-176860893193}"/>
              </a:ext>
            </a:extLst>
          </p:cNvPr>
          <p:cNvSpPr>
            <a:spLocks noGrp="1"/>
          </p:cNvSpPr>
          <p:nvPr>
            <p:ph type="body" sz="quarter" idx="36"/>
          </p:nvPr>
        </p:nvSpPr>
        <p:spPr>
          <a:xfrm>
            <a:off x="18056963"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0284695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29" name="Рисунок 2">
            <a:extLst>
              <a:ext uri="{FF2B5EF4-FFF2-40B4-BE49-F238E27FC236}">
                <a16:creationId xmlns:a16="http://schemas.microsoft.com/office/drawing/2014/main" id="{57FE346C-8EF0-E94F-B01D-73B4B7618440}"/>
              </a:ext>
            </a:extLst>
          </p:cNvPr>
          <p:cNvSpPr>
            <a:spLocks noGrp="1"/>
          </p:cNvSpPr>
          <p:nvPr>
            <p:ph type="pic" sz="quarter" idx="29" hasCustomPrompt="1"/>
          </p:nvPr>
        </p:nvSpPr>
        <p:spPr>
          <a:xfrm>
            <a:off x="1588989"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32" name="Рисунок 2">
            <a:extLst>
              <a:ext uri="{FF2B5EF4-FFF2-40B4-BE49-F238E27FC236}">
                <a16:creationId xmlns:a16="http://schemas.microsoft.com/office/drawing/2014/main" id="{C974B3B4-B885-DA40-B3AB-F9114F87FB2C}"/>
              </a:ext>
            </a:extLst>
          </p:cNvPr>
          <p:cNvSpPr>
            <a:spLocks noGrp="1"/>
          </p:cNvSpPr>
          <p:nvPr>
            <p:ph type="pic" sz="quarter" idx="31" hasCustomPrompt="1"/>
          </p:nvPr>
        </p:nvSpPr>
        <p:spPr>
          <a:xfrm>
            <a:off x="5985590"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Рисунок 2">
            <a:extLst>
              <a:ext uri="{FF2B5EF4-FFF2-40B4-BE49-F238E27FC236}">
                <a16:creationId xmlns:a16="http://schemas.microsoft.com/office/drawing/2014/main" id="{5D5F2D74-405A-1F4E-9CD6-F3AE0BD290F5}"/>
              </a:ext>
            </a:extLst>
          </p:cNvPr>
          <p:cNvSpPr>
            <a:spLocks noGrp="1"/>
          </p:cNvSpPr>
          <p:nvPr>
            <p:ph type="pic" sz="quarter" idx="33" hasCustomPrompt="1"/>
          </p:nvPr>
        </p:nvSpPr>
        <p:spPr>
          <a:xfrm>
            <a:off x="10375801"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6" name="Рисунок 2">
            <a:extLst>
              <a:ext uri="{FF2B5EF4-FFF2-40B4-BE49-F238E27FC236}">
                <a16:creationId xmlns:a16="http://schemas.microsoft.com/office/drawing/2014/main" id="{0AB2F838-92FE-774B-8F92-9F3D78DF23FF}"/>
              </a:ext>
            </a:extLst>
          </p:cNvPr>
          <p:cNvSpPr>
            <a:spLocks noGrp="1"/>
          </p:cNvSpPr>
          <p:nvPr>
            <p:ph type="pic" sz="quarter" idx="35" hasCustomPrompt="1"/>
          </p:nvPr>
        </p:nvSpPr>
        <p:spPr>
          <a:xfrm>
            <a:off x="14768738"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8" name="Рисунок 2">
            <a:extLst>
              <a:ext uri="{FF2B5EF4-FFF2-40B4-BE49-F238E27FC236}">
                <a16:creationId xmlns:a16="http://schemas.microsoft.com/office/drawing/2014/main" id="{EC6B56D3-7648-C24E-8DC9-0CD8B1C3EE04}"/>
              </a:ext>
            </a:extLst>
          </p:cNvPr>
          <p:cNvSpPr>
            <a:spLocks noGrp="1"/>
          </p:cNvSpPr>
          <p:nvPr>
            <p:ph type="pic" sz="quarter" idx="37" hasCustomPrompt="1"/>
          </p:nvPr>
        </p:nvSpPr>
        <p:spPr>
          <a:xfrm>
            <a:off x="19161604"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0" name="Текст 3">
            <a:extLst>
              <a:ext uri="{FF2B5EF4-FFF2-40B4-BE49-F238E27FC236}">
                <a16:creationId xmlns:a16="http://schemas.microsoft.com/office/drawing/2014/main" id="{262DA92C-89A3-2F4F-95A0-96135E2E2DCA}"/>
              </a:ext>
            </a:extLst>
          </p:cNvPr>
          <p:cNvSpPr>
            <a:spLocks noGrp="1"/>
          </p:cNvSpPr>
          <p:nvPr>
            <p:ph type="body" sz="quarter" idx="11"/>
          </p:nvPr>
        </p:nvSpPr>
        <p:spPr>
          <a:xfrm>
            <a:off x="1587602"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2" name="Текст 3">
            <a:extLst>
              <a:ext uri="{FF2B5EF4-FFF2-40B4-BE49-F238E27FC236}">
                <a16:creationId xmlns:a16="http://schemas.microsoft.com/office/drawing/2014/main" id="{4F9D4A2B-AF65-D04E-BB6E-A33650DA965B}"/>
              </a:ext>
            </a:extLst>
          </p:cNvPr>
          <p:cNvSpPr>
            <a:spLocks noGrp="1"/>
          </p:cNvSpPr>
          <p:nvPr>
            <p:ph type="body" sz="quarter" idx="38"/>
          </p:nvPr>
        </p:nvSpPr>
        <p:spPr>
          <a:xfrm>
            <a:off x="5981802"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3" name="Текст 3">
            <a:extLst>
              <a:ext uri="{FF2B5EF4-FFF2-40B4-BE49-F238E27FC236}">
                <a16:creationId xmlns:a16="http://schemas.microsoft.com/office/drawing/2014/main" id="{CBF68C6D-23B1-7B4D-9FEF-AA3ECA74E9DF}"/>
              </a:ext>
            </a:extLst>
          </p:cNvPr>
          <p:cNvSpPr>
            <a:spLocks noGrp="1"/>
          </p:cNvSpPr>
          <p:nvPr>
            <p:ph type="body" sz="quarter" idx="39"/>
          </p:nvPr>
        </p:nvSpPr>
        <p:spPr>
          <a:xfrm>
            <a:off x="10376343"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4" name="Текст 3">
            <a:extLst>
              <a:ext uri="{FF2B5EF4-FFF2-40B4-BE49-F238E27FC236}">
                <a16:creationId xmlns:a16="http://schemas.microsoft.com/office/drawing/2014/main" id="{C66F2032-A23B-5448-9AF7-22751C77D365}"/>
              </a:ext>
            </a:extLst>
          </p:cNvPr>
          <p:cNvSpPr>
            <a:spLocks noGrp="1"/>
          </p:cNvSpPr>
          <p:nvPr>
            <p:ph type="body" sz="quarter" idx="40"/>
          </p:nvPr>
        </p:nvSpPr>
        <p:spPr>
          <a:xfrm>
            <a:off x="14768614"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5" name="Текст 3">
            <a:extLst>
              <a:ext uri="{FF2B5EF4-FFF2-40B4-BE49-F238E27FC236}">
                <a16:creationId xmlns:a16="http://schemas.microsoft.com/office/drawing/2014/main" id="{6E3015C6-1D4B-954D-89D7-956594AAE012}"/>
              </a:ext>
            </a:extLst>
          </p:cNvPr>
          <p:cNvSpPr>
            <a:spLocks noGrp="1"/>
          </p:cNvSpPr>
          <p:nvPr>
            <p:ph type="body" sz="quarter" idx="41"/>
          </p:nvPr>
        </p:nvSpPr>
        <p:spPr>
          <a:xfrm>
            <a:off x="19161610"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2861441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2232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41600"/>
            <a:ext cx="10239274"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1779112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2232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41600"/>
            <a:ext cx="13905975"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6031448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83610"/>
            <a:ext cx="6581140" cy="8765540"/>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41600"/>
            <a:ext cx="13896874"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6211227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13896875"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41600"/>
            <a:ext cx="6583575"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0019145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21224776" cy="8765540"/>
          </a:xfrm>
        </p:spPr>
        <p:txBody>
          <a:bodyPr tIns="432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7171718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10239276"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83610"/>
            <a:ext cx="10239276"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220765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6584851"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83610"/>
            <a:ext cx="6578971"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83610"/>
            <a:ext cx="6583917"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54142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400071492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88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9454014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592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42000" y="3111500"/>
            <a:ext cx="19406838" cy="6213475"/>
          </a:xfrm>
        </p:spPr>
        <p:txBody>
          <a:bodyPr tIns="251999"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1313175194"/>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r>
              <a:rPr lang="en-GB">
                <a:solidFill>
                  <a:srgbClr val="FFFFFF"/>
                </a:solidFill>
              </a:rPr>
              <a:t>https://colab.research.google.com/github/catboost/tutorials/blob/master/events/2020_odsc_west/text_features.ipynb</a:t>
            </a:r>
            <a:endParaRPr lang="ru-RU" dirty="0">
              <a:solidFill>
                <a:srgbClr val="FFFFFF"/>
              </a:solidFill>
            </a:endParaRPr>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solidFill>
                  <a:srgbClr val="FFFFFF"/>
                </a:solidFill>
              </a:rPr>
              <a:pPr/>
              <a:t>‹#›</a:t>
            </a:fld>
            <a:endParaRPr lang="ru-RU" dirty="0">
              <a:solidFill>
                <a:srgbClr val="FFFFFF"/>
              </a:solidFill>
            </a:endParaRPr>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38784819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37948363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60198"/>
            <a:ext cx="8418163" cy="110863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368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53824"/>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3" name="Рисунок 2">
            <a:extLst>
              <a:ext uri="{FF2B5EF4-FFF2-40B4-BE49-F238E27FC236}">
                <a16:creationId xmlns:a16="http://schemas.microsoft.com/office/drawing/2014/main" id="{74798053-D0FC-0744-8B9E-CE6D9FD29B1E}"/>
              </a:ext>
            </a:extLst>
          </p:cNvPr>
          <p:cNvSpPr>
            <a:spLocks noGrp="1"/>
          </p:cNvSpPr>
          <p:nvPr>
            <p:ph type="pic" sz="quarter" idx="22" hasCustomPrompt="1"/>
          </p:nvPr>
        </p:nvSpPr>
        <p:spPr>
          <a:xfrm>
            <a:off x="2455458"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97004"/>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60198"/>
            <a:ext cx="8783537" cy="110863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53824"/>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8" name="Рисунок 2">
            <a:extLst>
              <a:ext uri="{FF2B5EF4-FFF2-40B4-BE49-F238E27FC236}">
                <a16:creationId xmlns:a16="http://schemas.microsoft.com/office/drawing/2014/main" id="{1C458AE4-34AE-2C43-A964-A60D6341B4F2}"/>
              </a:ext>
            </a:extLst>
          </p:cNvPr>
          <p:cNvSpPr>
            <a:spLocks noGrp="1"/>
          </p:cNvSpPr>
          <p:nvPr>
            <p:ph type="pic" sz="quarter" idx="27" hasCustomPrompt="1"/>
          </p:nvPr>
        </p:nvSpPr>
        <p:spPr>
          <a:xfrm>
            <a:off x="11992033"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97004"/>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1" name="Рисунок 2">
            <a:extLst>
              <a:ext uri="{FF2B5EF4-FFF2-40B4-BE49-F238E27FC236}">
                <a16:creationId xmlns:a16="http://schemas.microsoft.com/office/drawing/2014/main" id="{98C177A5-3FF4-6F44-9237-446E1EFBD2F8}"/>
              </a:ext>
            </a:extLst>
          </p:cNvPr>
          <p:cNvSpPr>
            <a:spLocks noGrp="1"/>
          </p:cNvSpPr>
          <p:nvPr>
            <p:ph type="pic" sz="quarter" idx="29" hasCustomPrompt="1"/>
          </p:nvPr>
        </p:nvSpPr>
        <p:spPr>
          <a:xfrm>
            <a:off x="2455458"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2" name="Рисунок 2">
            <a:extLst>
              <a:ext uri="{FF2B5EF4-FFF2-40B4-BE49-F238E27FC236}">
                <a16:creationId xmlns:a16="http://schemas.microsoft.com/office/drawing/2014/main" id="{50742B79-A963-FC4C-85D2-8910E3913A17}"/>
              </a:ext>
            </a:extLst>
          </p:cNvPr>
          <p:cNvSpPr>
            <a:spLocks noGrp="1"/>
          </p:cNvSpPr>
          <p:nvPr>
            <p:ph type="pic" sz="quarter" idx="30" hasCustomPrompt="1"/>
          </p:nvPr>
        </p:nvSpPr>
        <p:spPr>
          <a:xfrm>
            <a:off x="11992033"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134886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368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60198"/>
            <a:ext cx="8418163" cy="110863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3" name="Текст 13">
            <a:extLst>
              <a:ext uri="{FF2B5EF4-FFF2-40B4-BE49-F238E27FC236}">
                <a16:creationId xmlns:a16="http://schemas.microsoft.com/office/drawing/2014/main" id="{70813444-2C33-EA43-AE52-3342287D3C73}"/>
              </a:ext>
            </a:extLst>
          </p:cNvPr>
          <p:cNvSpPr>
            <a:spLocks noGrp="1"/>
          </p:cNvSpPr>
          <p:nvPr>
            <p:ph type="body" sz="quarter" idx="15" hasCustomPrompt="1"/>
          </p:nvPr>
        </p:nvSpPr>
        <p:spPr>
          <a:xfrm>
            <a:off x="3041609" y="10053824"/>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Рисунок 2">
            <a:extLst>
              <a:ext uri="{FF2B5EF4-FFF2-40B4-BE49-F238E27FC236}">
                <a16:creationId xmlns:a16="http://schemas.microsoft.com/office/drawing/2014/main" id="{EC0D2289-400F-CD4E-A345-0E06C430DDEB}"/>
              </a:ext>
            </a:extLst>
          </p:cNvPr>
          <p:cNvSpPr>
            <a:spLocks noGrp="1"/>
          </p:cNvSpPr>
          <p:nvPr>
            <p:ph type="pic" sz="quarter" idx="22" hasCustomPrompt="1"/>
          </p:nvPr>
        </p:nvSpPr>
        <p:spPr>
          <a:xfrm>
            <a:off x="2455458"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7" name="Текст 13">
            <a:extLst>
              <a:ext uri="{FF2B5EF4-FFF2-40B4-BE49-F238E27FC236}">
                <a16:creationId xmlns:a16="http://schemas.microsoft.com/office/drawing/2014/main" id="{77D0C741-B480-1D49-88D9-0133C70F0ABE}"/>
              </a:ext>
            </a:extLst>
          </p:cNvPr>
          <p:cNvSpPr>
            <a:spLocks noGrp="1"/>
          </p:cNvSpPr>
          <p:nvPr>
            <p:ph type="body" sz="quarter" idx="23" hasCustomPrompt="1"/>
          </p:nvPr>
        </p:nvSpPr>
        <p:spPr>
          <a:xfrm>
            <a:off x="3041607" y="10797004"/>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60198"/>
            <a:ext cx="8783537" cy="110863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30" name="Текст 13">
            <a:extLst>
              <a:ext uri="{FF2B5EF4-FFF2-40B4-BE49-F238E27FC236}">
                <a16:creationId xmlns:a16="http://schemas.microsoft.com/office/drawing/2014/main" id="{07F13FDB-A60B-B342-A857-6517C7DCD78C}"/>
              </a:ext>
            </a:extLst>
          </p:cNvPr>
          <p:cNvSpPr>
            <a:spLocks noGrp="1"/>
          </p:cNvSpPr>
          <p:nvPr>
            <p:ph type="body" sz="quarter" idx="26" hasCustomPrompt="1"/>
          </p:nvPr>
        </p:nvSpPr>
        <p:spPr>
          <a:xfrm>
            <a:off x="12568741" y="10053824"/>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1" name="Рисунок 2">
            <a:extLst>
              <a:ext uri="{FF2B5EF4-FFF2-40B4-BE49-F238E27FC236}">
                <a16:creationId xmlns:a16="http://schemas.microsoft.com/office/drawing/2014/main" id="{3B2C3192-866A-8048-BEA0-5B4E8777CCFF}"/>
              </a:ext>
            </a:extLst>
          </p:cNvPr>
          <p:cNvSpPr>
            <a:spLocks noGrp="1"/>
          </p:cNvSpPr>
          <p:nvPr>
            <p:ph type="pic" sz="quarter" idx="27" hasCustomPrompt="1"/>
          </p:nvPr>
        </p:nvSpPr>
        <p:spPr>
          <a:xfrm>
            <a:off x="11992033"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2" name="Текст 13">
            <a:extLst>
              <a:ext uri="{FF2B5EF4-FFF2-40B4-BE49-F238E27FC236}">
                <a16:creationId xmlns:a16="http://schemas.microsoft.com/office/drawing/2014/main" id="{7AE597FB-C22A-7E48-A3EE-8EFF0DCD357B}"/>
              </a:ext>
            </a:extLst>
          </p:cNvPr>
          <p:cNvSpPr>
            <a:spLocks noGrp="1"/>
          </p:cNvSpPr>
          <p:nvPr>
            <p:ph type="body" sz="quarter" idx="28" hasCustomPrompt="1"/>
          </p:nvPr>
        </p:nvSpPr>
        <p:spPr>
          <a:xfrm>
            <a:off x="12568739" y="10797004"/>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3" name="Рисунок 2">
            <a:extLst>
              <a:ext uri="{FF2B5EF4-FFF2-40B4-BE49-F238E27FC236}">
                <a16:creationId xmlns:a16="http://schemas.microsoft.com/office/drawing/2014/main" id="{4DF56AA7-D6F0-BA4C-8FBE-3FA6464E61F7}"/>
              </a:ext>
            </a:extLst>
          </p:cNvPr>
          <p:cNvSpPr>
            <a:spLocks noGrp="1"/>
          </p:cNvSpPr>
          <p:nvPr>
            <p:ph type="pic" sz="quarter" idx="29" hasCustomPrompt="1"/>
          </p:nvPr>
        </p:nvSpPr>
        <p:spPr>
          <a:xfrm>
            <a:off x="2455458"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4" name="Рисунок 2">
            <a:extLst>
              <a:ext uri="{FF2B5EF4-FFF2-40B4-BE49-F238E27FC236}">
                <a16:creationId xmlns:a16="http://schemas.microsoft.com/office/drawing/2014/main" id="{2EB03A33-C54E-0245-9F4E-355716FD52BB}"/>
              </a:ext>
            </a:extLst>
          </p:cNvPr>
          <p:cNvSpPr>
            <a:spLocks noGrp="1"/>
          </p:cNvSpPr>
          <p:nvPr>
            <p:ph type="pic" sz="quarter" idx="30" hasCustomPrompt="1"/>
          </p:nvPr>
        </p:nvSpPr>
        <p:spPr>
          <a:xfrm>
            <a:off x="11992033"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Tree>
    <p:extLst>
      <p:ext uri="{BB962C8B-B14F-4D97-AF65-F5344CB8AC3E}">
        <p14:creationId xmlns:p14="http://schemas.microsoft.com/office/powerpoint/2010/main" val="30294301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1592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24778974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28471195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295193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57638"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25999"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24234702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18045669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969084688"/>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561156"/>
            <a:ext cx="2911489" cy="2438960"/>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158937339"/>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400170992"/>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57638"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25999"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890076598"/>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0363"/>
            <a:ext cx="18308288" cy="1473200"/>
          </a:xfrm>
        </p:spPr>
        <p:txBody>
          <a:bodyPr tIns="216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5826602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80000"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62000" anchor="b" anchorCtr="0">
            <a:noAutofit/>
          </a:bodyPr>
          <a:lstStyle>
            <a:lvl1pPr indent="0">
              <a:lnSpc>
                <a:spcPct val="100000"/>
              </a:lnSpc>
              <a:spcBef>
                <a:spcPts val="0"/>
              </a:spcBef>
              <a:spcAft>
                <a:spcPts val="0"/>
              </a:spcAft>
              <a:defRPr sz="7200" b="1"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22545"/>
            <a:ext cx="18308288" cy="442660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15584775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19114188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29849"/>
            <a:ext cx="21224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atin typeface="+mn-l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42641588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29849"/>
            <a:ext cx="13898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289619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0363"/>
            <a:ext cx="18308288" cy="1473200"/>
          </a:xfrm>
        </p:spPr>
        <p:txBody>
          <a:bodyPr tIns="216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20676647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29849"/>
            <a:ext cx="102392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29849"/>
            <a:ext cx="10239569"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2925523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29850"/>
            <a:ext cx="13898775" cy="406632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28823689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29849"/>
            <a:ext cx="10239275"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29849"/>
            <a:ext cx="1023956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32734615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29849"/>
            <a:ext cx="6584850"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29849"/>
            <a:ext cx="6577717"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29849"/>
            <a:ext cx="658085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30523767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7168872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55988"/>
            <a:ext cx="21224776" cy="7326312"/>
          </a:xfrm>
          <a:prstGeom prst="rect">
            <a:avLst/>
          </a:prstGeom>
        </p:spPr>
        <p:txBody>
          <a:bodyPr vert="horz" lIns="0" tIns="0" rIns="0" bIns="251999"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21681"/>
            <a:ext cx="17565587" cy="112746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7549312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Рисунок 2">
            <a:extLst>
              <a:ext uri="{FF2B5EF4-FFF2-40B4-BE49-F238E27FC236}">
                <a16:creationId xmlns:a16="http://schemas.microsoft.com/office/drawing/2014/main" id="{F849F259-E97D-C24B-8BF0-C7DFA2E03D20}"/>
              </a:ext>
            </a:extLst>
          </p:cNvPr>
          <p:cNvSpPr>
            <a:spLocks noGrp="1"/>
          </p:cNvSpPr>
          <p:nvPr>
            <p:ph type="pic" sz="quarter" idx="14" hasCustomPrompt="1"/>
          </p:nvPr>
        </p:nvSpPr>
        <p:spPr>
          <a:xfrm>
            <a:off x="3035300" y="5903400"/>
            <a:ext cx="2938463" cy="2461556"/>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4046954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4" name="Рисунок 2">
            <a:extLst>
              <a:ext uri="{FF2B5EF4-FFF2-40B4-BE49-F238E27FC236}">
                <a16:creationId xmlns:a16="http://schemas.microsoft.com/office/drawing/2014/main" id="{EE43F7BE-93A2-0043-BFDC-BB3FA2ACAB8D}"/>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7" name="Рисунок 2">
            <a:extLst>
              <a:ext uri="{FF2B5EF4-FFF2-40B4-BE49-F238E27FC236}">
                <a16:creationId xmlns:a16="http://schemas.microsoft.com/office/drawing/2014/main" id="{B25CCFA3-8B97-5A40-AA50-87E8A13E339F}"/>
              </a:ext>
            </a:extLst>
          </p:cNvPr>
          <p:cNvSpPr>
            <a:spLocks noGrp="1"/>
          </p:cNvSpPr>
          <p:nvPr>
            <p:ph type="pic" sz="quarter" idx="25" hasCustomPrompt="1"/>
          </p:nvPr>
        </p:nvSpPr>
        <p:spPr>
          <a:xfrm>
            <a:off x="8905224"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8" name="Рисунок 2">
            <a:extLst>
              <a:ext uri="{FF2B5EF4-FFF2-40B4-BE49-F238E27FC236}">
                <a16:creationId xmlns:a16="http://schemas.microsoft.com/office/drawing/2014/main" id="{81A3FFD3-33D2-6043-8F3D-69D7A54B9743}"/>
              </a:ext>
            </a:extLst>
          </p:cNvPr>
          <p:cNvSpPr>
            <a:spLocks noGrp="1"/>
          </p:cNvSpPr>
          <p:nvPr>
            <p:ph type="pic" sz="quarter" idx="26" hasCustomPrompt="1"/>
          </p:nvPr>
        </p:nvSpPr>
        <p:spPr>
          <a:xfrm>
            <a:off x="1622978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42432971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1" name="Текст 3">
            <a:extLst>
              <a:ext uri="{FF2B5EF4-FFF2-40B4-BE49-F238E27FC236}">
                <a16:creationId xmlns:a16="http://schemas.microsoft.com/office/drawing/2014/main" id="{1BA67519-7FF6-6A4D-AA35-DD4676EF513D}"/>
              </a:ext>
            </a:extLst>
          </p:cNvPr>
          <p:cNvSpPr>
            <a:spLocks noGrp="1"/>
          </p:cNvSpPr>
          <p:nvPr>
            <p:ph type="body" sz="quarter" idx="11"/>
          </p:nvPr>
        </p:nvSpPr>
        <p:spPr>
          <a:xfrm>
            <a:off x="1587602" y="7455428"/>
            <a:ext cx="4752873"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9" name="Рисунок 2">
            <a:extLst>
              <a:ext uri="{FF2B5EF4-FFF2-40B4-BE49-F238E27FC236}">
                <a16:creationId xmlns:a16="http://schemas.microsoft.com/office/drawing/2014/main" id="{07DEE891-3469-564C-B6BE-5FDA03A0E6D3}"/>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Текст 3">
            <a:extLst>
              <a:ext uri="{FF2B5EF4-FFF2-40B4-BE49-F238E27FC236}">
                <a16:creationId xmlns:a16="http://schemas.microsoft.com/office/drawing/2014/main" id="{ACA28A7C-23D1-B048-AD02-4F2935C5527B}"/>
              </a:ext>
            </a:extLst>
          </p:cNvPr>
          <p:cNvSpPr>
            <a:spLocks noGrp="1"/>
          </p:cNvSpPr>
          <p:nvPr>
            <p:ph type="body" sz="quarter" idx="15"/>
          </p:nvPr>
        </p:nvSpPr>
        <p:spPr>
          <a:xfrm>
            <a:off x="7079644" y="7455428"/>
            <a:ext cx="4747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1" name="Рисунок 2">
            <a:extLst>
              <a:ext uri="{FF2B5EF4-FFF2-40B4-BE49-F238E27FC236}">
                <a16:creationId xmlns:a16="http://schemas.microsoft.com/office/drawing/2014/main" id="{0A210F1D-744E-964A-ACF1-3D683FC6F0F9}"/>
              </a:ext>
            </a:extLst>
          </p:cNvPr>
          <p:cNvSpPr>
            <a:spLocks noGrp="1"/>
          </p:cNvSpPr>
          <p:nvPr>
            <p:ph type="pic" sz="quarter" idx="16" hasCustomPrompt="1"/>
          </p:nvPr>
        </p:nvSpPr>
        <p:spPr>
          <a:xfrm>
            <a:off x="7077538"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2" name="Текст 3">
            <a:extLst>
              <a:ext uri="{FF2B5EF4-FFF2-40B4-BE49-F238E27FC236}">
                <a16:creationId xmlns:a16="http://schemas.microsoft.com/office/drawing/2014/main" id="{EA6FB9E2-4FC7-DB4A-BBC2-2B19A7FDB3CC}"/>
              </a:ext>
            </a:extLst>
          </p:cNvPr>
          <p:cNvSpPr>
            <a:spLocks noGrp="1"/>
          </p:cNvSpPr>
          <p:nvPr>
            <p:ph type="body" sz="quarter" idx="17"/>
          </p:nvPr>
        </p:nvSpPr>
        <p:spPr>
          <a:xfrm>
            <a:off x="12572807" y="7455428"/>
            <a:ext cx="4745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88F39D33-7ADF-ED46-BCC5-341882E6AF47}"/>
              </a:ext>
            </a:extLst>
          </p:cNvPr>
          <p:cNvSpPr>
            <a:spLocks noGrp="1"/>
          </p:cNvSpPr>
          <p:nvPr>
            <p:ph type="pic" sz="quarter" idx="18" hasCustomPrompt="1"/>
          </p:nvPr>
        </p:nvSpPr>
        <p:spPr>
          <a:xfrm>
            <a:off x="12572650"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Текст 3">
            <a:extLst>
              <a:ext uri="{FF2B5EF4-FFF2-40B4-BE49-F238E27FC236}">
                <a16:creationId xmlns:a16="http://schemas.microsoft.com/office/drawing/2014/main" id="{21FFDC78-F317-FC4E-B13A-8E21382D5F4F}"/>
              </a:ext>
            </a:extLst>
          </p:cNvPr>
          <p:cNvSpPr>
            <a:spLocks noGrp="1"/>
          </p:cNvSpPr>
          <p:nvPr>
            <p:ph type="body" sz="quarter" idx="19"/>
          </p:nvPr>
        </p:nvSpPr>
        <p:spPr>
          <a:xfrm>
            <a:off x="18057798" y="7455428"/>
            <a:ext cx="4754577"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5" name="Рисунок 2">
            <a:extLst>
              <a:ext uri="{FF2B5EF4-FFF2-40B4-BE49-F238E27FC236}">
                <a16:creationId xmlns:a16="http://schemas.microsoft.com/office/drawing/2014/main" id="{8F1AE6B9-5E2B-C046-9C13-7810851DDB22}"/>
              </a:ext>
            </a:extLst>
          </p:cNvPr>
          <p:cNvSpPr>
            <a:spLocks noGrp="1"/>
          </p:cNvSpPr>
          <p:nvPr>
            <p:ph type="pic" sz="quarter" idx="20" hasCustomPrompt="1"/>
          </p:nvPr>
        </p:nvSpPr>
        <p:spPr>
          <a:xfrm>
            <a:off x="1805764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2274805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8" name="Рисунок 2">
            <a:extLst>
              <a:ext uri="{FF2B5EF4-FFF2-40B4-BE49-F238E27FC236}">
                <a16:creationId xmlns:a16="http://schemas.microsoft.com/office/drawing/2014/main" id="{C5FF8DA1-67B6-6442-A9F0-752AD164517D}"/>
              </a:ext>
            </a:extLst>
          </p:cNvPr>
          <p:cNvSpPr>
            <a:spLocks noGrp="1"/>
          </p:cNvSpPr>
          <p:nvPr>
            <p:ph type="pic" sz="quarter" idx="14" hasCustomPrompt="1"/>
          </p:nvPr>
        </p:nvSpPr>
        <p:spPr>
          <a:xfrm>
            <a:off x="159701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1" name="Текст 3">
            <a:extLst>
              <a:ext uri="{FF2B5EF4-FFF2-40B4-BE49-F238E27FC236}">
                <a16:creationId xmlns:a16="http://schemas.microsoft.com/office/drawing/2014/main" id="{B711B0C0-FDBC-FC48-87F0-86BD38D7C931}"/>
              </a:ext>
            </a:extLst>
          </p:cNvPr>
          <p:cNvSpPr>
            <a:spLocks noGrp="1"/>
          </p:cNvSpPr>
          <p:nvPr>
            <p:ph type="body" sz="quarter" idx="11"/>
          </p:nvPr>
        </p:nvSpPr>
        <p:spPr>
          <a:xfrm>
            <a:off x="1587602"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CEA5D801-8EAB-2940-8172-8C230088CE8D}"/>
              </a:ext>
            </a:extLst>
          </p:cNvPr>
          <p:cNvSpPr>
            <a:spLocks noGrp="1"/>
          </p:cNvSpPr>
          <p:nvPr>
            <p:ph type="pic" sz="quarter" idx="47" hasCustomPrompt="1"/>
          </p:nvPr>
        </p:nvSpPr>
        <p:spPr>
          <a:xfrm>
            <a:off x="59872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5" name="Рисунок 2">
            <a:extLst>
              <a:ext uri="{FF2B5EF4-FFF2-40B4-BE49-F238E27FC236}">
                <a16:creationId xmlns:a16="http://schemas.microsoft.com/office/drawing/2014/main" id="{295BD79E-FE02-FB47-89A7-EB7F457532CF}"/>
              </a:ext>
            </a:extLst>
          </p:cNvPr>
          <p:cNvSpPr>
            <a:spLocks noGrp="1"/>
          </p:cNvSpPr>
          <p:nvPr>
            <p:ph type="pic" sz="quarter" idx="48" hasCustomPrompt="1"/>
          </p:nvPr>
        </p:nvSpPr>
        <p:spPr>
          <a:xfrm>
            <a:off x="10371694"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7" name="Рисунок 2">
            <a:extLst>
              <a:ext uri="{FF2B5EF4-FFF2-40B4-BE49-F238E27FC236}">
                <a16:creationId xmlns:a16="http://schemas.microsoft.com/office/drawing/2014/main" id="{3964D1A7-A05F-EC41-8983-D16EAA3DD07E}"/>
              </a:ext>
            </a:extLst>
          </p:cNvPr>
          <p:cNvSpPr>
            <a:spLocks noGrp="1"/>
          </p:cNvSpPr>
          <p:nvPr>
            <p:ph type="pic" sz="quarter" idx="49" hasCustomPrompt="1"/>
          </p:nvPr>
        </p:nvSpPr>
        <p:spPr>
          <a:xfrm>
            <a:off x="147640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9" name="Рисунок 2">
            <a:extLst>
              <a:ext uri="{FF2B5EF4-FFF2-40B4-BE49-F238E27FC236}">
                <a16:creationId xmlns:a16="http://schemas.microsoft.com/office/drawing/2014/main" id="{8085B9D2-B6D5-824B-B850-56C7D8D7E1C9}"/>
              </a:ext>
            </a:extLst>
          </p:cNvPr>
          <p:cNvSpPr>
            <a:spLocks noGrp="1"/>
          </p:cNvSpPr>
          <p:nvPr>
            <p:ph type="pic" sz="quarter" idx="50" hasCustomPrompt="1"/>
          </p:nvPr>
        </p:nvSpPr>
        <p:spPr>
          <a:xfrm>
            <a:off x="1915832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40" name="Текст 3">
            <a:extLst>
              <a:ext uri="{FF2B5EF4-FFF2-40B4-BE49-F238E27FC236}">
                <a16:creationId xmlns:a16="http://schemas.microsoft.com/office/drawing/2014/main" id="{0EDA15CB-9243-E347-BA03-78B7EC321579}"/>
              </a:ext>
            </a:extLst>
          </p:cNvPr>
          <p:cNvSpPr>
            <a:spLocks noGrp="1"/>
          </p:cNvSpPr>
          <p:nvPr>
            <p:ph type="body" sz="quarter" idx="51"/>
          </p:nvPr>
        </p:nvSpPr>
        <p:spPr>
          <a:xfrm>
            <a:off x="5984810"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1" name="Текст 3">
            <a:extLst>
              <a:ext uri="{FF2B5EF4-FFF2-40B4-BE49-F238E27FC236}">
                <a16:creationId xmlns:a16="http://schemas.microsoft.com/office/drawing/2014/main" id="{3F43B244-32A0-CA42-BF7C-1B7642AEC78B}"/>
              </a:ext>
            </a:extLst>
          </p:cNvPr>
          <p:cNvSpPr>
            <a:spLocks noGrp="1"/>
          </p:cNvSpPr>
          <p:nvPr>
            <p:ph type="body" sz="quarter" idx="52"/>
          </p:nvPr>
        </p:nvSpPr>
        <p:spPr>
          <a:xfrm>
            <a:off x="10380365"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2" name="Текст 3">
            <a:extLst>
              <a:ext uri="{FF2B5EF4-FFF2-40B4-BE49-F238E27FC236}">
                <a16:creationId xmlns:a16="http://schemas.microsoft.com/office/drawing/2014/main" id="{A19F0E9B-AF51-5A4B-931E-7C089D8E9042}"/>
              </a:ext>
            </a:extLst>
          </p:cNvPr>
          <p:cNvSpPr>
            <a:spLocks noGrp="1"/>
          </p:cNvSpPr>
          <p:nvPr>
            <p:ph type="body" sz="quarter" idx="53"/>
          </p:nvPr>
        </p:nvSpPr>
        <p:spPr>
          <a:xfrm>
            <a:off x="14773198"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3" name="Текст 3">
            <a:extLst>
              <a:ext uri="{FF2B5EF4-FFF2-40B4-BE49-F238E27FC236}">
                <a16:creationId xmlns:a16="http://schemas.microsoft.com/office/drawing/2014/main" id="{FE03F3F4-9505-9447-B902-4F8D7509E515}"/>
              </a:ext>
            </a:extLst>
          </p:cNvPr>
          <p:cNvSpPr>
            <a:spLocks noGrp="1"/>
          </p:cNvSpPr>
          <p:nvPr>
            <p:ph type="body" sz="quarter" idx="54"/>
          </p:nvPr>
        </p:nvSpPr>
        <p:spPr>
          <a:xfrm>
            <a:off x="19171516"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578486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theme" Target="../theme/theme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slideLayout" Target="../slideLayouts/slideLayout115.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40" Type="http://schemas.openxmlformats.org/officeDocument/2006/relationships/theme" Target="../theme/theme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8" Type="http://schemas.openxmlformats.org/officeDocument/2006/relationships/slideLayout" Target="../slideLayouts/slideLayout84.xml"/><Relationship Id="rId3"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4" name="Заголовок 3"/>
          <p:cNvSpPr>
            <a:spLocks noGrp="1"/>
          </p:cNvSpPr>
          <p:nvPr>
            <p:ph type="title"/>
          </p:nvPr>
        </p:nvSpPr>
        <p:spPr>
          <a:xfrm>
            <a:off x="1587600" y="547141"/>
            <a:ext cx="21232812" cy="2554323"/>
          </a:xfrm>
          <a:prstGeom prst="rect">
            <a:avLst/>
          </a:prstGeom>
        </p:spPr>
        <p:txBody>
          <a:bodyPr vert="horz" lIns="0" tIns="1980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31440"/>
            <a:ext cx="21224775" cy="881771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3765777144"/>
      </p:ext>
    </p:extLst>
  </p:cSld>
  <p:clrMap bg1="lt1" tx1="dk1" bg2="lt2" tx2="dk2" accent1="accent1" accent2="accent2" accent3="accent3" accent4="accent4" accent5="accent5" accent6="accent6" hlink="hlink" folHlink="folHlink"/>
  <p:sldLayoutIdLst>
    <p:sldLayoutId id="2147483888" r:id="rId1"/>
    <p:sldLayoutId id="2147483908" r:id="rId2"/>
    <p:sldLayoutId id="2147483887" r:id="rId3"/>
    <p:sldLayoutId id="2147483889" r:id="rId4"/>
    <p:sldLayoutId id="2147483866" r:id="rId5"/>
    <p:sldLayoutId id="2147483909" r:id="rId6"/>
    <p:sldLayoutId id="2147483911" r:id="rId7"/>
    <p:sldLayoutId id="2147483912" r:id="rId8"/>
    <p:sldLayoutId id="2147483890" r:id="rId9"/>
    <p:sldLayoutId id="2147483891" r:id="rId10"/>
    <p:sldLayoutId id="2147483867" r:id="rId11"/>
    <p:sldLayoutId id="2147483896" r:id="rId12"/>
    <p:sldLayoutId id="2147483897" r:id="rId13"/>
    <p:sldLayoutId id="2147483898" r:id="rId14"/>
    <p:sldLayoutId id="2147483899" r:id="rId15"/>
    <p:sldLayoutId id="2147483900" r:id="rId16"/>
    <p:sldLayoutId id="2147483901" r:id="rId17"/>
    <p:sldLayoutId id="2147483902" r:id="rId18"/>
    <p:sldLayoutId id="2147483916" r:id="rId19"/>
    <p:sldLayoutId id="2147483903" r:id="rId20"/>
    <p:sldLayoutId id="2147483914" r:id="rId21"/>
    <p:sldLayoutId id="2147483904" r:id="rId22"/>
    <p:sldLayoutId id="2147483905" r:id="rId23"/>
    <p:sldLayoutId id="2147483920" r:id="rId24"/>
    <p:sldLayoutId id="2147483921" r:id="rId25"/>
    <p:sldLayoutId id="2147483922" r:id="rId26"/>
    <p:sldLayoutId id="2147483923" r:id="rId27"/>
    <p:sldLayoutId id="2147483924" r:id="rId28"/>
    <p:sldLayoutId id="2147483925" r:id="rId29"/>
    <p:sldLayoutId id="2147483926" r:id="rId30"/>
    <p:sldLayoutId id="2147483917" r:id="rId31"/>
    <p:sldLayoutId id="2147483913" r:id="rId32"/>
    <p:sldLayoutId id="2147483906" r:id="rId33"/>
    <p:sldLayoutId id="2147483907" r:id="rId34"/>
    <p:sldLayoutId id="2147483894" r:id="rId35"/>
    <p:sldLayoutId id="2147483918" r:id="rId36"/>
    <p:sldLayoutId id="2147483919" r:id="rId37"/>
    <p:sldLayoutId id="2147483991" r:id="rId38"/>
    <p:sldLayoutId id="2147483992" r:id="rId39"/>
  </p:sldLayoutIdLst>
  <p:hf hdr="0" dt="0"/>
  <p:txStyles>
    <p:titleStyle>
      <a:lvl1pPr marL="0" algn="l" defTabSz="1828619" rtl="0" eaLnBrk="1" latinLnBrk="0" hangingPunct="1">
        <a:lnSpc>
          <a:spcPct val="100000"/>
        </a:lnSpc>
        <a:spcBef>
          <a:spcPct val="0"/>
        </a:spcBef>
        <a:buNone/>
        <a:defRPr sz="7200" b="1"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8" pos="5148">
          <p15:clr>
            <a:srgbClr val="F26B43"/>
          </p15:clr>
        </p15:guide>
        <p15:guide id="9" pos="4915">
          <p15:clr>
            <a:srgbClr val="F26B43"/>
          </p15:clr>
        </p15:guide>
        <p15:guide id="10" pos="4682">
          <p15:clr>
            <a:srgbClr val="F26B43"/>
          </p15:clr>
        </p15:guide>
        <p15:guide id="11" pos="4451">
          <p15:clr>
            <a:srgbClr val="F26B43"/>
          </p15:clr>
        </p15:guide>
        <p15:guide id="12" pos="4218">
          <p15:clr>
            <a:srgbClr val="F26B43"/>
          </p15:clr>
        </p15:guide>
        <p15:guide id="13" pos="3763">
          <p15:clr>
            <a:srgbClr val="F26B43"/>
          </p15:clr>
        </p15:guide>
        <p15:guide id="14" pos="3994">
          <p15:clr>
            <a:srgbClr val="F26B43"/>
          </p15:clr>
        </p15:guide>
        <p15:guide id="15" pos="3530">
          <p15:clr>
            <a:srgbClr val="F26B43"/>
          </p15:clr>
        </p15:guide>
        <p15:guide id="16" pos="3299">
          <p15:clr>
            <a:srgbClr val="F26B43"/>
          </p15:clr>
        </p15:guide>
        <p15:guide id="17" pos="2835">
          <p15:clr>
            <a:srgbClr val="F26B43"/>
          </p15:clr>
        </p15:guide>
        <p15:guide id="19" pos="2611">
          <p15:clr>
            <a:srgbClr val="F26B43"/>
          </p15:clr>
        </p15:guide>
        <p15:guide id="20" pos="2378">
          <p15:clr>
            <a:srgbClr val="F26B43"/>
          </p15:clr>
        </p15:guide>
        <p15:guide id="21" pos="2147">
          <p15:clr>
            <a:srgbClr val="F26B43"/>
          </p15:clr>
        </p15:guide>
        <p15:guide id="25" pos="6986">
          <p15:clr>
            <a:srgbClr val="F26B43"/>
          </p15:clr>
        </p15:guide>
        <p15:guide id="27" pos="7219">
          <p15:clr>
            <a:srgbClr val="F26B43"/>
          </p15:clr>
        </p15:guide>
        <p15:guide id="29" pos="7913">
          <p15:clr>
            <a:srgbClr val="F26B43"/>
          </p15:clr>
        </p15:guide>
        <p15:guide id="30" pos="8146">
          <p15:clr>
            <a:srgbClr val="F26B43"/>
          </p15:clr>
        </p15:guide>
        <p15:guide id="31" pos="8372">
          <p15:clr>
            <a:srgbClr val="F26B43"/>
          </p15:clr>
        </p15:guide>
        <p15:guide id="32" pos="8602">
          <p15:clr>
            <a:srgbClr val="F26B43"/>
          </p15:clr>
        </p15:guide>
        <p15:guide id="33" pos="9529">
          <p15:clr>
            <a:srgbClr val="F26B43"/>
          </p15:clr>
        </p15:guide>
        <p15:guide id="34" pos="8834">
          <p15:clr>
            <a:srgbClr val="F26B43"/>
          </p15:clr>
        </p15:guide>
        <p15:guide id="35" pos="9754">
          <p15:clr>
            <a:srgbClr val="F26B43"/>
          </p15:clr>
        </p15:guide>
        <p15:guide id="36" pos="10681">
          <p15:clr>
            <a:srgbClr val="F26B43"/>
          </p15:clr>
        </p15:guide>
        <p15:guide id="38" pos="10218">
          <p15:clr>
            <a:srgbClr val="F26B43"/>
          </p15:clr>
        </p15:guide>
        <p15:guide id="39" pos="12522">
          <p15:clr>
            <a:srgbClr val="F26B43"/>
          </p15:clr>
        </p15:guide>
        <p15:guide id="40" pos="10450">
          <p15:clr>
            <a:srgbClr val="F26B43"/>
          </p15:clr>
        </p15:guide>
        <p15:guide id="41" pos="10909" userDrawn="1">
          <p15:clr>
            <a:srgbClr val="F26B43"/>
          </p15:clr>
        </p15:guide>
        <p15:guide id="42" pos="11138">
          <p15:clr>
            <a:srgbClr val="F26B43"/>
          </p15:clr>
        </p15:guide>
        <p15:guide id="44" pos="11370">
          <p15:clr>
            <a:srgbClr val="F26B43"/>
          </p15:clr>
        </p15:guide>
        <p15:guide id="45" pos="11602">
          <p15:clr>
            <a:srgbClr val="F26B43"/>
          </p15:clr>
        </p15:guide>
        <p15:guide id="47" pos="11833">
          <p15:clr>
            <a:srgbClr val="F26B43"/>
          </p15:clr>
        </p15:guide>
        <p15:guide id="48" orient="horz" pos="4260">
          <p15:clr>
            <a:srgbClr val="F26B43"/>
          </p15:clr>
        </p15:guide>
        <p15:guide id="49" orient="horz" pos="4027">
          <p15:clr>
            <a:srgbClr val="F26B43"/>
          </p15:clr>
        </p15:guide>
        <p15:guide id="50" orient="horz" pos="3796" userDrawn="1">
          <p15:clr>
            <a:srgbClr val="F26B43"/>
          </p15:clr>
        </p15:guide>
        <p15:guide id="51" orient="horz" pos="3107" userDrawn="1">
          <p15:clr>
            <a:srgbClr val="F26B43"/>
          </p15:clr>
        </p15:guide>
        <p15:guide id="52" orient="horz" pos="2875" userDrawn="1">
          <p15:clr>
            <a:srgbClr val="F26B43"/>
          </p15:clr>
        </p15:guide>
        <p15:guide id="53" orient="horz" pos="2641">
          <p15:clr>
            <a:srgbClr val="F26B43"/>
          </p15:clr>
        </p15:guide>
        <p15:guide id="54" orient="horz" pos="2408" userDrawn="1">
          <p15:clr>
            <a:srgbClr val="F26B43"/>
          </p15:clr>
        </p15:guide>
        <p15:guide id="57" orient="horz" pos="1723">
          <p15:clr>
            <a:srgbClr val="F26B43"/>
          </p15:clr>
        </p15:guide>
        <p15:guide id="62" orient="horz" pos="4494">
          <p15:clr>
            <a:srgbClr val="F26B43"/>
          </p15:clr>
        </p15:guide>
        <p15:guide id="63" orient="horz" pos="4722">
          <p15:clr>
            <a:srgbClr val="F26B43"/>
          </p15:clr>
        </p15:guide>
        <p15:guide id="64" orient="horz" pos="5179">
          <p15:clr>
            <a:srgbClr val="F26B43"/>
          </p15:clr>
        </p15:guide>
        <p15:guide id="65" orient="horz" pos="5412">
          <p15:clr>
            <a:srgbClr val="F26B43"/>
          </p15:clr>
        </p15:guide>
        <p15:guide id="66" orient="horz" pos="5635" userDrawn="1">
          <p15:clr>
            <a:srgbClr val="F26B43"/>
          </p15:clr>
        </p15:guide>
        <p15:guide id="67" orient="horz" pos="5874">
          <p15:clr>
            <a:srgbClr val="F26B43"/>
          </p15:clr>
        </p15:guide>
        <p15:guide id="68" orient="horz" pos="6097">
          <p15:clr>
            <a:srgbClr val="F26B43"/>
          </p15:clr>
        </p15:guide>
        <p15:guide id="69" orient="horz" pos="6331">
          <p15:clr>
            <a:srgbClr val="F26B43"/>
          </p15:clr>
        </p15:guide>
        <p15:guide id="70" orient="horz" pos="6564">
          <p15:clr>
            <a:srgbClr val="F26B43"/>
          </p15:clr>
        </p15:guide>
        <p15:guide id="71" orient="horz" pos="6792">
          <p15:clr>
            <a:srgbClr val="F26B43"/>
          </p15:clr>
        </p15:guide>
        <p15:guide id="72" orient="horz" pos="7483">
          <p15:clr>
            <a:srgbClr val="F26B43"/>
          </p15:clr>
        </p15:guide>
        <p15:guide id="73" orient="horz" pos="7254">
          <p15:clr>
            <a:srgbClr val="F26B43"/>
          </p15:clr>
        </p15:guide>
        <p15:guide id="74" orient="horz" pos="7026">
          <p15:clr>
            <a:srgbClr val="F26B43"/>
          </p15:clr>
        </p15:guide>
        <p15:guide id="75" pos="7450">
          <p15:clr>
            <a:srgbClr val="F26B43"/>
          </p15:clr>
        </p15:guide>
        <p15:guide id="76" orient="horz" pos="3559">
          <p15:clr>
            <a:srgbClr val="F26B43"/>
          </p15:clr>
        </p15:guide>
        <p15:guide id="77" orient="horz" pos="3338" userDrawn="1">
          <p15:clr>
            <a:srgbClr val="F26B43"/>
          </p15:clr>
        </p15:guide>
        <p15:guide id="78" orient="horz" pos="4945">
          <p15:clr>
            <a:srgbClr val="F26B43"/>
          </p15:clr>
        </p15:guide>
        <p15:guide id="79" pos="1912" userDrawn="1">
          <p15:clr>
            <a:srgbClr val="F26B43"/>
          </p15:clr>
        </p15:guide>
        <p15:guide id="80" pos="1681" userDrawn="1">
          <p15:clr>
            <a:srgbClr val="F26B43"/>
          </p15:clr>
        </p15:guide>
        <p15:guide id="81" pos="1450">
          <p15:clr>
            <a:srgbClr val="F26B43"/>
          </p15:clr>
        </p15:guide>
        <p15:guide id="87" pos="12065">
          <p15:clr>
            <a:srgbClr val="F26B43"/>
          </p15:clr>
        </p15:guide>
        <p15:guide id="89" pos="12754">
          <p15:clr>
            <a:srgbClr val="F26B43"/>
          </p15:clr>
        </p15:guide>
        <p15:guide id="90" pos="12985">
          <p15:clr>
            <a:srgbClr val="F26B43"/>
          </p15:clr>
        </p15:guide>
        <p15:guide id="92" pos="13217">
          <p15:clr>
            <a:srgbClr val="F26B43"/>
          </p15:clr>
        </p15:guide>
        <p15:guide id="93" orient="horz" pos="793">
          <p15:clr>
            <a:srgbClr val="F26B43"/>
          </p15:clr>
        </p15:guide>
        <p15:guide id="94" pos="13449">
          <p15:clr>
            <a:srgbClr val="F26B43"/>
          </p15:clr>
        </p15:guide>
        <p15:guide id="95" pos="13681">
          <p15:clr>
            <a:srgbClr val="F26B43"/>
          </p15:clr>
        </p15:guide>
        <p15:guide id="96" pos="13906">
          <p15:clr>
            <a:srgbClr val="F26B43"/>
          </p15:clr>
        </p15:guide>
        <p15:guide id="97" pos="14141">
          <p15:clr>
            <a:srgbClr val="F26B43"/>
          </p15:clr>
        </p15:guide>
        <p15:guide id="101" pos="9066">
          <p15:clr>
            <a:srgbClr val="F26B43"/>
          </p15:clr>
        </p15:guide>
        <p15:guide id="102" pos="9298">
          <p15:clr>
            <a:srgbClr val="F26B43"/>
          </p15:clr>
        </p15:guide>
        <p15:guide id="104" orient="horz" pos="1261">
          <p15:clr>
            <a:srgbClr val="F26B43"/>
          </p15:clr>
        </p15:guide>
        <p15:guide id="108" orient="horz" pos="7716">
          <p15:clr>
            <a:srgbClr val="F26B43"/>
          </p15:clr>
        </p15:guide>
        <p15:guide id="109" orient="horz" pos="1027">
          <p15:clr>
            <a:srgbClr val="F26B43"/>
          </p15:clr>
        </p15:guide>
        <p15:guide id="111" orient="horz" pos="1494">
          <p15:clr>
            <a:srgbClr val="F26B43"/>
          </p15:clr>
        </p15:guide>
        <p15:guide id="112" pos="1226">
          <p15:clr>
            <a:srgbClr val="F26B43"/>
          </p15:clr>
        </p15:guide>
        <p15:guide id="113" pos="995">
          <p15:clr>
            <a:srgbClr val="F26B43"/>
          </p15:clr>
        </p15:guide>
        <p15:guide id="118" orient="horz" pos="2177" userDrawn="1">
          <p15:clr>
            <a:srgbClr val="F26B43"/>
          </p15:clr>
        </p15:guide>
        <p15:guide id="122" pos="14370">
          <p15:clr>
            <a:srgbClr val="F26B43"/>
          </p15:clr>
        </p15:guide>
        <p15:guide id="123" orient="horz" pos="571">
          <p15:clr>
            <a:srgbClr val="F26B43"/>
          </p15:clr>
        </p15:guide>
        <p15:guide id="124" orient="horz" pos="8178">
          <p15:clr>
            <a:srgbClr val="F26B43"/>
          </p15:clr>
        </p15:guide>
        <p15:guide id="125" orient="horz" pos="7946" userDrawn="1">
          <p15:clr>
            <a:srgbClr val="F26B43"/>
          </p15:clr>
        </p15:guide>
        <p15:guide id="126" orient="horz" pos="195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4" name="Заголовок 3"/>
          <p:cNvSpPr>
            <a:spLocks noGrp="1"/>
          </p:cNvSpPr>
          <p:nvPr>
            <p:ph type="title"/>
          </p:nvPr>
        </p:nvSpPr>
        <p:spPr>
          <a:xfrm>
            <a:off x="1587600" y="547141"/>
            <a:ext cx="21232812" cy="2554323"/>
          </a:xfrm>
          <a:prstGeom prst="rect">
            <a:avLst/>
          </a:prstGeom>
        </p:spPr>
        <p:txBody>
          <a:bodyPr vert="horz" lIns="0" tIns="2232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41600"/>
            <a:ext cx="21224775" cy="880956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29675410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5" r:id="rId28"/>
    <p:sldLayoutId id="2147483956" r:id="rId29"/>
    <p:sldLayoutId id="2147483957" r:id="rId30"/>
    <p:sldLayoutId id="2147483958" r:id="rId31"/>
    <p:sldLayoutId id="2147483959" r:id="rId32"/>
    <p:sldLayoutId id="2147483960" r:id="rId33"/>
    <p:sldLayoutId id="2147483961" r:id="rId34"/>
    <p:sldLayoutId id="2147483962" r:id="rId35"/>
    <p:sldLayoutId id="2147483963" r:id="rId36"/>
    <p:sldLayoutId id="2147483964" r:id="rId37"/>
  </p:sldLayoutIdLst>
  <p:hf hdr="0" dt="0"/>
  <p:txStyles>
    <p:titleStyle>
      <a:lvl1pPr marL="0" algn="l" defTabSz="1828619"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kern="1200" baseline="0">
          <a:solidFill>
            <a:schemeClr val="tx1"/>
          </a:solidFill>
          <a:latin typeface="+mj-lt"/>
          <a:ea typeface="+mn-ea"/>
          <a:cs typeface="+mn-cs"/>
        </a:defRPr>
      </a:lvl2pPr>
      <a:lvl3pPr marL="720000" indent="-715963" algn="l" defTabSz="1828619" rtl="0" eaLnBrk="1" latinLnBrk="0" hangingPunct="1">
        <a:lnSpc>
          <a:spcPct val="100000"/>
        </a:lnSpc>
        <a:spcBef>
          <a:spcPts val="0"/>
        </a:spcBef>
        <a:spcAft>
          <a:spcPts val="600"/>
        </a:spcAft>
        <a:buSzPct val="150000"/>
        <a:buFont typeface="YS Text Light" pitchFamily="2" charset="-52"/>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7" pos="5148">
          <p15:clr>
            <a:srgbClr val="F26B43"/>
          </p15:clr>
        </p15:guide>
        <p15:guide id="8" pos="4915">
          <p15:clr>
            <a:srgbClr val="F26B43"/>
          </p15:clr>
        </p15:guide>
        <p15:guide id="9" pos="4682">
          <p15:clr>
            <a:srgbClr val="F26B43"/>
          </p15:clr>
        </p15:guide>
        <p15:guide id="10" pos="4451">
          <p15:clr>
            <a:srgbClr val="F26B43"/>
          </p15:clr>
        </p15:guide>
        <p15:guide id="11" pos="4218">
          <p15:clr>
            <a:srgbClr val="F26B43"/>
          </p15:clr>
        </p15:guide>
        <p15:guide id="12" pos="3763">
          <p15:clr>
            <a:srgbClr val="F26B43"/>
          </p15:clr>
        </p15:guide>
        <p15:guide id="13" pos="3994">
          <p15:clr>
            <a:srgbClr val="F26B43"/>
          </p15:clr>
        </p15:guide>
        <p15:guide id="14" pos="3530">
          <p15:clr>
            <a:srgbClr val="F26B43"/>
          </p15:clr>
        </p15:guide>
        <p15:guide id="15" pos="3299">
          <p15:clr>
            <a:srgbClr val="F26B43"/>
          </p15:clr>
        </p15:guide>
        <p15:guide id="16" pos="2835">
          <p15:clr>
            <a:srgbClr val="F26B43"/>
          </p15:clr>
        </p15:guide>
        <p15:guide id="17" pos="2611">
          <p15:clr>
            <a:srgbClr val="F26B43"/>
          </p15:clr>
        </p15:guide>
        <p15:guide id="18" pos="2378">
          <p15:clr>
            <a:srgbClr val="F26B43"/>
          </p15:clr>
        </p15:guide>
        <p15:guide id="19" pos="2147">
          <p15:clr>
            <a:srgbClr val="F26B43"/>
          </p15:clr>
        </p15:guide>
        <p15:guide id="20" pos="6986">
          <p15:clr>
            <a:srgbClr val="F26B43"/>
          </p15:clr>
        </p15:guide>
        <p15:guide id="21" pos="7219">
          <p15:clr>
            <a:srgbClr val="F26B43"/>
          </p15:clr>
        </p15:guide>
        <p15:guide id="22" pos="7913">
          <p15:clr>
            <a:srgbClr val="F26B43"/>
          </p15:clr>
        </p15:guide>
        <p15:guide id="23" pos="8146">
          <p15:clr>
            <a:srgbClr val="F26B43"/>
          </p15:clr>
        </p15:guide>
        <p15:guide id="24" pos="8372">
          <p15:clr>
            <a:srgbClr val="F26B43"/>
          </p15:clr>
        </p15:guide>
        <p15:guide id="25" pos="8602">
          <p15:clr>
            <a:srgbClr val="F26B43"/>
          </p15:clr>
        </p15:guide>
        <p15:guide id="26" pos="9529">
          <p15:clr>
            <a:srgbClr val="F26B43"/>
          </p15:clr>
        </p15:guide>
        <p15:guide id="27" pos="8834">
          <p15:clr>
            <a:srgbClr val="F26B43"/>
          </p15:clr>
        </p15:guide>
        <p15:guide id="28" pos="9754">
          <p15:clr>
            <a:srgbClr val="F26B43"/>
          </p15:clr>
        </p15:guide>
        <p15:guide id="29" pos="10681">
          <p15:clr>
            <a:srgbClr val="F26B43"/>
          </p15:clr>
        </p15:guide>
        <p15:guide id="30" pos="10218">
          <p15:clr>
            <a:srgbClr val="F26B43"/>
          </p15:clr>
        </p15:guide>
        <p15:guide id="31" pos="12522">
          <p15:clr>
            <a:srgbClr val="F26B43"/>
          </p15:clr>
        </p15:guide>
        <p15:guide id="32" pos="10450">
          <p15:clr>
            <a:srgbClr val="F26B43"/>
          </p15:clr>
        </p15:guide>
        <p15:guide id="33" pos="10909">
          <p15:clr>
            <a:srgbClr val="F26B43"/>
          </p15:clr>
        </p15:guide>
        <p15:guide id="34" pos="11138">
          <p15:clr>
            <a:srgbClr val="F26B43"/>
          </p15:clr>
        </p15:guide>
        <p15:guide id="35" pos="11370">
          <p15:clr>
            <a:srgbClr val="F26B43"/>
          </p15:clr>
        </p15:guide>
        <p15:guide id="36" pos="11602">
          <p15:clr>
            <a:srgbClr val="F26B43"/>
          </p15:clr>
        </p15:guide>
        <p15:guide id="37" pos="11833">
          <p15:clr>
            <a:srgbClr val="F26B43"/>
          </p15:clr>
        </p15:guide>
        <p15:guide id="38" orient="horz" pos="4260">
          <p15:clr>
            <a:srgbClr val="F26B43"/>
          </p15:clr>
        </p15:guide>
        <p15:guide id="39" orient="horz" pos="4027">
          <p15:clr>
            <a:srgbClr val="F26B43"/>
          </p15:clr>
        </p15:guide>
        <p15:guide id="40" orient="horz" pos="3796">
          <p15:clr>
            <a:srgbClr val="F26B43"/>
          </p15:clr>
        </p15:guide>
        <p15:guide id="41" orient="horz" pos="3107">
          <p15:clr>
            <a:srgbClr val="F26B43"/>
          </p15:clr>
        </p15:guide>
        <p15:guide id="42" orient="horz" pos="2875">
          <p15:clr>
            <a:srgbClr val="F26B43"/>
          </p15:clr>
        </p15:guide>
        <p15:guide id="43" orient="horz" pos="2641">
          <p15:clr>
            <a:srgbClr val="F26B43"/>
          </p15:clr>
        </p15:guide>
        <p15:guide id="44" orient="horz" pos="2408">
          <p15:clr>
            <a:srgbClr val="F26B43"/>
          </p15:clr>
        </p15:guide>
        <p15:guide id="45" orient="horz" pos="1723">
          <p15:clr>
            <a:srgbClr val="F26B43"/>
          </p15:clr>
        </p15:guide>
        <p15:guide id="46" orient="horz" pos="4494">
          <p15:clr>
            <a:srgbClr val="F26B43"/>
          </p15:clr>
        </p15:guide>
        <p15:guide id="47" orient="horz" pos="4722">
          <p15:clr>
            <a:srgbClr val="F26B43"/>
          </p15:clr>
        </p15:guide>
        <p15:guide id="48" orient="horz" pos="5179">
          <p15:clr>
            <a:srgbClr val="F26B43"/>
          </p15:clr>
        </p15:guide>
        <p15:guide id="49" orient="horz" pos="5412">
          <p15:clr>
            <a:srgbClr val="F26B43"/>
          </p15:clr>
        </p15:guide>
        <p15:guide id="50" orient="horz" pos="5635">
          <p15:clr>
            <a:srgbClr val="F26B43"/>
          </p15:clr>
        </p15:guide>
        <p15:guide id="51" orient="horz" pos="5874">
          <p15:clr>
            <a:srgbClr val="F26B43"/>
          </p15:clr>
        </p15:guide>
        <p15:guide id="52" orient="horz" pos="6097">
          <p15:clr>
            <a:srgbClr val="F26B43"/>
          </p15:clr>
        </p15:guide>
        <p15:guide id="53" orient="horz" pos="6331">
          <p15:clr>
            <a:srgbClr val="F26B43"/>
          </p15:clr>
        </p15:guide>
        <p15:guide id="54" orient="horz" pos="6564">
          <p15:clr>
            <a:srgbClr val="F26B43"/>
          </p15:clr>
        </p15:guide>
        <p15:guide id="55" orient="horz" pos="6792">
          <p15:clr>
            <a:srgbClr val="F26B43"/>
          </p15:clr>
        </p15:guide>
        <p15:guide id="56" orient="horz" pos="7483">
          <p15:clr>
            <a:srgbClr val="F26B43"/>
          </p15:clr>
        </p15:guide>
        <p15:guide id="57" orient="horz" pos="7254">
          <p15:clr>
            <a:srgbClr val="F26B43"/>
          </p15:clr>
        </p15:guide>
        <p15:guide id="58" orient="horz" pos="7026">
          <p15:clr>
            <a:srgbClr val="F26B43"/>
          </p15:clr>
        </p15:guide>
        <p15:guide id="59" pos="7450">
          <p15:clr>
            <a:srgbClr val="F26B43"/>
          </p15:clr>
        </p15:guide>
        <p15:guide id="60" orient="horz" pos="3559">
          <p15:clr>
            <a:srgbClr val="F26B43"/>
          </p15:clr>
        </p15:guide>
        <p15:guide id="61" orient="horz" pos="3338">
          <p15:clr>
            <a:srgbClr val="F26B43"/>
          </p15:clr>
        </p15:guide>
        <p15:guide id="62" orient="horz" pos="4945">
          <p15:clr>
            <a:srgbClr val="F26B43"/>
          </p15:clr>
        </p15:guide>
        <p15:guide id="63" pos="1912">
          <p15:clr>
            <a:srgbClr val="F26B43"/>
          </p15:clr>
        </p15:guide>
        <p15:guide id="64" pos="1681">
          <p15:clr>
            <a:srgbClr val="F26B43"/>
          </p15:clr>
        </p15:guide>
        <p15:guide id="65" pos="1450">
          <p15:clr>
            <a:srgbClr val="F26B43"/>
          </p15:clr>
        </p15:guide>
        <p15:guide id="66" pos="12065">
          <p15:clr>
            <a:srgbClr val="F26B43"/>
          </p15:clr>
        </p15:guide>
        <p15:guide id="67" pos="12754">
          <p15:clr>
            <a:srgbClr val="F26B43"/>
          </p15:clr>
        </p15:guide>
        <p15:guide id="68" pos="12985">
          <p15:clr>
            <a:srgbClr val="F26B43"/>
          </p15:clr>
        </p15:guide>
        <p15:guide id="69" pos="13217">
          <p15:clr>
            <a:srgbClr val="F26B43"/>
          </p15:clr>
        </p15:guide>
        <p15:guide id="70" orient="horz" pos="793">
          <p15:clr>
            <a:srgbClr val="F26B43"/>
          </p15:clr>
        </p15:guide>
        <p15:guide id="71" pos="13449">
          <p15:clr>
            <a:srgbClr val="F26B43"/>
          </p15:clr>
        </p15:guide>
        <p15:guide id="72" pos="13681">
          <p15:clr>
            <a:srgbClr val="F26B43"/>
          </p15:clr>
        </p15:guide>
        <p15:guide id="73" pos="13906">
          <p15:clr>
            <a:srgbClr val="F26B43"/>
          </p15:clr>
        </p15:guide>
        <p15:guide id="74" pos="14141">
          <p15:clr>
            <a:srgbClr val="F26B43"/>
          </p15:clr>
        </p15:guide>
        <p15:guide id="75" pos="9066">
          <p15:clr>
            <a:srgbClr val="F26B43"/>
          </p15:clr>
        </p15:guide>
        <p15:guide id="76" pos="9298">
          <p15:clr>
            <a:srgbClr val="F26B43"/>
          </p15:clr>
        </p15:guide>
        <p15:guide id="77" orient="horz" pos="1261">
          <p15:clr>
            <a:srgbClr val="F26B43"/>
          </p15:clr>
        </p15:guide>
        <p15:guide id="78" orient="horz" pos="7716">
          <p15:clr>
            <a:srgbClr val="F26B43"/>
          </p15:clr>
        </p15:guide>
        <p15:guide id="79" orient="horz" pos="1027">
          <p15:clr>
            <a:srgbClr val="F26B43"/>
          </p15:clr>
        </p15:guide>
        <p15:guide id="80" orient="horz" pos="1494">
          <p15:clr>
            <a:srgbClr val="F26B43"/>
          </p15:clr>
        </p15:guide>
        <p15:guide id="81" pos="1226">
          <p15:clr>
            <a:srgbClr val="F26B43"/>
          </p15:clr>
        </p15:guide>
        <p15:guide id="82" pos="995">
          <p15:clr>
            <a:srgbClr val="F26B43"/>
          </p15:clr>
        </p15:guide>
        <p15:guide id="83" orient="horz" pos="2177">
          <p15:clr>
            <a:srgbClr val="F26B43"/>
          </p15:clr>
        </p15:guide>
        <p15:guide id="84" pos="14370">
          <p15:clr>
            <a:srgbClr val="F26B43"/>
          </p15:clr>
        </p15:guide>
        <p15:guide id="85" orient="horz" pos="571">
          <p15:clr>
            <a:srgbClr val="F26B43"/>
          </p15:clr>
        </p15:guide>
        <p15:guide id="86" orient="horz" pos="8178">
          <p15:clr>
            <a:srgbClr val="F26B43"/>
          </p15:clr>
        </p15:guide>
        <p15:guide id="87" orient="horz" pos="7946">
          <p15:clr>
            <a:srgbClr val="F26B43"/>
          </p15:clr>
        </p15:guide>
        <p15:guide id="88" orient="horz" pos="195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4" name="Заголовок 3"/>
          <p:cNvSpPr>
            <a:spLocks noGrp="1"/>
          </p:cNvSpPr>
          <p:nvPr>
            <p:ph type="title"/>
          </p:nvPr>
        </p:nvSpPr>
        <p:spPr>
          <a:xfrm>
            <a:off x="1587600" y="547141"/>
            <a:ext cx="21232812" cy="2554323"/>
          </a:xfrm>
          <a:prstGeom prst="rect">
            <a:avLst/>
          </a:prstGeom>
        </p:spPr>
        <p:txBody>
          <a:bodyPr vert="horz" lIns="0" tIns="1980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31440"/>
            <a:ext cx="21224775" cy="881771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3821939389"/>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 id="2147484011" r:id="rId18"/>
    <p:sldLayoutId id="2147484012" r:id="rId19"/>
    <p:sldLayoutId id="2147484013" r:id="rId20"/>
    <p:sldLayoutId id="2147484014" r:id="rId21"/>
    <p:sldLayoutId id="2147484015" r:id="rId22"/>
    <p:sldLayoutId id="2147484016" r:id="rId23"/>
    <p:sldLayoutId id="2147484017" r:id="rId24"/>
    <p:sldLayoutId id="2147484018" r:id="rId25"/>
    <p:sldLayoutId id="2147484019" r:id="rId26"/>
    <p:sldLayoutId id="2147484020" r:id="rId27"/>
    <p:sldLayoutId id="2147484021" r:id="rId28"/>
    <p:sldLayoutId id="2147484022" r:id="rId29"/>
    <p:sldLayoutId id="2147484023" r:id="rId30"/>
    <p:sldLayoutId id="2147484024" r:id="rId31"/>
    <p:sldLayoutId id="2147484025" r:id="rId32"/>
    <p:sldLayoutId id="2147484026" r:id="rId33"/>
    <p:sldLayoutId id="2147484027" r:id="rId34"/>
    <p:sldLayoutId id="2147484028" r:id="rId35"/>
    <p:sldLayoutId id="2147484029" r:id="rId36"/>
    <p:sldLayoutId id="2147484030" r:id="rId37"/>
    <p:sldLayoutId id="2147484031" r:id="rId38"/>
    <p:sldLayoutId id="2147484032" r:id="rId39"/>
  </p:sldLayoutIdLst>
  <p:hf hdr="0" dt="0"/>
  <p:txStyles>
    <p:titleStyle>
      <a:lvl1pPr marL="0" algn="l" defTabSz="1828619" rtl="0" eaLnBrk="1" latinLnBrk="0" hangingPunct="1">
        <a:lnSpc>
          <a:spcPct val="100000"/>
        </a:lnSpc>
        <a:spcBef>
          <a:spcPct val="0"/>
        </a:spcBef>
        <a:buNone/>
        <a:defRPr sz="7200" b="1"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8" pos="5148">
          <p15:clr>
            <a:srgbClr val="F26B43"/>
          </p15:clr>
        </p15:guide>
        <p15:guide id="9" pos="4915">
          <p15:clr>
            <a:srgbClr val="F26B43"/>
          </p15:clr>
        </p15:guide>
        <p15:guide id="10" pos="4682">
          <p15:clr>
            <a:srgbClr val="F26B43"/>
          </p15:clr>
        </p15:guide>
        <p15:guide id="11" pos="4451">
          <p15:clr>
            <a:srgbClr val="F26B43"/>
          </p15:clr>
        </p15:guide>
        <p15:guide id="12" pos="4218">
          <p15:clr>
            <a:srgbClr val="F26B43"/>
          </p15:clr>
        </p15:guide>
        <p15:guide id="13" pos="3763">
          <p15:clr>
            <a:srgbClr val="F26B43"/>
          </p15:clr>
        </p15:guide>
        <p15:guide id="14" pos="3994">
          <p15:clr>
            <a:srgbClr val="F26B43"/>
          </p15:clr>
        </p15:guide>
        <p15:guide id="15" pos="3530">
          <p15:clr>
            <a:srgbClr val="F26B43"/>
          </p15:clr>
        </p15:guide>
        <p15:guide id="16" pos="3299">
          <p15:clr>
            <a:srgbClr val="F26B43"/>
          </p15:clr>
        </p15:guide>
        <p15:guide id="17" pos="2835">
          <p15:clr>
            <a:srgbClr val="F26B43"/>
          </p15:clr>
        </p15:guide>
        <p15:guide id="19" pos="2611">
          <p15:clr>
            <a:srgbClr val="F26B43"/>
          </p15:clr>
        </p15:guide>
        <p15:guide id="20" pos="2378">
          <p15:clr>
            <a:srgbClr val="F26B43"/>
          </p15:clr>
        </p15:guide>
        <p15:guide id="21" pos="2147">
          <p15:clr>
            <a:srgbClr val="F26B43"/>
          </p15:clr>
        </p15:guide>
        <p15:guide id="25" pos="6986">
          <p15:clr>
            <a:srgbClr val="F26B43"/>
          </p15:clr>
        </p15:guide>
        <p15:guide id="27" pos="7219">
          <p15:clr>
            <a:srgbClr val="F26B43"/>
          </p15:clr>
        </p15:guide>
        <p15:guide id="29" pos="7913">
          <p15:clr>
            <a:srgbClr val="F26B43"/>
          </p15:clr>
        </p15:guide>
        <p15:guide id="30" pos="8146">
          <p15:clr>
            <a:srgbClr val="F26B43"/>
          </p15:clr>
        </p15:guide>
        <p15:guide id="31" pos="8372">
          <p15:clr>
            <a:srgbClr val="F26B43"/>
          </p15:clr>
        </p15:guide>
        <p15:guide id="32" pos="8602">
          <p15:clr>
            <a:srgbClr val="F26B43"/>
          </p15:clr>
        </p15:guide>
        <p15:guide id="33" pos="9529">
          <p15:clr>
            <a:srgbClr val="F26B43"/>
          </p15:clr>
        </p15:guide>
        <p15:guide id="34" pos="8834">
          <p15:clr>
            <a:srgbClr val="F26B43"/>
          </p15:clr>
        </p15:guide>
        <p15:guide id="35" pos="9754">
          <p15:clr>
            <a:srgbClr val="F26B43"/>
          </p15:clr>
        </p15:guide>
        <p15:guide id="36" pos="10681">
          <p15:clr>
            <a:srgbClr val="F26B43"/>
          </p15:clr>
        </p15:guide>
        <p15:guide id="38" pos="10218">
          <p15:clr>
            <a:srgbClr val="F26B43"/>
          </p15:clr>
        </p15:guide>
        <p15:guide id="39" pos="12522">
          <p15:clr>
            <a:srgbClr val="F26B43"/>
          </p15:clr>
        </p15:guide>
        <p15:guide id="40" pos="10450">
          <p15:clr>
            <a:srgbClr val="F26B43"/>
          </p15:clr>
        </p15:guide>
        <p15:guide id="41" pos="10909">
          <p15:clr>
            <a:srgbClr val="F26B43"/>
          </p15:clr>
        </p15:guide>
        <p15:guide id="42" pos="11138">
          <p15:clr>
            <a:srgbClr val="F26B43"/>
          </p15:clr>
        </p15:guide>
        <p15:guide id="44" pos="11370">
          <p15:clr>
            <a:srgbClr val="F26B43"/>
          </p15:clr>
        </p15:guide>
        <p15:guide id="45" pos="11602">
          <p15:clr>
            <a:srgbClr val="F26B43"/>
          </p15:clr>
        </p15:guide>
        <p15:guide id="47" pos="11833">
          <p15:clr>
            <a:srgbClr val="F26B43"/>
          </p15:clr>
        </p15:guide>
        <p15:guide id="48" orient="horz" pos="4260">
          <p15:clr>
            <a:srgbClr val="F26B43"/>
          </p15:clr>
        </p15:guide>
        <p15:guide id="49" orient="horz" pos="4027">
          <p15:clr>
            <a:srgbClr val="F26B43"/>
          </p15:clr>
        </p15:guide>
        <p15:guide id="50" orient="horz" pos="3796">
          <p15:clr>
            <a:srgbClr val="F26B43"/>
          </p15:clr>
        </p15:guide>
        <p15:guide id="51" orient="horz" pos="3107">
          <p15:clr>
            <a:srgbClr val="F26B43"/>
          </p15:clr>
        </p15:guide>
        <p15:guide id="52" orient="horz" pos="2875">
          <p15:clr>
            <a:srgbClr val="F26B43"/>
          </p15:clr>
        </p15:guide>
        <p15:guide id="53" orient="horz" pos="2641">
          <p15:clr>
            <a:srgbClr val="F26B43"/>
          </p15:clr>
        </p15:guide>
        <p15:guide id="54" orient="horz" pos="2408">
          <p15:clr>
            <a:srgbClr val="F26B43"/>
          </p15:clr>
        </p15:guide>
        <p15:guide id="57" orient="horz" pos="1723">
          <p15:clr>
            <a:srgbClr val="F26B43"/>
          </p15:clr>
        </p15:guide>
        <p15:guide id="62" orient="horz" pos="4494">
          <p15:clr>
            <a:srgbClr val="F26B43"/>
          </p15:clr>
        </p15:guide>
        <p15:guide id="63" orient="horz" pos="4722">
          <p15:clr>
            <a:srgbClr val="F26B43"/>
          </p15:clr>
        </p15:guide>
        <p15:guide id="64" orient="horz" pos="5179">
          <p15:clr>
            <a:srgbClr val="F26B43"/>
          </p15:clr>
        </p15:guide>
        <p15:guide id="65" orient="horz" pos="5412">
          <p15:clr>
            <a:srgbClr val="F26B43"/>
          </p15:clr>
        </p15:guide>
        <p15:guide id="66" orient="horz" pos="5635">
          <p15:clr>
            <a:srgbClr val="F26B43"/>
          </p15:clr>
        </p15:guide>
        <p15:guide id="67" orient="horz" pos="5874">
          <p15:clr>
            <a:srgbClr val="F26B43"/>
          </p15:clr>
        </p15:guide>
        <p15:guide id="68" orient="horz" pos="6097">
          <p15:clr>
            <a:srgbClr val="F26B43"/>
          </p15:clr>
        </p15:guide>
        <p15:guide id="69" orient="horz" pos="6331">
          <p15:clr>
            <a:srgbClr val="F26B43"/>
          </p15:clr>
        </p15:guide>
        <p15:guide id="70" orient="horz" pos="6564">
          <p15:clr>
            <a:srgbClr val="F26B43"/>
          </p15:clr>
        </p15:guide>
        <p15:guide id="71" orient="horz" pos="6792">
          <p15:clr>
            <a:srgbClr val="F26B43"/>
          </p15:clr>
        </p15:guide>
        <p15:guide id="72" orient="horz" pos="7483">
          <p15:clr>
            <a:srgbClr val="F26B43"/>
          </p15:clr>
        </p15:guide>
        <p15:guide id="73" orient="horz" pos="7254">
          <p15:clr>
            <a:srgbClr val="F26B43"/>
          </p15:clr>
        </p15:guide>
        <p15:guide id="74" orient="horz" pos="7026">
          <p15:clr>
            <a:srgbClr val="F26B43"/>
          </p15:clr>
        </p15:guide>
        <p15:guide id="75" pos="7450">
          <p15:clr>
            <a:srgbClr val="F26B43"/>
          </p15:clr>
        </p15:guide>
        <p15:guide id="76" orient="horz" pos="3559">
          <p15:clr>
            <a:srgbClr val="F26B43"/>
          </p15:clr>
        </p15:guide>
        <p15:guide id="77" orient="horz" pos="3338">
          <p15:clr>
            <a:srgbClr val="F26B43"/>
          </p15:clr>
        </p15:guide>
        <p15:guide id="78" orient="horz" pos="4945">
          <p15:clr>
            <a:srgbClr val="F26B43"/>
          </p15:clr>
        </p15:guide>
        <p15:guide id="79" pos="1912">
          <p15:clr>
            <a:srgbClr val="F26B43"/>
          </p15:clr>
        </p15:guide>
        <p15:guide id="80" pos="1681">
          <p15:clr>
            <a:srgbClr val="F26B43"/>
          </p15:clr>
        </p15:guide>
        <p15:guide id="81" pos="1450">
          <p15:clr>
            <a:srgbClr val="F26B43"/>
          </p15:clr>
        </p15:guide>
        <p15:guide id="87" pos="12065">
          <p15:clr>
            <a:srgbClr val="F26B43"/>
          </p15:clr>
        </p15:guide>
        <p15:guide id="89" pos="12754">
          <p15:clr>
            <a:srgbClr val="F26B43"/>
          </p15:clr>
        </p15:guide>
        <p15:guide id="90" pos="12985">
          <p15:clr>
            <a:srgbClr val="F26B43"/>
          </p15:clr>
        </p15:guide>
        <p15:guide id="92" pos="13217">
          <p15:clr>
            <a:srgbClr val="F26B43"/>
          </p15:clr>
        </p15:guide>
        <p15:guide id="93" orient="horz" pos="793">
          <p15:clr>
            <a:srgbClr val="F26B43"/>
          </p15:clr>
        </p15:guide>
        <p15:guide id="94" pos="13449">
          <p15:clr>
            <a:srgbClr val="F26B43"/>
          </p15:clr>
        </p15:guide>
        <p15:guide id="95" pos="13681">
          <p15:clr>
            <a:srgbClr val="F26B43"/>
          </p15:clr>
        </p15:guide>
        <p15:guide id="96" pos="13906">
          <p15:clr>
            <a:srgbClr val="F26B43"/>
          </p15:clr>
        </p15:guide>
        <p15:guide id="97" pos="14141">
          <p15:clr>
            <a:srgbClr val="F26B43"/>
          </p15:clr>
        </p15:guide>
        <p15:guide id="101" pos="9066">
          <p15:clr>
            <a:srgbClr val="F26B43"/>
          </p15:clr>
        </p15:guide>
        <p15:guide id="102" pos="9298">
          <p15:clr>
            <a:srgbClr val="F26B43"/>
          </p15:clr>
        </p15:guide>
        <p15:guide id="104" orient="horz" pos="1261">
          <p15:clr>
            <a:srgbClr val="F26B43"/>
          </p15:clr>
        </p15:guide>
        <p15:guide id="108" orient="horz" pos="7716">
          <p15:clr>
            <a:srgbClr val="F26B43"/>
          </p15:clr>
        </p15:guide>
        <p15:guide id="109" orient="horz" pos="1027">
          <p15:clr>
            <a:srgbClr val="F26B43"/>
          </p15:clr>
        </p15:guide>
        <p15:guide id="111" orient="horz" pos="1494">
          <p15:clr>
            <a:srgbClr val="F26B43"/>
          </p15:clr>
        </p15:guide>
        <p15:guide id="112" pos="1226">
          <p15:clr>
            <a:srgbClr val="F26B43"/>
          </p15:clr>
        </p15:guide>
        <p15:guide id="113" pos="995">
          <p15:clr>
            <a:srgbClr val="F26B43"/>
          </p15:clr>
        </p15:guide>
        <p15:guide id="118" orient="horz" pos="2177">
          <p15:clr>
            <a:srgbClr val="F26B43"/>
          </p15:clr>
        </p15:guide>
        <p15:guide id="122" pos="14370">
          <p15:clr>
            <a:srgbClr val="F26B43"/>
          </p15:clr>
        </p15:guide>
        <p15:guide id="123" orient="horz" pos="571">
          <p15:clr>
            <a:srgbClr val="F26B43"/>
          </p15:clr>
        </p15:guide>
        <p15:guide id="124" orient="horz" pos="8178">
          <p15:clr>
            <a:srgbClr val="F26B43"/>
          </p15:clr>
        </p15:guide>
        <p15:guide id="125" orient="horz" pos="7946">
          <p15:clr>
            <a:srgbClr val="F26B43"/>
          </p15:clr>
        </p15:guide>
        <p15:guide id="126" orient="horz" pos="19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gif"/><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57012B32-EF9B-F54A-B783-69F766676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0682" y="2785511"/>
            <a:ext cx="5013375" cy="1044000"/>
          </a:xfrm>
          <a:prstGeom prst="rect">
            <a:avLst/>
          </a:prstGeom>
        </p:spPr>
      </p:pic>
      <p:sp>
        <p:nvSpPr>
          <p:cNvPr id="10" name="Заголовок 9">
            <a:extLst>
              <a:ext uri="{FF2B5EF4-FFF2-40B4-BE49-F238E27FC236}">
                <a16:creationId xmlns:a16="http://schemas.microsoft.com/office/drawing/2014/main" id="{EDC34F71-DF7F-EB46-AAB2-54A143C7E676}"/>
              </a:ext>
            </a:extLst>
          </p:cNvPr>
          <p:cNvSpPr>
            <a:spLocks noGrp="1"/>
          </p:cNvSpPr>
          <p:nvPr>
            <p:ph type="ctrTitle"/>
          </p:nvPr>
        </p:nvSpPr>
        <p:spPr>
          <a:xfrm>
            <a:off x="3042001" y="4567288"/>
            <a:ext cx="18308288" cy="5493808"/>
          </a:xfrm>
        </p:spPr>
        <p:txBody>
          <a:bodyPr/>
          <a:lstStyle/>
          <a:p>
            <a:r>
              <a:rPr lang="en-US" sz="6600" dirty="0">
                <a:solidFill>
                  <a:schemeClr val="bg1"/>
                </a:solidFill>
              </a:rPr>
              <a:t>Introducing </a:t>
            </a:r>
            <a:r>
              <a:rPr lang="en-US" sz="6600" dirty="0" err="1">
                <a:solidFill>
                  <a:schemeClr val="bg1"/>
                </a:solidFill>
              </a:rPr>
              <a:t>CatBoost</a:t>
            </a:r>
            <a:r>
              <a:rPr lang="en-US" sz="6600" dirty="0">
                <a:solidFill>
                  <a:schemeClr val="bg1"/>
                </a:solidFill>
              </a:rPr>
              <a:t> Spark</a:t>
            </a:r>
          </a:p>
        </p:txBody>
      </p:sp>
      <p:sp>
        <p:nvSpPr>
          <p:cNvPr id="11" name="Подзаголовок 10">
            <a:extLst>
              <a:ext uri="{FF2B5EF4-FFF2-40B4-BE49-F238E27FC236}">
                <a16:creationId xmlns:a16="http://schemas.microsoft.com/office/drawing/2014/main" id="{ADC40C75-D743-DD40-B3E3-247C57C128E6}"/>
              </a:ext>
            </a:extLst>
          </p:cNvPr>
          <p:cNvSpPr>
            <a:spLocks noGrp="1"/>
          </p:cNvSpPr>
          <p:nvPr>
            <p:ph type="subTitle" idx="1"/>
          </p:nvPr>
        </p:nvSpPr>
        <p:spPr/>
        <p:txBody>
          <a:bodyPr/>
          <a:lstStyle/>
          <a:p>
            <a:r>
              <a:rPr lang="en-US" dirty="0">
                <a:solidFill>
                  <a:schemeClr val="bg1"/>
                </a:solidFill>
              </a:rPr>
              <a:t>Andrei </a:t>
            </a:r>
            <a:r>
              <a:rPr lang="en-US" dirty="0" err="1">
                <a:solidFill>
                  <a:schemeClr val="bg1"/>
                </a:solidFill>
              </a:rPr>
              <a:t>Khropov</a:t>
            </a:r>
            <a:r>
              <a:rPr lang="en-US" dirty="0">
                <a:solidFill>
                  <a:schemeClr val="bg1"/>
                </a:solidFill>
              </a:rPr>
              <a:t>, </a:t>
            </a:r>
            <a:br>
              <a:rPr lang="en-US" dirty="0">
                <a:solidFill>
                  <a:schemeClr val="bg1"/>
                </a:solidFill>
              </a:rPr>
            </a:br>
            <a:r>
              <a:rPr lang="en-US" dirty="0" err="1">
                <a:solidFill>
                  <a:schemeClr val="bg1"/>
                </a:solidFill>
              </a:rPr>
              <a:t>CatBoost</a:t>
            </a:r>
            <a:r>
              <a:rPr lang="en-US" dirty="0">
                <a:solidFill>
                  <a:schemeClr val="bg1"/>
                </a:solidFill>
              </a:rPr>
              <a:t> team @ Yandex</a:t>
            </a:r>
          </a:p>
        </p:txBody>
      </p:sp>
      <p:pic>
        <p:nvPicPr>
          <p:cNvPr id="7" name="Рисунок 6">
            <a:extLst>
              <a:ext uri="{FF2B5EF4-FFF2-40B4-BE49-F238E27FC236}">
                <a16:creationId xmlns:a16="http://schemas.microsoft.com/office/drawing/2014/main" id="{F62BACE7-A27F-D24A-A924-BB68532A91F7}"/>
              </a:ext>
            </a:extLst>
          </p:cNvPr>
          <p:cNvPicPr>
            <a:picLocks noChangeAspect="1"/>
          </p:cNvPicPr>
          <p:nvPr/>
        </p:nvPicPr>
        <p:blipFill>
          <a:blip r:embed="rId4"/>
          <a:stretch>
            <a:fillRect/>
          </a:stretch>
        </p:blipFill>
        <p:spPr>
          <a:xfrm>
            <a:off x="3035300" y="2722916"/>
            <a:ext cx="2275030" cy="836624"/>
          </a:xfrm>
          <a:prstGeom prst="rect">
            <a:avLst/>
          </a:prstGeom>
        </p:spPr>
      </p:pic>
    </p:spTree>
    <p:extLst>
      <p:ext uri="{BB962C8B-B14F-4D97-AF65-F5344CB8AC3E}">
        <p14:creationId xmlns:p14="http://schemas.microsoft.com/office/powerpoint/2010/main" val="343449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10</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1" y="1683942"/>
            <a:ext cx="20235356" cy="11803958"/>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7" name="Рисунок 6">
            <a:extLst>
              <a:ext uri="{FF2B5EF4-FFF2-40B4-BE49-F238E27FC236}">
                <a16:creationId xmlns:a16="http://schemas.microsoft.com/office/drawing/2014/main" id="{D8BFA165-B30F-A34C-B29F-54711E70C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86344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11</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1" y="1683942"/>
            <a:ext cx="20235356" cy="11803957"/>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A600B2F8-EF5E-5046-BFBB-BBF179FC1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4360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12</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2" y="1683942"/>
            <a:ext cx="20235354" cy="11803957"/>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7" name="Рисунок 6">
            <a:extLst>
              <a:ext uri="{FF2B5EF4-FFF2-40B4-BE49-F238E27FC236}">
                <a16:creationId xmlns:a16="http://schemas.microsoft.com/office/drawing/2014/main" id="{CF9E64C6-D4C6-9D40-9E47-8745DF4E2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200382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547141"/>
            <a:ext cx="21232812" cy="1454697"/>
          </a:xfrm>
        </p:spPr>
        <p:txBody>
          <a:bodyPr/>
          <a:lstStyle/>
          <a:p>
            <a:r>
              <a:rPr lang="en-US" dirty="0">
                <a:solidFill>
                  <a:schemeClr val="bg1"/>
                </a:solidFill>
              </a:rPr>
              <a:t>Model formats</a:t>
            </a:r>
            <a:endParaRPr lang="ru-RU" dirty="0">
              <a:solidFill>
                <a:schemeClr val="bg1"/>
              </a:solidFill>
            </a:endParaRPr>
          </a:p>
        </p:txBody>
      </p:sp>
      <p:sp>
        <p:nvSpPr>
          <p:cNvPr id="3" name="Объект 2"/>
          <p:cNvSpPr>
            <a:spLocks noGrp="1"/>
          </p:cNvSpPr>
          <p:nvPr>
            <p:ph idx="1"/>
          </p:nvPr>
        </p:nvSpPr>
        <p:spPr>
          <a:xfrm>
            <a:off x="1587600" y="2371725"/>
            <a:ext cx="21224775" cy="9507539"/>
          </a:xfrm>
        </p:spPr>
        <p:txBody>
          <a:bodyPr anchor="ctr"/>
          <a:lstStyle/>
          <a:p>
            <a:pPr lvl="2"/>
            <a:r>
              <a:rPr lang="en-US" dirty="0" err="1">
                <a:solidFill>
                  <a:schemeClr val="bg1"/>
                </a:solidFill>
              </a:rPr>
              <a:t>CatBoost</a:t>
            </a:r>
            <a:r>
              <a:rPr lang="en-US" dirty="0">
                <a:solidFill>
                  <a:schemeClr val="bg1"/>
                </a:solidFill>
              </a:rPr>
              <a:t> Native</a:t>
            </a:r>
          </a:p>
          <a:p>
            <a:pPr lvl="2"/>
            <a:r>
              <a:rPr lang="en-US" dirty="0" err="1">
                <a:solidFill>
                  <a:schemeClr val="bg1"/>
                </a:solidFill>
              </a:rPr>
              <a:t>CoreML</a:t>
            </a:r>
            <a:endParaRPr lang="en-US" dirty="0">
              <a:solidFill>
                <a:schemeClr val="bg1"/>
              </a:solidFill>
            </a:endParaRPr>
          </a:p>
          <a:p>
            <a:pPr lvl="2"/>
            <a:r>
              <a:rPr lang="en-US" dirty="0">
                <a:solidFill>
                  <a:schemeClr val="bg1"/>
                </a:solidFill>
              </a:rPr>
              <a:t>ONNX</a:t>
            </a:r>
          </a:p>
          <a:p>
            <a:pPr lvl="2"/>
            <a:r>
              <a:rPr lang="en-US" dirty="0">
                <a:solidFill>
                  <a:schemeClr val="bg1"/>
                </a:solidFill>
              </a:rPr>
              <a:t>PMML</a:t>
            </a:r>
          </a:p>
          <a:p>
            <a:pPr lvl="2"/>
            <a:r>
              <a:rPr lang="en-US" dirty="0">
                <a:solidFill>
                  <a:schemeClr val="bg1"/>
                </a:solidFill>
              </a:rPr>
              <a:t>Raw code:</a:t>
            </a:r>
          </a:p>
          <a:p>
            <a:pPr marL="1405800" lvl="3" indent="-685800">
              <a:buFont typeface="Arial" panose="020B0604020202020204" pitchFamily="34" charset="0"/>
              <a:buChar char="•"/>
            </a:pPr>
            <a:r>
              <a:rPr lang="en-US" dirty="0">
                <a:solidFill>
                  <a:schemeClr val="bg1"/>
                </a:solidFill>
              </a:rPr>
              <a:t>C++</a:t>
            </a:r>
          </a:p>
          <a:p>
            <a:pPr marL="1405800" lvl="3" indent="-685800">
              <a:buFont typeface="Arial" panose="020B0604020202020204" pitchFamily="34" charset="0"/>
              <a:buChar char="•"/>
            </a:pPr>
            <a:r>
              <a:rPr lang="en-US" dirty="0">
                <a:solidFill>
                  <a:schemeClr val="bg1"/>
                </a:solidFill>
              </a:rPr>
              <a:t>Python</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13</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56067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9563" y="360652"/>
            <a:ext cx="21232812" cy="1454697"/>
          </a:xfrm>
        </p:spPr>
        <p:txBody>
          <a:bodyPr/>
          <a:lstStyle/>
          <a:p>
            <a:r>
              <a:rPr lang="en-US" dirty="0">
                <a:solidFill>
                  <a:schemeClr val="bg1"/>
                </a:solidFill>
              </a:rPr>
              <a:t>Model analysis</a:t>
            </a:r>
            <a:endParaRPr lang="ru-RU" dirty="0">
              <a:solidFill>
                <a:schemeClr val="bg1"/>
              </a:solidFill>
            </a:endParaRPr>
          </a:p>
        </p:txBody>
      </p:sp>
      <p:sp>
        <p:nvSpPr>
          <p:cNvPr id="3" name="Объект 2"/>
          <p:cNvSpPr>
            <a:spLocks noGrp="1"/>
          </p:cNvSpPr>
          <p:nvPr>
            <p:ph idx="1"/>
          </p:nvPr>
        </p:nvSpPr>
        <p:spPr>
          <a:xfrm>
            <a:off x="570706" y="1662659"/>
            <a:ext cx="21694775" cy="1793875"/>
          </a:xfrm>
        </p:spPr>
        <p:txBody>
          <a:bodyPr anchor="ctr"/>
          <a:lstStyle/>
          <a:p>
            <a:pPr lvl="2"/>
            <a:endParaRPr lang="en-US" sz="4000" dirty="0">
              <a:solidFill>
                <a:schemeClr val="bg1"/>
              </a:solidFill>
            </a:endParaRPr>
          </a:p>
          <a:p>
            <a:pPr lvl="2"/>
            <a:r>
              <a:rPr lang="en-US" sz="4000" dirty="0">
                <a:solidFill>
                  <a:schemeClr val="bg1"/>
                </a:solidFill>
              </a:rPr>
              <a:t>Example with SHAP values (uses ‘</a:t>
            </a:r>
            <a:r>
              <a:rPr lang="en-US" sz="4000" dirty="0" err="1">
                <a:solidFill>
                  <a:schemeClr val="bg1"/>
                </a:solidFill>
              </a:rPr>
              <a:t>shap</a:t>
            </a:r>
            <a:r>
              <a:rPr lang="en-US" sz="4000" dirty="0">
                <a:solidFill>
                  <a:schemeClr val="bg1"/>
                </a:solidFill>
              </a:rPr>
              <a:t>’ python package)</a:t>
            </a:r>
          </a:p>
          <a:p>
            <a:pPr lvl="2"/>
            <a:r>
              <a:rPr lang="en-US" sz="4000" dirty="0">
                <a:solidFill>
                  <a:schemeClr val="bg1"/>
                </a:solidFill>
              </a:rPr>
              <a:t>From https://</a:t>
            </a:r>
            <a:r>
              <a:rPr lang="en-US" sz="4000" dirty="0" err="1">
                <a:solidFill>
                  <a:schemeClr val="bg1"/>
                </a:solidFill>
              </a:rPr>
              <a:t>github.com</a:t>
            </a:r>
            <a:r>
              <a:rPr lang="en-US" sz="4000" dirty="0">
                <a:solidFill>
                  <a:schemeClr val="bg1"/>
                </a:solidFill>
              </a:rPr>
              <a:t>/</a:t>
            </a:r>
            <a:r>
              <a:rPr lang="en-US" sz="4000" dirty="0" err="1">
                <a:solidFill>
                  <a:schemeClr val="bg1"/>
                </a:solidFill>
              </a:rPr>
              <a:t>catboost</a:t>
            </a:r>
            <a:r>
              <a:rPr lang="en-US" sz="4000" dirty="0">
                <a:solidFill>
                  <a:schemeClr val="bg1"/>
                </a:solidFill>
              </a:rPr>
              <a:t>/tutorials/blob/master/</a:t>
            </a:r>
            <a:r>
              <a:rPr lang="en-US" sz="4000" dirty="0" err="1">
                <a:solidFill>
                  <a:schemeClr val="bg1"/>
                </a:solidFill>
              </a:rPr>
              <a:t>model_analysis</a:t>
            </a:r>
            <a:r>
              <a:rPr lang="en-US" sz="4000" dirty="0">
                <a:solidFill>
                  <a:schemeClr val="bg1"/>
                </a:solidFill>
              </a:rPr>
              <a:t>/</a:t>
            </a:r>
            <a:r>
              <a:rPr lang="en-US" sz="4000" dirty="0" err="1">
                <a:solidFill>
                  <a:schemeClr val="bg1"/>
                </a:solidFill>
              </a:rPr>
              <a:t>shap_values_tutorial.ipynb</a:t>
            </a:r>
            <a:endParaRPr lang="en-US" sz="4000"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14</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503801"/>
            <a:ext cx="8776638" cy="1827673"/>
          </a:xfrm>
          <a:prstGeom prst="rect">
            <a:avLst/>
          </a:prstGeom>
        </p:spPr>
      </p:pic>
      <p:pic>
        <p:nvPicPr>
          <p:cNvPr id="5" name="Рисунок 4">
            <a:extLst>
              <a:ext uri="{FF2B5EF4-FFF2-40B4-BE49-F238E27FC236}">
                <a16:creationId xmlns:a16="http://schemas.microsoft.com/office/drawing/2014/main" id="{DEE4CD22-48D8-1E4F-9631-082B962B9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983475"/>
            <a:ext cx="17175956" cy="9529325"/>
          </a:xfrm>
          <a:prstGeom prst="rect">
            <a:avLst/>
          </a:prstGeom>
          <a:solidFill>
            <a:schemeClr val="bg1"/>
          </a:solidFill>
        </p:spPr>
      </p:pic>
    </p:spTree>
    <p:extLst>
      <p:ext uri="{BB962C8B-B14F-4D97-AF65-F5344CB8AC3E}">
        <p14:creationId xmlns:p14="http://schemas.microsoft.com/office/powerpoint/2010/main" val="173277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B64F1E18-32B5-8D43-8FB5-6A73EC87A62A}"/>
              </a:ext>
            </a:extLst>
          </p:cNvPr>
          <p:cNvSpPr/>
          <p:nvPr/>
        </p:nvSpPr>
        <p:spPr>
          <a:xfrm>
            <a:off x="12561888" y="-637309"/>
            <a:ext cx="12043785" cy="14990618"/>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216000" rIns="90000" bIns="216000" rtlCol="0" anchor="ctr" anchorCtr="0"/>
          <a:lstStyle/>
          <a:p>
            <a:pPr algn="ctr">
              <a:lnSpc>
                <a:spcPct val="90000"/>
              </a:lnSpc>
            </a:pPr>
            <a:endParaRPr lang="ru-RU" sz="3200" dirty="0">
              <a:ln w="0"/>
              <a:solidFill>
                <a:schemeClr val="tx1"/>
              </a:solidFill>
            </a:endParaRPr>
          </a:p>
        </p:txBody>
      </p:sp>
      <p:pic>
        <p:nvPicPr>
          <p:cNvPr id="699" name="Screen Shot 2018-03-21 at 20.01.12.png" descr="Screen Shot 2018-03-21 at 20.01.12.png"/>
          <p:cNvPicPr>
            <a:picLocks noChangeAspect="1"/>
          </p:cNvPicPr>
          <p:nvPr/>
        </p:nvPicPr>
        <p:blipFill>
          <a:blip r:embed="rId3"/>
          <a:stretch>
            <a:fillRect/>
          </a:stretch>
        </p:blipFill>
        <p:spPr>
          <a:xfrm>
            <a:off x="13268119" y="2297113"/>
            <a:ext cx="10631321" cy="9395121"/>
          </a:xfrm>
          <a:prstGeom prst="rect">
            <a:avLst/>
          </a:prstGeom>
          <a:ln w="12700">
            <a:miter lim="400000"/>
          </a:ln>
        </p:spPr>
      </p:pic>
      <p:sp>
        <p:nvSpPr>
          <p:cNvPr id="701" name="Использование в Яндексе: поиск"/>
          <p:cNvSpPr txBox="1">
            <a:spLocks noGrp="1"/>
          </p:cNvSpPr>
          <p:nvPr>
            <p:ph type="title"/>
          </p:nvPr>
        </p:nvSpPr>
        <p:spPr>
          <a:prstGeom prst="rect">
            <a:avLst/>
          </a:prstGeom>
        </p:spPr>
        <p:txBody>
          <a:bodyPr/>
          <a:lstStyle>
            <a:lvl1pPr algn="ctr"/>
          </a:lstStyle>
          <a:p>
            <a:pPr algn="l"/>
            <a:r>
              <a:rPr lang="en-US" dirty="0" err="1">
                <a:solidFill>
                  <a:schemeClr val="bg1"/>
                </a:solidFill>
              </a:rPr>
              <a:t>CatBoost</a:t>
            </a:r>
            <a:r>
              <a:rPr lang="en-US" dirty="0">
                <a:solidFill>
                  <a:schemeClr val="bg1"/>
                </a:solidFill>
              </a:rPr>
              <a:t> in production</a:t>
            </a:r>
            <a:br>
              <a:rPr lang="en-US" dirty="0">
                <a:solidFill>
                  <a:schemeClr val="bg1"/>
                </a:solidFill>
              </a:rPr>
            </a:br>
            <a:br>
              <a:rPr lang="en-US" dirty="0">
                <a:solidFill>
                  <a:schemeClr val="bg1"/>
                </a:solidFill>
              </a:rPr>
            </a:br>
            <a:endParaRPr dirty="0">
              <a:solidFill>
                <a:schemeClr val="bg1"/>
              </a:solidFill>
            </a:endParaRPr>
          </a:p>
        </p:txBody>
      </p:sp>
      <p:sp>
        <p:nvSpPr>
          <p:cNvPr id="7" name="Объект 4">
            <a:extLst>
              <a:ext uri="{FF2B5EF4-FFF2-40B4-BE49-F238E27FC236}">
                <a16:creationId xmlns:a16="http://schemas.microsoft.com/office/drawing/2014/main" id="{CB0629B3-82F6-2F42-AAF7-39D4C36EB47F}"/>
              </a:ext>
            </a:extLst>
          </p:cNvPr>
          <p:cNvSpPr txBox="1">
            <a:spLocks/>
          </p:cNvSpPr>
          <p:nvPr/>
        </p:nvSpPr>
        <p:spPr>
          <a:xfrm>
            <a:off x="1587600" y="2854029"/>
            <a:ext cx="21224775" cy="9395121"/>
          </a:xfrm>
          <a:prstGeom prst="rect">
            <a:avLst/>
          </a:prstGeom>
        </p:spPr>
        <p:txBody>
          <a:bodyPr/>
          <a:lst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1"/>
            <a:endParaRPr lang="en-US" dirty="0">
              <a:solidFill>
                <a:schemeClr val="bg1"/>
              </a:solidFill>
            </a:endParaRPr>
          </a:p>
        </p:txBody>
      </p:sp>
      <p:sp>
        <p:nvSpPr>
          <p:cNvPr id="5" name="TextBox 4">
            <a:extLst>
              <a:ext uri="{FF2B5EF4-FFF2-40B4-BE49-F238E27FC236}">
                <a16:creationId xmlns:a16="http://schemas.microsoft.com/office/drawing/2014/main" id="{AA727F6C-7DF9-F246-A2AB-A9D80A86B668}"/>
              </a:ext>
            </a:extLst>
          </p:cNvPr>
          <p:cNvSpPr txBox="1"/>
          <p:nvPr/>
        </p:nvSpPr>
        <p:spPr>
          <a:xfrm flipH="1" flipV="1">
            <a:off x="1986281" y="3891281"/>
            <a:ext cx="45719" cy="45719"/>
          </a:xfrm>
          <a:prstGeom prst="rect">
            <a:avLst/>
          </a:prstGeom>
          <a:noFill/>
        </p:spPr>
        <p:txBody>
          <a:bodyPr wrap="none" lIns="0" tIns="0" rIns="0" bIns="0" rtlCol="0">
            <a:noAutofit/>
          </a:bodyPr>
          <a:lstStyle/>
          <a:p>
            <a:pPr algn="l"/>
            <a:endParaRPr lang="ru-RU" sz="3200" dirty="0" err="1">
              <a:solidFill>
                <a:schemeClr val="bg1"/>
              </a:solidFill>
            </a:endParaRPr>
          </a:p>
        </p:txBody>
      </p:sp>
      <p:sp>
        <p:nvSpPr>
          <p:cNvPr id="8" name="TextBox 7">
            <a:extLst>
              <a:ext uri="{FF2B5EF4-FFF2-40B4-BE49-F238E27FC236}">
                <a16:creationId xmlns:a16="http://schemas.microsoft.com/office/drawing/2014/main" id="{44DD2054-AA53-0442-BC51-9957C8D4488B}"/>
              </a:ext>
            </a:extLst>
          </p:cNvPr>
          <p:cNvSpPr txBox="1"/>
          <p:nvPr/>
        </p:nvSpPr>
        <p:spPr>
          <a:xfrm flipH="1" flipV="1">
            <a:off x="2214881" y="4094481"/>
            <a:ext cx="45719" cy="45719"/>
          </a:xfrm>
          <a:prstGeom prst="rect">
            <a:avLst/>
          </a:prstGeom>
          <a:noFill/>
        </p:spPr>
        <p:txBody>
          <a:bodyPr wrap="none" lIns="0" tIns="0" rIns="0" bIns="0" rtlCol="0">
            <a:noAutofit/>
          </a:bodyPr>
          <a:lstStyle/>
          <a:p>
            <a:pPr algn="l"/>
            <a:endParaRPr lang="ru-RU" sz="3200" dirty="0" err="1">
              <a:solidFill>
                <a:schemeClr val="bg1"/>
              </a:solidFill>
            </a:endParaRPr>
          </a:p>
        </p:txBody>
      </p:sp>
      <p:sp>
        <p:nvSpPr>
          <p:cNvPr id="12" name="Объект 2">
            <a:extLst>
              <a:ext uri="{FF2B5EF4-FFF2-40B4-BE49-F238E27FC236}">
                <a16:creationId xmlns:a16="http://schemas.microsoft.com/office/drawing/2014/main" id="{7B7DDAF2-DF54-8143-BC96-ED57BB6B96AF}"/>
              </a:ext>
            </a:extLst>
          </p:cNvPr>
          <p:cNvSpPr txBox="1">
            <a:spLocks/>
          </p:cNvSpPr>
          <p:nvPr/>
        </p:nvSpPr>
        <p:spPr>
          <a:xfrm>
            <a:off x="838772" y="2682228"/>
            <a:ext cx="21981640" cy="9507539"/>
          </a:xfrm>
          <a:prstGeom prst="rect">
            <a:avLst/>
          </a:prstGeom>
        </p:spPr>
        <p:txBody>
          <a:bodyPr anchor="ctr"/>
          <a:lst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r>
              <a:rPr lang="en-US" sz="5400" b="1" dirty="0" err="1">
                <a:solidFill>
                  <a:schemeClr val="bg1"/>
                </a:solidFill>
              </a:rPr>
              <a:t>Yandex.Search</a:t>
            </a:r>
            <a:r>
              <a:rPr lang="en-US" sz="5400" b="1" dirty="0">
                <a:solidFill>
                  <a:schemeClr val="bg1"/>
                </a:solidFill>
              </a:rPr>
              <a:t> </a:t>
            </a:r>
          </a:p>
          <a:p>
            <a:pPr lvl="1"/>
            <a:r>
              <a:rPr lang="en-US" sz="4800" b="0" dirty="0">
                <a:solidFill>
                  <a:schemeClr val="bg1"/>
                </a:solidFill>
              </a:rPr>
              <a:t>Big datasets up to several Terabytes</a:t>
            </a:r>
          </a:p>
          <a:p>
            <a:pPr lvl="1"/>
            <a:r>
              <a:rPr lang="en-US" sz="4800" b="0" dirty="0">
                <a:solidFill>
                  <a:schemeClr val="bg1"/>
                </a:solidFill>
              </a:rPr>
              <a:t>Multi-host multi-GPU training</a:t>
            </a:r>
          </a:p>
          <a:p>
            <a:pPr lvl="2"/>
            <a:endParaRPr lang="en-US" sz="4800" dirty="0">
              <a:solidFill>
                <a:schemeClr val="bg1"/>
              </a:solidFill>
            </a:endParaRPr>
          </a:p>
          <a:p>
            <a:pPr marL="4037" lvl="2" indent="0">
              <a:buNone/>
            </a:pPr>
            <a:r>
              <a:rPr lang="en-US" sz="4800" b="1" dirty="0">
                <a:solidFill>
                  <a:schemeClr val="bg1"/>
                </a:solidFill>
              </a:rPr>
              <a:t>… many other users inside Yandex</a:t>
            </a:r>
          </a:p>
        </p:txBody>
      </p:sp>
    </p:spTree>
    <p:extLst>
      <p:ext uri="{BB962C8B-B14F-4D97-AF65-F5344CB8AC3E}">
        <p14:creationId xmlns:p14="http://schemas.microsoft.com/office/powerpoint/2010/main" val="589575209"/>
      </p:ext>
    </p:extLst>
  </p:cSld>
  <p:clrMapOvr>
    <a:masterClrMapping/>
  </p:clrMapOvr>
  <mc:AlternateContent xmlns:mc="http://schemas.openxmlformats.org/markup-compatibility/2006" xmlns:p14="http://schemas.microsoft.com/office/powerpoint/2010/main">
    <mc:Choice Requires="p14">
      <p:transition spd="slow" p14:dur="2000" advTm="189717"/>
    </mc:Choice>
    <mc:Fallback xmlns="">
      <p:transition spd="slow" advTm="18971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7FA1EE66-3B03-8246-9D1C-E2B465791BC1}"/>
              </a:ext>
            </a:extLst>
          </p:cNvPr>
          <p:cNvSpPr/>
          <p:nvPr/>
        </p:nvSpPr>
        <p:spPr>
          <a:xfrm>
            <a:off x="12561888" y="-695675"/>
            <a:ext cx="12043785" cy="14990618"/>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216000" rIns="90000" bIns="216000" rtlCol="0" anchor="ctr" anchorCtr="0"/>
          <a:lstStyle/>
          <a:p>
            <a:pPr algn="ctr">
              <a:lnSpc>
                <a:spcPct val="90000"/>
              </a:lnSpc>
            </a:pPr>
            <a:endParaRPr lang="ru-RU" sz="3200" dirty="0">
              <a:ln w="0"/>
              <a:solidFill>
                <a:schemeClr val="tx1"/>
              </a:solidFill>
            </a:endParaRPr>
          </a:p>
        </p:txBody>
      </p:sp>
      <p:sp>
        <p:nvSpPr>
          <p:cNvPr id="13" name="Прямоугольник 12">
            <a:extLst>
              <a:ext uri="{FF2B5EF4-FFF2-40B4-BE49-F238E27FC236}">
                <a16:creationId xmlns:a16="http://schemas.microsoft.com/office/drawing/2014/main" id="{2B355337-756D-1046-AE3E-776A04042016}"/>
              </a:ext>
            </a:extLst>
          </p:cNvPr>
          <p:cNvSpPr/>
          <p:nvPr/>
        </p:nvSpPr>
        <p:spPr>
          <a:xfrm>
            <a:off x="29916033" y="14798305"/>
            <a:ext cx="10250488" cy="9113011"/>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216000" rIns="90000" bIns="216000" rtlCol="0" anchor="ctr" anchorCtr="0"/>
          <a:lstStyle/>
          <a:p>
            <a:pPr algn="ctr">
              <a:lnSpc>
                <a:spcPct val="90000"/>
              </a:lnSpc>
            </a:pPr>
            <a:endParaRPr lang="ru-RU" sz="3200" dirty="0">
              <a:ln w="0"/>
              <a:solidFill>
                <a:schemeClr val="tx1"/>
              </a:solidFill>
            </a:endParaRPr>
          </a:p>
        </p:txBody>
      </p:sp>
      <p:sp>
        <p:nvSpPr>
          <p:cNvPr id="3" name="Заголовок 2"/>
          <p:cNvSpPr>
            <a:spLocks noGrp="1"/>
          </p:cNvSpPr>
          <p:nvPr>
            <p:ph type="title"/>
          </p:nvPr>
        </p:nvSpPr>
        <p:spPr>
          <a:xfrm>
            <a:off x="790622" y="580977"/>
            <a:ext cx="21232812" cy="1454697"/>
          </a:xfrm>
        </p:spPr>
        <p:txBody>
          <a:bodyPr/>
          <a:lstStyle/>
          <a:p>
            <a:r>
              <a:rPr lang="en-US" dirty="0" err="1">
                <a:solidFill>
                  <a:schemeClr val="bg1"/>
                </a:solidFill>
              </a:rPr>
              <a:t>CatBoost</a:t>
            </a:r>
            <a:r>
              <a:rPr lang="en-US" dirty="0">
                <a:solidFill>
                  <a:schemeClr val="bg1"/>
                </a:solidFill>
              </a:rPr>
              <a:t> outside Yandex</a:t>
            </a:r>
            <a:endParaRPr lang="ru-RU" dirty="0">
              <a:solidFill>
                <a:schemeClr val="bg1"/>
              </a:solidFill>
            </a:endParaRPr>
          </a:p>
        </p:txBody>
      </p:sp>
      <p:sp>
        <p:nvSpPr>
          <p:cNvPr id="12" name="Тип задачи: ранжирование…"/>
          <p:cNvSpPr txBox="1">
            <a:spLocks noGrp="1"/>
          </p:cNvSpPr>
          <p:nvPr>
            <p:ph type="body" idx="4294967295"/>
          </p:nvPr>
        </p:nvSpPr>
        <p:spPr>
          <a:xfrm>
            <a:off x="1570036" y="3103563"/>
            <a:ext cx="9520239" cy="9772682"/>
          </a:xfrm>
          <a:prstGeom prst="rect">
            <a:avLst/>
          </a:prstGeom>
        </p:spPr>
        <p:txBody>
          <a:bodyPr anchor="ctr"/>
          <a:lstStyle/>
          <a:p>
            <a:pPr lvl="2"/>
            <a:r>
              <a:rPr lang="en-US" sz="4800" dirty="0">
                <a:solidFill>
                  <a:schemeClr val="bg1"/>
                </a:solidFill>
              </a:rPr>
              <a:t>Recommendations at Netflix</a:t>
            </a:r>
          </a:p>
          <a:p>
            <a:pPr lvl="2"/>
            <a:r>
              <a:rPr lang="en-US" sz="4800" dirty="0">
                <a:solidFill>
                  <a:schemeClr val="bg1"/>
                </a:solidFill>
              </a:rPr>
              <a:t>Hotel ranking in </a:t>
            </a:r>
            <a:r>
              <a:rPr lang="en-US" sz="4800" dirty="0" err="1">
                <a:solidFill>
                  <a:schemeClr val="bg1"/>
                </a:solidFill>
              </a:rPr>
              <a:t>Aviasales</a:t>
            </a:r>
            <a:endParaRPr lang="en-US" sz="4800" dirty="0">
              <a:solidFill>
                <a:schemeClr val="bg1"/>
              </a:solidFill>
            </a:endParaRPr>
          </a:p>
          <a:p>
            <a:pPr lvl="2"/>
            <a:r>
              <a:rPr lang="en-US" sz="4800" dirty="0">
                <a:solidFill>
                  <a:schemeClr val="bg1"/>
                </a:solidFill>
              </a:rPr>
              <a:t>Protection against bots in </a:t>
            </a:r>
            <a:r>
              <a:rPr lang="en-US" sz="4800" dirty="0" err="1">
                <a:solidFill>
                  <a:schemeClr val="bg1"/>
                </a:solidFill>
              </a:rPr>
              <a:t>CloudFlare</a:t>
            </a:r>
            <a:endParaRPr lang="en-US" sz="4800" dirty="0">
              <a:solidFill>
                <a:schemeClr val="bg1"/>
              </a:solidFill>
            </a:endParaRPr>
          </a:p>
          <a:p>
            <a:pPr lvl="2"/>
            <a:r>
              <a:rPr lang="en-US" sz="4800" dirty="0">
                <a:solidFill>
                  <a:schemeClr val="bg1"/>
                </a:solidFill>
              </a:rPr>
              <a:t>Particle classification in CERN</a:t>
            </a:r>
          </a:p>
          <a:p>
            <a:pPr lvl="2"/>
            <a:r>
              <a:rPr lang="en-US" sz="4800" dirty="0">
                <a:solidFill>
                  <a:schemeClr val="bg1"/>
                </a:solidFill>
              </a:rPr>
              <a:t>Medical research at University of NSW Sydney</a:t>
            </a:r>
          </a:p>
          <a:p>
            <a:pPr lvl="2"/>
            <a:r>
              <a:rPr lang="en-US" sz="4800" dirty="0">
                <a:solidFill>
                  <a:schemeClr val="bg1"/>
                </a:solidFill>
              </a:rPr>
              <a:t>Destination prediction in </a:t>
            </a:r>
            <a:r>
              <a:rPr lang="en-US" sz="4800" dirty="0" err="1">
                <a:solidFill>
                  <a:schemeClr val="bg1"/>
                </a:solidFill>
              </a:rPr>
              <a:t>Careem</a:t>
            </a:r>
            <a:r>
              <a:rPr lang="en-US" sz="4800" dirty="0">
                <a:solidFill>
                  <a:schemeClr val="bg1"/>
                </a:solidFill>
              </a:rPr>
              <a:t> taxi service</a:t>
            </a:r>
          </a:p>
          <a:p>
            <a:pPr lvl="2"/>
            <a:r>
              <a:rPr lang="en-US" sz="4800" dirty="0">
                <a:solidFill>
                  <a:schemeClr val="bg1"/>
                </a:solidFill>
              </a:rPr>
              <a:t>ML competitions on Kaggle</a:t>
            </a:r>
          </a:p>
          <a:p>
            <a:pPr lvl="2"/>
            <a:r>
              <a:rPr lang="en-US" sz="4800" dirty="0">
                <a:solidFill>
                  <a:schemeClr val="bg1"/>
                </a:solidFill>
              </a:rPr>
              <a:t>Join our Awesome Users List! </a:t>
            </a:r>
            <a:r>
              <a:rPr lang="en-US" sz="4800" dirty="0">
                <a:solidFill>
                  <a:schemeClr val="bg1"/>
                </a:solidFill>
                <a:sym typeface="Wingdings" pitchFamily="2" charset="2"/>
              </a:rPr>
              <a:t></a:t>
            </a:r>
            <a:endParaRPr lang="en-US" sz="4800" dirty="0">
              <a:solidFill>
                <a:schemeClr val="bg1"/>
              </a:solidFill>
            </a:endParaRPr>
          </a:p>
        </p:txBody>
      </p:sp>
      <p:pic>
        <p:nvPicPr>
          <p:cNvPr id="2052" name="Picture 4" descr="https://upload.wikimedia.org/wikipedia/ru/d/d1/Lhcb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2058" y="2597381"/>
            <a:ext cx="2932008" cy="20002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ÐÐ° Ð¸Ð·Ð¾Ð±ÑÐ°Ð¶ÐµÐ½Ð¸Ð¸ Ð¼Ð¾Ð¶ÐµÑ Ð½Ð°ÑÐ¾Ð´Ð¸ÑÑÑÑ: ÑÐµÐºÑ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3786" y="4929535"/>
            <a:ext cx="2800280" cy="280028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p:cNvPicPr>
            <a:picLocks noChangeAspect="1"/>
          </p:cNvPicPr>
          <p:nvPr/>
        </p:nvPicPr>
        <p:blipFill>
          <a:blip r:embed="rId5"/>
          <a:stretch>
            <a:fillRect/>
          </a:stretch>
        </p:blipFill>
        <p:spPr>
          <a:xfrm>
            <a:off x="15341525" y="9965417"/>
            <a:ext cx="5469879" cy="1198164"/>
          </a:xfrm>
          <a:prstGeom prst="rect">
            <a:avLst/>
          </a:prstGeom>
        </p:spPr>
      </p:pic>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24226" y="2825942"/>
            <a:ext cx="3995494" cy="1543169"/>
          </a:xfrm>
          <a:prstGeom prst="rect">
            <a:avLst/>
          </a:prstGeom>
        </p:spPr>
      </p:pic>
      <p:pic>
        <p:nvPicPr>
          <p:cNvPr id="6" name="Picture 5">
            <a:extLst>
              <a:ext uri="{FF2B5EF4-FFF2-40B4-BE49-F238E27FC236}">
                <a16:creationId xmlns:a16="http://schemas.microsoft.com/office/drawing/2014/main" id="{08867355-B8E4-AC4D-945F-26975D29D9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3358" y="8061676"/>
            <a:ext cx="8910812" cy="1277653"/>
          </a:xfrm>
          <a:prstGeom prst="rect">
            <a:avLst/>
          </a:prstGeom>
        </p:spPr>
      </p:pic>
      <p:pic>
        <p:nvPicPr>
          <p:cNvPr id="1026" name="Picture 2" descr="Image result for netflix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24226" y="4929535"/>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82E0269-FBB1-2143-9883-7E461C552B17}"/>
              </a:ext>
            </a:extLst>
          </p:cNvPr>
          <p:cNvSpPr>
            <a:spLocks noGrp="1"/>
          </p:cNvSpPr>
          <p:nvPr>
            <p:ph type="sldNum" sz="quarter" idx="4"/>
          </p:nvPr>
        </p:nvSpPr>
        <p:spPr/>
        <p:txBody>
          <a:bodyPr/>
          <a:lstStyle/>
          <a:p>
            <a:fld id="{741C03D3-FA44-40EC-9A21-1FC4FEA3E22E}" type="slidenum">
              <a:rPr lang="ru-RU" smtClean="0"/>
              <a:pPr/>
              <a:t>16</a:t>
            </a:fld>
            <a:endParaRPr lang="ru-RU" dirty="0"/>
          </a:p>
        </p:txBody>
      </p:sp>
    </p:spTree>
    <p:extLst>
      <p:ext uri="{BB962C8B-B14F-4D97-AF65-F5344CB8AC3E}">
        <p14:creationId xmlns:p14="http://schemas.microsoft.com/office/powerpoint/2010/main" val="43167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17</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350558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18</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4147011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19</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2919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Plan </a:t>
            </a:r>
            <a:endParaRPr lang="ru-RU" dirty="0">
              <a:solidFill>
                <a:schemeClr val="bg1"/>
              </a:solidFill>
            </a:endParaRPr>
          </a:p>
        </p:txBody>
      </p:sp>
      <p:sp>
        <p:nvSpPr>
          <p:cNvPr id="3" name="Объект 2"/>
          <p:cNvSpPr>
            <a:spLocks noGrp="1"/>
          </p:cNvSpPr>
          <p:nvPr>
            <p:ph idx="1"/>
          </p:nvPr>
        </p:nvSpPr>
        <p:spPr>
          <a:xfrm>
            <a:off x="1587600" y="4322618"/>
            <a:ext cx="21224775" cy="7556646"/>
          </a:xfrm>
        </p:spPr>
        <p:txBody>
          <a:bodyPr anchor="t"/>
          <a:lstStyle/>
          <a:p>
            <a:pPr lvl="2"/>
            <a:r>
              <a:rPr lang="en-US" sz="5400" dirty="0">
                <a:solidFill>
                  <a:schemeClr val="bg1"/>
                </a:solidFill>
              </a:rPr>
              <a:t>What is </a:t>
            </a:r>
            <a:r>
              <a:rPr lang="en-US" sz="5400" dirty="0" err="1">
                <a:solidFill>
                  <a:schemeClr val="bg1"/>
                </a:solidFill>
              </a:rPr>
              <a:t>CatBoost</a:t>
            </a:r>
            <a:r>
              <a:rPr lang="en-US" sz="5400" dirty="0">
                <a:solidFill>
                  <a:schemeClr val="bg1"/>
                </a:solidFill>
              </a:rPr>
              <a:t>?</a:t>
            </a:r>
          </a:p>
          <a:p>
            <a:pPr lvl="2"/>
            <a:r>
              <a:rPr lang="en-US" sz="5400" dirty="0">
                <a:solidFill>
                  <a:schemeClr val="bg1"/>
                </a:solidFill>
              </a:rPr>
              <a:t>Why </a:t>
            </a:r>
            <a:r>
              <a:rPr lang="en-US" sz="5400" dirty="0" err="1">
                <a:solidFill>
                  <a:schemeClr val="bg1"/>
                </a:solidFill>
              </a:rPr>
              <a:t>CatBoost</a:t>
            </a:r>
            <a:r>
              <a:rPr lang="en-US" sz="5400" dirty="0">
                <a:solidFill>
                  <a:schemeClr val="bg1"/>
                </a:solidFill>
              </a:rPr>
              <a:t>?</a:t>
            </a:r>
          </a:p>
          <a:p>
            <a:pPr lvl="2"/>
            <a:r>
              <a:rPr lang="en-US" sz="5400" dirty="0">
                <a:solidFill>
                  <a:schemeClr val="bg1"/>
                </a:solidFill>
              </a:rPr>
              <a:t>Why </a:t>
            </a:r>
            <a:r>
              <a:rPr lang="en-US" sz="5400" dirty="0" err="1">
                <a:solidFill>
                  <a:schemeClr val="bg1"/>
                </a:solidFill>
              </a:rPr>
              <a:t>CatBoost</a:t>
            </a:r>
            <a:r>
              <a:rPr lang="en-US" sz="5400" dirty="0">
                <a:solidFill>
                  <a:schemeClr val="bg1"/>
                </a:solidFill>
              </a:rPr>
              <a:t> Spark?</a:t>
            </a:r>
          </a:p>
          <a:p>
            <a:pPr lvl="2"/>
            <a:r>
              <a:rPr lang="en-US" sz="5400" dirty="0" err="1">
                <a:solidFill>
                  <a:schemeClr val="bg1"/>
                </a:solidFill>
              </a:rPr>
              <a:t>CatBoost</a:t>
            </a:r>
            <a:r>
              <a:rPr lang="en-US" sz="5400" dirty="0">
                <a:solidFill>
                  <a:schemeClr val="bg1"/>
                </a:solidFill>
              </a:rPr>
              <a:t> Spark and Competitors</a:t>
            </a:r>
            <a:endParaRPr lang="ru-RU" sz="5400"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2</a:t>
            </a:fld>
            <a:endParaRPr lang="ru-RU" dirty="0"/>
          </a:p>
        </p:txBody>
      </p:sp>
    </p:spTree>
    <p:extLst>
      <p:ext uri="{BB962C8B-B14F-4D97-AF65-F5344CB8AC3E}">
        <p14:creationId xmlns:p14="http://schemas.microsoft.com/office/powerpoint/2010/main" val="311201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 the flexibility of working with data on Spark</a:t>
            </a: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20</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340889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 the flexibility of working with data on Spark</a:t>
            </a:r>
          </a:p>
          <a:p>
            <a:pPr lvl="2"/>
            <a:r>
              <a:rPr lang="en-US" dirty="0">
                <a:solidFill>
                  <a:schemeClr val="bg1"/>
                </a:solidFill>
              </a:rPr>
              <a:t>Low-level data processing in Spark Scala/Java API vs faster than Python API</a:t>
            </a:r>
          </a:p>
          <a:p>
            <a:pPr lvl="2"/>
            <a:endParaRPr lang="en-US" dirty="0">
              <a:solidFill>
                <a:schemeClr val="bg1"/>
              </a:solidFill>
            </a:endParaRPr>
          </a:p>
          <a:p>
            <a:pPr marL="4037" lvl="2" indent="0">
              <a:buNone/>
            </a:pPr>
            <a:r>
              <a:rPr lang="en-US" dirty="0">
                <a:solidFill>
                  <a:schemeClr val="bg1"/>
                </a:solidFill>
              </a:rPr>
              <a:t>    </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21</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147842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a:t>
            </a:r>
            <a:r>
              <a:rPr lang="ru-RU" dirty="0">
                <a:solidFill>
                  <a:schemeClr val="bg1"/>
                </a:solidFill>
              </a:rPr>
              <a:t> </a:t>
            </a:r>
            <a:r>
              <a:rPr lang="en-US" dirty="0">
                <a:solidFill>
                  <a:schemeClr val="bg1"/>
                </a:solidFill>
              </a:rPr>
              <a:t>the flexibility of working with data on Spark</a:t>
            </a:r>
          </a:p>
          <a:p>
            <a:pPr lvl="2"/>
            <a:r>
              <a:rPr lang="en-US" dirty="0">
                <a:solidFill>
                  <a:schemeClr val="bg1"/>
                </a:solidFill>
              </a:rPr>
              <a:t>Low-level data processing in Spark Scala/Java API vs faster than Python API</a:t>
            </a:r>
          </a:p>
          <a:p>
            <a:pPr lvl="2"/>
            <a:r>
              <a:rPr lang="en-US" dirty="0" err="1">
                <a:solidFill>
                  <a:schemeClr val="bg1"/>
                </a:solidFill>
              </a:rPr>
              <a:t>CatBoost</a:t>
            </a:r>
            <a:r>
              <a:rPr lang="en-US" dirty="0">
                <a:solidFill>
                  <a:schemeClr val="bg1"/>
                </a:solidFill>
              </a:rPr>
              <a:t> model training and analysis with JVM platform API </a:t>
            </a:r>
          </a:p>
          <a:p>
            <a:pPr marL="4037" lvl="2" indent="0">
              <a:buNone/>
            </a:pPr>
            <a:r>
              <a:rPr lang="en-US" dirty="0">
                <a:solidFill>
                  <a:schemeClr val="bg1"/>
                </a:solidFill>
              </a:rPr>
              <a:t>    (</a:t>
            </a:r>
            <a:r>
              <a:rPr lang="en-US" dirty="0" err="1">
                <a:solidFill>
                  <a:schemeClr val="bg1"/>
                </a:solidFill>
              </a:rPr>
              <a:t>PySpark</a:t>
            </a:r>
            <a:r>
              <a:rPr lang="en-US" dirty="0">
                <a:solidFill>
                  <a:schemeClr val="bg1"/>
                </a:solidFill>
              </a:rPr>
              <a:t> is also supported)</a:t>
            </a:r>
          </a:p>
          <a:p>
            <a:pPr lvl="2"/>
            <a:endParaRPr lang="en-US"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22</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2041683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917028"/>
            <a:ext cx="21232812" cy="1454697"/>
          </a:xfrm>
        </p:spPr>
        <p:txBody>
          <a:bodyPr/>
          <a:lstStyle/>
          <a:p>
            <a:r>
              <a:rPr lang="en-US" dirty="0">
                <a:solidFill>
                  <a:schemeClr val="bg1"/>
                </a:solidFill>
              </a:rPr>
              <a:t>Why </a:t>
            </a:r>
            <a:r>
              <a:rPr lang="en-US" dirty="0" err="1">
                <a:solidFill>
                  <a:schemeClr val="bg1"/>
                </a:solidFill>
              </a:rPr>
              <a:t>CatBoost</a:t>
            </a:r>
            <a:r>
              <a:rPr lang="en-US" dirty="0">
                <a:solidFill>
                  <a:schemeClr val="bg1"/>
                </a:solidFill>
              </a:rPr>
              <a:t> Spark?</a:t>
            </a:r>
            <a:endParaRPr lang="ru-RU" dirty="0">
              <a:solidFill>
                <a:schemeClr val="bg1"/>
              </a:solidFill>
            </a:endParaRPr>
          </a:p>
        </p:txBody>
      </p:sp>
      <p:sp>
        <p:nvSpPr>
          <p:cNvPr id="3" name="Объект 2"/>
          <p:cNvSpPr>
            <a:spLocks noGrp="1"/>
          </p:cNvSpPr>
          <p:nvPr>
            <p:ph idx="1"/>
          </p:nvPr>
        </p:nvSpPr>
        <p:spPr>
          <a:xfrm>
            <a:off x="1587600" y="2537702"/>
            <a:ext cx="21224775" cy="9507539"/>
          </a:xfrm>
        </p:spPr>
        <p:txBody>
          <a:bodyPr anchor="ctr"/>
          <a:lstStyle/>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2"/>
            <a:r>
              <a:rPr lang="en-US" dirty="0">
                <a:solidFill>
                  <a:schemeClr val="bg1"/>
                </a:solidFill>
              </a:rPr>
              <a:t>When data size is too big for a single machine</a:t>
            </a:r>
          </a:p>
          <a:p>
            <a:pPr lvl="2"/>
            <a:r>
              <a:rPr lang="en-US" dirty="0">
                <a:solidFill>
                  <a:schemeClr val="bg1"/>
                </a:solidFill>
              </a:rPr>
              <a:t>Processing speed</a:t>
            </a:r>
          </a:p>
          <a:p>
            <a:pPr lvl="2"/>
            <a:r>
              <a:rPr lang="en-US" dirty="0">
                <a:solidFill>
                  <a:schemeClr val="bg1"/>
                </a:solidFill>
              </a:rPr>
              <a:t>When you need the flexibility of working with data on Spark</a:t>
            </a:r>
          </a:p>
          <a:p>
            <a:pPr lvl="2"/>
            <a:r>
              <a:rPr lang="en-US" dirty="0">
                <a:solidFill>
                  <a:schemeClr val="bg1"/>
                </a:solidFill>
              </a:rPr>
              <a:t>Low-level data processing in Spark Scala/Java API vs faster than Python API</a:t>
            </a:r>
          </a:p>
          <a:p>
            <a:pPr lvl="2"/>
            <a:r>
              <a:rPr lang="en-US" dirty="0" err="1">
                <a:solidFill>
                  <a:schemeClr val="bg1"/>
                </a:solidFill>
              </a:rPr>
              <a:t>CatBoost</a:t>
            </a:r>
            <a:r>
              <a:rPr lang="en-US" dirty="0">
                <a:solidFill>
                  <a:schemeClr val="bg1"/>
                </a:solidFill>
              </a:rPr>
              <a:t> model training and analysis with JVM platform API </a:t>
            </a:r>
          </a:p>
          <a:p>
            <a:pPr marL="4037" lvl="2" indent="0">
              <a:buNone/>
            </a:pPr>
            <a:r>
              <a:rPr lang="en-US" dirty="0">
                <a:solidFill>
                  <a:schemeClr val="bg1"/>
                </a:solidFill>
              </a:rPr>
              <a:t>    (</a:t>
            </a:r>
            <a:r>
              <a:rPr lang="en-US" dirty="0" err="1">
                <a:solidFill>
                  <a:schemeClr val="bg1"/>
                </a:solidFill>
              </a:rPr>
              <a:t>PySpark</a:t>
            </a:r>
            <a:r>
              <a:rPr lang="en-US" dirty="0">
                <a:solidFill>
                  <a:schemeClr val="bg1"/>
                </a:solidFill>
              </a:rPr>
              <a:t> is also supported)</a:t>
            </a:r>
          </a:p>
          <a:p>
            <a:pPr lvl="2"/>
            <a:r>
              <a:rPr lang="en-US" dirty="0">
                <a:solidFill>
                  <a:schemeClr val="bg1"/>
                </a:solidFill>
              </a:rPr>
              <a:t>API is fully compatible with Spark ML library</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23</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2852400" y="2358843"/>
            <a:ext cx="5714206" cy="3039471"/>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349" y="2964743"/>
            <a:ext cx="8776638" cy="1827673"/>
          </a:xfrm>
          <a:prstGeom prst="rect">
            <a:avLst/>
          </a:prstGeom>
        </p:spPr>
      </p:pic>
    </p:spTree>
    <p:extLst>
      <p:ext uri="{BB962C8B-B14F-4D97-AF65-F5344CB8AC3E}">
        <p14:creationId xmlns:p14="http://schemas.microsoft.com/office/powerpoint/2010/main" val="1907681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215282"/>
            <a:ext cx="21232812" cy="1454697"/>
          </a:xfrm>
        </p:spPr>
        <p:txBody>
          <a:bodyPr/>
          <a:lstStyle/>
          <a:p>
            <a:r>
              <a:rPr lang="en-US" dirty="0">
                <a:solidFill>
                  <a:schemeClr val="bg1"/>
                </a:solidFill>
              </a:rPr>
              <a:t>API is fully compatible with Spark ML library</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24</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9202610" y="2371725"/>
            <a:ext cx="4430602" cy="2356703"/>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43730" y="2890709"/>
            <a:ext cx="6805109" cy="1417116"/>
          </a:xfrm>
          <a:prstGeom prst="rect">
            <a:avLst/>
          </a:prstGeom>
        </p:spPr>
      </p:pic>
      <p:sp>
        <p:nvSpPr>
          <p:cNvPr id="7" name="Объект 6">
            <a:extLst>
              <a:ext uri="{FF2B5EF4-FFF2-40B4-BE49-F238E27FC236}">
                <a16:creationId xmlns:a16="http://schemas.microsoft.com/office/drawing/2014/main" id="{55B32FD5-A1F3-C643-BDC3-DF76396BCA40}"/>
              </a:ext>
            </a:extLst>
          </p:cNvPr>
          <p:cNvSpPr>
            <a:spLocks noGrp="1"/>
          </p:cNvSpPr>
          <p:nvPr>
            <p:ph idx="1"/>
          </p:nvPr>
        </p:nvSpPr>
        <p:spPr/>
        <p:txBody>
          <a:bodyPr/>
          <a:lstStyle/>
          <a:p>
            <a:endParaRPr lang="ru-RU"/>
          </a:p>
        </p:txBody>
      </p:sp>
      <p:sp>
        <p:nvSpPr>
          <p:cNvPr id="10" name="TextBox 9">
            <a:extLst>
              <a:ext uri="{FF2B5EF4-FFF2-40B4-BE49-F238E27FC236}">
                <a16:creationId xmlns:a16="http://schemas.microsoft.com/office/drawing/2014/main" id="{B8821552-4CC5-454C-A62E-E743DF1EFB01}"/>
              </a:ext>
            </a:extLst>
          </p:cNvPr>
          <p:cNvSpPr txBox="1"/>
          <p:nvPr/>
        </p:nvSpPr>
        <p:spPr>
          <a:xfrm>
            <a:off x="581471" y="1767639"/>
            <a:ext cx="23237031" cy="11295218"/>
          </a:xfrm>
          <a:prstGeom prst="rect">
            <a:avLst/>
          </a:prstGeom>
          <a:solidFill>
            <a:schemeClr val="bg1"/>
          </a:solidFill>
        </p:spPr>
        <p:txBody>
          <a:bodyPr wrap="none" lIns="0" tIns="0" rIns="0" bIns="0" rtlCol="0">
            <a:noAutofit/>
          </a:bodyPr>
          <a:lstStyle/>
          <a:p>
            <a:r>
              <a:rPr lang="en-US" sz="3200" dirty="0">
                <a:solidFill>
                  <a:srgbClr val="0000FF"/>
                </a:solidFill>
                <a:latin typeface="Monaco" pitchFamily="2" charset="0"/>
              </a:rPr>
              <a:t>from</a:t>
            </a:r>
            <a:r>
              <a:rPr lang="en-US" sz="3200" dirty="0">
                <a:solidFill>
                  <a:srgbClr val="000000"/>
                </a:solidFill>
                <a:latin typeface="Monaco" pitchFamily="2" charset="0"/>
              </a:rPr>
              <a:t> </a:t>
            </a:r>
            <a:r>
              <a:rPr lang="en-US" sz="3200" dirty="0" err="1">
                <a:solidFill>
                  <a:srgbClr val="000000"/>
                </a:solidFill>
                <a:latin typeface="Monaco" pitchFamily="2" charset="0"/>
              </a:rPr>
              <a:t>pyspark.sql</a:t>
            </a:r>
            <a:r>
              <a:rPr lang="en-US" sz="3200" dirty="0">
                <a:solidFill>
                  <a:srgbClr val="000000"/>
                </a:solidFill>
                <a:latin typeface="Monaco" pitchFamily="2" charset="0"/>
              </a:rPr>
              <a:t> </a:t>
            </a:r>
            <a:r>
              <a:rPr lang="en-US" sz="3200" dirty="0">
                <a:solidFill>
                  <a:srgbClr val="0000FF"/>
                </a:solidFill>
                <a:latin typeface="Monaco" pitchFamily="2" charset="0"/>
              </a:rPr>
              <a:t>import</a:t>
            </a:r>
            <a:r>
              <a:rPr lang="en-US" sz="3200" dirty="0">
                <a:solidFill>
                  <a:srgbClr val="000000"/>
                </a:solidFill>
                <a:latin typeface="Monaco" pitchFamily="2" charset="0"/>
              </a:rPr>
              <a:t> </a:t>
            </a:r>
            <a:r>
              <a:rPr lang="en-US" sz="3200" dirty="0" err="1">
                <a:solidFill>
                  <a:srgbClr val="000000"/>
                </a:solidFill>
                <a:latin typeface="Monaco" pitchFamily="2" charset="0"/>
              </a:rPr>
              <a:t>SparkSession</a:t>
            </a:r>
            <a:endParaRPr lang="en-US" sz="3200" dirty="0">
              <a:solidFill>
                <a:srgbClr val="000000"/>
              </a:solidFill>
              <a:latin typeface="Monaco" pitchFamily="2" charset="0"/>
            </a:endParaRPr>
          </a:p>
          <a:p>
            <a:endParaRPr lang="ru-RU" sz="3200" dirty="0">
              <a:latin typeface="Monaco" pitchFamily="2" charset="0"/>
            </a:endParaRPr>
          </a:p>
          <a:p>
            <a:r>
              <a:rPr lang="en-US" sz="3200" dirty="0" err="1">
                <a:solidFill>
                  <a:srgbClr val="000000"/>
                </a:solidFill>
                <a:latin typeface="Monaco" pitchFamily="2" charset="0"/>
              </a:rPr>
              <a:t>sparkSession</a:t>
            </a:r>
            <a:r>
              <a:rPr lang="en-US" sz="3200" dirty="0">
                <a:solidFill>
                  <a:srgbClr val="000000"/>
                </a:solidFill>
                <a:latin typeface="Monaco" pitchFamily="2" charset="0"/>
              </a:rPr>
              <a:t> = (</a:t>
            </a:r>
            <a:r>
              <a:rPr lang="en-US" sz="3200" dirty="0" err="1">
                <a:solidFill>
                  <a:srgbClr val="000000"/>
                </a:solidFill>
                <a:latin typeface="Monaco" pitchFamily="2" charset="0"/>
              </a:rPr>
              <a:t>SparkSession.builder</a:t>
            </a:r>
            <a:endParaRPr lang="en-US" sz="3200" dirty="0">
              <a:solidFill>
                <a:srgbClr val="000000"/>
              </a:solidFill>
              <a:latin typeface="Monaco" pitchFamily="2" charset="0"/>
            </a:endParaRPr>
          </a:p>
          <a:p>
            <a:r>
              <a:rPr lang="en-US" sz="3200" dirty="0">
                <a:solidFill>
                  <a:srgbClr val="000000"/>
                </a:solidFill>
                <a:latin typeface="Monaco" pitchFamily="2" charset="0"/>
              </a:rPr>
              <a:t>    .master(</a:t>
            </a:r>
            <a:r>
              <a:rPr lang="en-US" sz="3200" i="1" dirty="0">
                <a:solidFill>
                  <a:srgbClr val="C9802B"/>
                </a:solidFill>
                <a:latin typeface="Monaco" pitchFamily="2" charset="0"/>
              </a:rPr>
              <a:t>"local[*]"</a:t>
            </a:r>
            <a:r>
              <a:rPr lang="en-US" sz="3200" i="1" dirty="0">
                <a:solidFill>
                  <a:srgbClr val="000000"/>
                </a:solidFill>
                <a:latin typeface="Monaco" pitchFamily="2" charset="0"/>
              </a:rPr>
              <a:t>)</a:t>
            </a:r>
          </a:p>
          <a:p>
            <a:r>
              <a:rPr lang="en-US" sz="3200" dirty="0">
                <a:solidFill>
                  <a:srgbClr val="000000"/>
                </a:solidFill>
                <a:latin typeface="Monaco" pitchFamily="2" charset="0"/>
              </a:rPr>
              <a:t>    .config(</a:t>
            </a:r>
          </a:p>
          <a:p>
            <a:r>
              <a:rPr lang="en-US" sz="3200" dirty="0">
                <a:solidFill>
                  <a:srgbClr val="000000"/>
                </a:solidFill>
                <a:latin typeface="Monaco" pitchFamily="2" charset="0"/>
              </a:rPr>
              <a:t>        </a:t>
            </a:r>
            <a:r>
              <a:rPr lang="en-US" sz="3200" i="1" dirty="0">
                <a:solidFill>
                  <a:srgbClr val="C9802B"/>
                </a:solidFill>
                <a:latin typeface="Monaco" pitchFamily="2" charset="0"/>
              </a:rPr>
              <a:t>"</a:t>
            </a:r>
            <a:r>
              <a:rPr lang="en-US" sz="3200" i="1" dirty="0" err="1">
                <a:solidFill>
                  <a:srgbClr val="C9802B"/>
                </a:solidFill>
                <a:latin typeface="Monaco" pitchFamily="2" charset="0"/>
              </a:rPr>
              <a:t>spark.jars.packages</a:t>
            </a:r>
            <a:r>
              <a:rPr lang="en-US" sz="3200" i="1" dirty="0">
                <a:solidFill>
                  <a:srgbClr val="C9802B"/>
                </a:solidFill>
                <a:latin typeface="Monaco" pitchFamily="2" charset="0"/>
              </a:rPr>
              <a:t>"</a:t>
            </a:r>
            <a:r>
              <a:rPr lang="en-US" sz="3200" i="1" dirty="0">
                <a:solidFill>
                  <a:srgbClr val="000000"/>
                </a:solidFill>
                <a:latin typeface="Monaco" pitchFamily="2" charset="0"/>
              </a:rPr>
              <a:t>,</a:t>
            </a:r>
          </a:p>
          <a:p>
            <a:r>
              <a:rPr lang="en-US" sz="3200" dirty="0">
                <a:solidFill>
                  <a:srgbClr val="000000"/>
                </a:solidFill>
                <a:latin typeface="Monaco" pitchFamily="2" charset="0"/>
              </a:rPr>
              <a:t>        </a:t>
            </a:r>
            <a:r>
              <a:rPr lang="en-US" sz="3200" i="1" dirty="0">
                <a:solidFill>
                  <a:srgbClr val="C9802B"/>
                </a:solidFill>
                <a:latin typeface="Monaco" pitchFamily="2" charset="0"/>
              </a:rPr>
              <a:t>"ai.catboost:catboost-spark_2.4_2.12:0.25-rc4"</a:t>
            </a:r>
          </a:p>
          <a:p>
            <a:r>
              <a:rPr lang="en-US" sz="3200" dirty="0">
                <a:solidFill>
                  <a:srgbClr val="000000"/>
                </a:solidFill>
                <a:latin typeface="Monaco" pitchFamily="2" charset="0"/>
              </a:rPr>
              <a:t>    ).</a:t>
            </a:r>
            <a:r>
              <a:rPr lang="en-US" sz="3200" dirty="0" err="1">
                <a:solidFill>
                  <a:srgbClr val="000000"/>
                </a:solidFill>
                <a:latin typeface="Monaco" pitchFamily="2" charset="0"/>
              </a:rPr>
              <a:t>getOrCreate</a:t>
            </a:r>
            <a:r>
              <a:rPr lang="en-US" sz="3200" dirty="0">
                <a:solidFill>
                  <a:srgbClr val="000000"/>
                </a:solidFill>
                <a:latin typeface="Monaco" pitchFamily="2" charset="0"/>
              </a:rPr>
              <a:t>()</a:t>
            </a:r>
          </a:p>
          <a:p>
            <a:r>
              <a:rPr lang="ru-RU" sz="3200" dirty="0">
                <a:solidFill>
                  <a:srgbClr val="000000"/>
                </a:solidFill>
                <a:latin typeface="Monaco" pitchFamily="2" charset="0"/>
              </a:rPr>
              <a:t>)</a:t>
            </a:r>
          </a:p>
          <a:p>
            <a:endParaRPr lang="ru-RU" sz="3200" dirty="0">
              <a:latin typeface="Monaco" pitchFamily="2" charset="0"/>
            </a:endParaRPr>
          </a:p>
          <a:p>
            <a:r>
              <a:rPr lang="en-US" sz="3200" dirty="0">
                <a:solidFill>
                  <a:srgbClr val="0000FF"/>
                </a:solidFill>
                <a:latin typeface="Monaco" pitchFamily="2" charset="0"/>
              </a:rPr>
              <a:t>import</a:t>
            </a:r>
            <a:r>
              <a:rPr lang="en-US" sz="3200" dirty="0">
                <a:solidFill>
                  <a:srgbClr val="000000"/>
                </a:solidFill>
                <a:latin typeface="Monaco" pitchFamily="2" charset="0"/>
              </a:rPr>
              <a:t> </a:t>
            </a:r>
            <a:r>
              <a:rPr lang="en-US" sz="3200" dirty="0" err="1">
                <a:solidFill>
                  <a:srgbClr val="000000"/>
                </a:solidFill>
                <a:latin typeface="Monaco" pitchFamily="2" charset="0"/>
              </a:rPr>
              <a:t>catboost_spark</a:t>
            </a:r>
            <a:endParaRPr lang="en-US" sz="3200" dirty="0">
              <a:solidFill>
                <a:srgbClr val="000000"/>
              </a:solidFill>
              <a:latin typeface="Monaco" pitchFamily="2" charset="0"/>
            </a:endParaRPr>
          </a:p>
          <a:p>
            <a:endParaRPr lang="ru-RU" sz="3200" dirty="0">
              <a:latin typeface="Monaco" pitchFamily="2" charset="0"/>
            </a:endParaRPr>
          </a:p>
          <a:p>
            <a:r>
              <a:rPr lang="en-US" sz="3200" dirty="0" err="1">
                <a:solidFill>
                  <a:srgbClr val="000000"/>
                </a:solidFill>
                <a:latin typeface="Monaco" pitchFamily="2" charset="0"/>
              </a:rPr>
              <a:t>trainDf</a:t>
            </a:r>
            <a:r>
              <a:rPr lang="en-US" sz="3200" dirty="0">
                <a:solidFill>
                  <a:srgbClr val="000000"/>
                </a:solidFill>
                <a:latin typeface="Monaco" pitchFamily="2" charset="0"/>
              </a:rPr>
              <a:t> = </a:t>
            </a:r>
            <a:r>
              <a:rPr lang="en-US" sz="3200" dirty="0" err="1">
                <a:solidFill>
                  <a:srgbClr val="000000"/>
                </a:solidFill>
                <a:latin typeface="Monaco" pitchFamily="2" charset="0"/>
              </a:rPr>
              <a:t>sparkSession.read</a:t>
            </a:r>
            <a:r>
              <a:rPr lang="en-US" sz="3200" dirty="0">
                <a:solidFill>
                  <a:srgbClr val="000000"/>
                </a:solidFill>
                <a:latin typeface="Monaco" pitchFamily="2" charset="0"/>
              </a:rPr>
              <a:t>().load(</a:t>
            </a:r>
            <a:r>
              <a:rPr lang="en-US" sz="3200" i="1" dirty="0">
                <a:solidFill>
                  <a:srgbClr val="C9802B"/>
                </a:solidFill>
                <a:latin typeface="Monaco" pitchFamily="2" charset="0"/>
              </a:rPr>
              <a:t>"/</a:t>
            </a:r>
            <a:r>
              <a:rPr lang="en-US" sz="3200" i="1" dirty="0" err="1">
                <a:solidFill>
                  <a:srgbClr val="C9802B"/>
                </a:solidFill>
                <a:latin typeface="Monaco" pitchFamily="2" charset="0"/>
              </a:rPr>
              <a:t>my_datasets</a:t>
            </a:r>
            <a:r>
              <a:rPr lang="en-US" sz="3200" i="1" dirty="0">
                <a:solidFill>
                  <a:srgbClr val="C9802B"/>
                </a:solidFill>
                <a:latin typeface="Monaco" pitchFamily="2" charset="0"/>
              </a:rPr>
              <a:t>/train"</a:t>
            </a:r>
            <a:r>
              <a:rPr lang="en-US" sz="3200" i="1" dirty="0">
                <a:solidFill>
                  <a:srgbClr val="000000"/>
                </a:solidFill>
                <a:latin typeface="Monaco" pitchFamily="2" charset="0"/>
              </a:rPr>
              <a:t>)</a:t>
            </a:r>
          </a:p>
          <a:p>
            <a:endParaRPr lang="ru-RU" sz="3200" dirty="0">
              <a:latin typeface="Monaco" pitchFamily="2" charset="0"/>
            </a:endParaRPr>
          </a:p>
          <a:p>
            <a:r>
              <a:rPr lang="en-US" sz="3200" dirty="0">
                <a:solidFill>
                  <a:srgbClr val="000000"/>
                </a:solidFill>
                <a:latin typeface="Monaco" pitchFamily="2" charset="0"/>
              </a:rPr>
              <a:t>classifier = </a:t>
            </a:r>
            <a:r>
              <a:rPr lang="en-US" sz="3200" dirty="0" err="1">
                <a:solidFill>
                  <a:srgbClr val="000000"/>
                </a:solidFill>
                <a:latin typeface="Monaco" pitchFamily="2" charset="0"/>
              </a:rPr>
              <a:t>catboost_spark.CatBoostClassifier</a:t>
            </a:r>
            <a:r>
              <a:rPr lang="en-US" sz="3200" dirty="0">
                <a:solidFill>
                  <a:srgbClr val="000000"/>
                </a:solidFill>
                <a:latin typeface="Monaco" pitchFamily="2" charset="0"/>
              </a:rPr>
              <a:t>(iterations=</a:t>
            </a:r>
            <a:r>
              <a:rPr lang="en-US" sz="3200" dirty="0">
                <a:solidFill>
                  <a:srgbClr val="800000"/>
                </a:solidFill>
                <a:latin typeface="Monaco" pitchFamily="2" charset="0"/>
              </a:rPr>
              <a:t>20</a:t>
            </a:r>
            <a:r>
              <a:rPr lang="en-US" sz="3200" dirty="0">
                <a:solidFill>
                  <a:srgbClr val="000000"/>
                </a:solidFill>
                <a:latin typeface="Monaco" pitchFamily="2" charset="0"/>
              </a:rPr>
              <a:t>)</a:t>
            </a:r>
          </a:p>
          <a:p>
            <a:r>
              <a:rPr lang="en-US" sz="3200" dirty="0" err="1">
                <a:solidFill>
                  <a:srgbClr val="000000"/>
                </a:solidFill>
                <a:latin typeface="Monaco" pitchFamily="2" charset="0"/>
              </a:rPr>
              <a:t>classifier.write</a:t>
            </a:r>
            <a:r>
              <a:rPr lang="en-US" sz="3200" dirty="0">
                <a:solidFill>
                  <a:srgbClr val="000000"/>
                </a:solidFill>
                <a:latin typeface="Monaco" pitchFamily="2" charset="0"/>
              </a:rPr>
              <a:t>().save(</a:t>
            </a:r>
            <a:r>
              <a:rPr lang="en-US" sz="3200" i="1" dirty="0">
                <a:solidFill>
                  <a:srgbClr val="C9802B"/>
                </a:solidFill>
                <a:latin typeface="Monaco" pitchFamily="2" charset="0"/>
              </a:rPr>
              <a:t>"/</a:t>
            </a:r>
            <a:r>
              <a:rPr lang="en-US" sz="3200" i="1" dirty="0" err="1">
                <a:solidFill>
                  <a:srgbClr val="C9802B"/>
                </a:solidFill>
                <a:latin typeface="Monaco" pitchFamily="2" charset="0"/>
              </a:rPr>
              <a:t>my_classifier</a:t>
            </a:r>
            <a:r>
              <a:rPr lang="en-US" sz="3200" i="1" dirty="0">
                <a:solidFill>
                  <a:srgbClr val="C9802B"/>
                </a:solidFill>
                <a:latin typeface="Monaco" pitchFamily="2" charset="0"/>
              </a:rPr>
              <a:t>"</a:t>
            </a:r>
            <a:r>
              <a:rPr lang="en-US" sz="3200" i="1" dirty="0">
                <a:solidFill>
                  <a:srgbClr val="000000"/>
                </a:solidFill>
                <a:latin typeface="Monaco" pitchFamily="2" charset="0"/>
              </a:rPr>
              <a:t>)</a:t>
            </a:r>
          </a:p>
          <a:p>
            <a:endParaRPr lang="ru-RU" sz="3200" dirty="0">
              <a:latin typeface="Monaco" pitchFamily="2" charset="0"/>
            </a:endParaRPr>
          </a:p>
          <a:p>
            <a:r>
              <a:rPr lang="en-US" sz="3200" dirty="0">
                <a:solidFill>
                  <a:srgbClr val="000000"/>
                </a:solidFill>
                <a:latin typeface="Monaco" pitchFamily="2" charset="0"/>
              </a:rPr>
              <a:t>model = </a:t>
            </a:r>
            <a:r>
              <a:rPr lang="en-US" sz="3200" dirty="0" err="1">
                <a:solidFill>
                  <a:srgbClr val="000000"/>
                </a:solidFill>
                <a:latin typeface="Monaco" pitchFamily="2" charset="0"/>
              </a:rPr>
              <a:t>classifier.fit</a:t>
            </a:r>
            <a:r>
              <a:rPr lang="en-US" sz="3200" dirty="0">
                <a:solidFill>
                  <a:srgbClr val="000000"/>
                </a:solidFill>
                <a:latin typeface="Monaco" pitchFamily="2" charset="0"/>
              </a:rPr>
              <a:t>(</a:t>
            </a:r>
            <a:r>
              <a:rPr lang="en-US" sz="3200" dirty="0" err="1">
                <a:solidFill>
                  <a:srgbClr val="000000"/>
                </a:solidFill>
                <a:latin typeface="Monaco" pitchFamily="2" charset="0"/>
              </a:rPr>
              <a:t>trainDf</a:t>
            </a:r>
            <a:r>
              <a:rPr lang="en-US" sz="3200" dirty="0">
                <a:solidFill>
                  <a:srgbClr val="000000"/>
                </a:solidFill>
                <a:latin typeface="Monaco" pitchFamily="2" charset="0"/>
              </a:rPr>
              <a:t>)</a:t>
            </a:r>
          </a:p>
          <a:p>
            <a:r>
              <a:rPr lang="en-US" sz="3200" dirty="0" err="1">
                <a:solidFill>
                  <a:srgbClr val="000000"/>
                </a:solidFill>
                <a:latin typeface="Monaco" pitchFamily="2" charset="0"/>
              </a:rPr>
              <a:t>model.write</a:t>
            </a:r>
            <a:r>
              <a:rPr lang="en-US" sz="3200" dirty="0">
                <a:solidFill>
                  <a:srgbClr val="000000"/>
                </a:solidFill>
                <a:latin typeface="Monaco" pitchFamily="2" charset="0"/>
              </a:rPr>
              <a:t>().save(</a:t>
            </a:r>
            <a:r>
              <a:rPr lang="en-US" sz="3200" i="1" dirty="0">
                <a:solidFill>
                  <a:srgbClr val="C9802B"/>
                </a:solidFill>
                <a:latin typeface="Monaco" pitchFamily="2" charset="0"/>
              </a:rPr>
              <a:t>"/</a:t>
            </a:r>
            <a:r>
              <a:rPr lang="en-US" sz="3200" i="1" dirty="0" err="1">
                <a:solidFill>
                  <a:srgbClr val="C9802B"/>
                </a:solidFill>
                <a:latin typeface="Monaco" pitchFamily="2" charset="0"/>
              </a:rPr>
              <a:t>my_model</a:t>
            </a:r>
            <a:r>
              <a:rPr lang="en-US" sz="3200" i="1" dirty="0">
                <a:solidFill>
                  <a:srgbClr val="C9802B"/>
                </a:solidFill>
                <a:latin typeface="Monaco" pitchFamily="2" charset="0"/>
              </a:rPr>
              <a:t>"</a:t>
            </a:r>
            <a:r>
              <a:rPr lang="en-US" sz="3200" i="1" dirty="0">
                <a:solidFill>
                  <a:srgbClr val="000000"/>
                </a:solidFill>
                <a:latin typeface="Monaco" pitchFamily="2" charset="0"/>
              </a:rPr>
              <a:t>)</a:t>
            </a:r>
          </a:p>
          <a:p>
            <a:endParaRPr lang="ru-RU" sz="3200" dirty="0">
              <a:latin typeface="Monaco" pitchFamily="2" charset="0"/>
            </a:endParaRPr>
          </a:p>
          <a:p>
            <a:r>
              <a:rPr lang="en-US" sz="3200" dirty="0" err="1">
                <a:solidFill>
                  <a:srgbClr val="000000"/>
                </a:solidFill>
                <a:latin typeface="Monaco" pitchFamily="2" charset="0"/>
              </a:rPr>
              <a:t>applyDf</a:t>
            </a:r>
            <a:r>
              <a:rPr lang="en-US" sz="3200" dirty="0">
                <a:solidFill>
                  <a:srgbClr val="000000"/>
                </a:solidFill>
                <a:latin typeface="Monaco" pitchFamily="2" charset="0"/>
              </a:rPr>
              <a:t> = </a:t>
            </a:r>
            <a:r>
              <a:rPr lang="en-US" sz="3200" dirty="0" err="1">
                <a:solidFill>
                  <a:srgbClr val="000000"/>
                </a:solidFill>
                <a:latin typeface="Monaco" pitchFamily="2" charset="0"/>
              </a:rPr>
              <a:t>sparkSession.read</a:t>
            </a:r>
            <a:r>
              <a:rPr lang="en-US" sz="3200" dirty="0">
                <a:solidFill>
                  <a:srgbClr val="000000"/>
                </a:solidFill>
                <a:latin typeface="Monaco" pitchFamily="2" charset="0"/>
              </a:rPr>
              <a:t>().load(</a:t>
            </a:r>
            <a:r>
              <a:rPr lang="en-US" sz="3200" i="1" dirty="0">
                <a:solidFill>
                  <a:srgbClr val="C9802B"/>
                </a:solidFill>
                <a:latin typeface="Monaco" pitchFamily="2" charset="0"/>
              </a:rPr>
              <a:t>"/</a:t>
            </a:r>
            <a:r>
              <a:rPr lang="en-US" sz="3200" i="1" dirty="0" err="1">
                <a:solidFill>
                  <a:srgbClr val="C9802B"/>
                </a:solidFill>
                <a:latin typeface="Monaco" pitchFamily="2" charset="0"/>
              </a:rPr>
              <a:t>my_datasets</a:t>
            </a:r>
            <a:r>
              <a:rPr lang="en-US" sz="3200" i="1" dirty="0">
                <a:solidFill>
                  <a:srgbClr val="C9802B"/>
                </a:solidFill>
                <a:latin typeface="Monaco" pitchFamily="2" charset="0"/>
              </a:rPr>
              <a:t>/</a:t>
            </a:r>
            <a:r>
              <a:rPr lang="en-US" sz="3200" i="1" dirty="0" err="1">
                <a:solidFill>
                  <a:srgbClr val="C9802B"/>
                </a:solidFill>
                <a:latin typeface="Monaco" pitchFamily="2" charset="0"/>
              </a:rPr>
              <a:t>for_application</a:t>
            </a:r>
            <a:r>
              <a:rPr lang="en-US" sz="3200" i="1" dirty="0">
                <a:solidFill>
                  <a:srgbClr val="C9802B"/>
                </a:solidFill>
                <a:latin typeface="Monaco" pitchFamily="2" charset="0"/>
              </a:rPr>
              <a:t>"</a:t>
            </a:r>
            <a:r>
              <a:rPr lang="en-US" sz="3200" i="1" dirty="0">
                <a:solidFill>
                  <a:srgbClr val="000000"/>
                </a:solidFill>
                <a:latin typeface="Monaco" pitchFamily="2" charset="0"/>
              </a:rPr>
              <a:t>)</a:t>
            </a:r>
          </a:p>
          <a:p>
            <a:endParaRPr lang="ru-RU" sz="3200" dirty="0">
              <a:latin typeface="Monaco" pitchFamily="2" charset="0"/>
            </a:endParaRPr>
          </a:p>
          <a:p>
            <a:r>
              <a:rPr lang="en-US" sz="3200" dirty="0" err="1">
                <a:solidFill>
                  <a:srgbClr val="000000"/>
                </a:solidFill>
                <a:latin typeface="Monaco" pitchFamily="2" charset="0"/>
              </a:rPr>
              <a:t>dfWithPredictions</a:t>
            </a:r>
            <a:r>
              <a:rPr lang="en-US" sz="3200" dirty="0">
                <a:solidFill>
                  <a:srgbClr val="000000"/>
                </a:solidFill>
                <a:latin typeface="Monaco" pitchFamily="2" charset="0"/>
              </a:rPr>
              <a:t> = </a:t>
            </a:r>
            <a:r>
              <a:rPr lang="en-US" sz="3200" dirty="0" err="1">
                <a:solidFill>
                  <a:srgbClr val="000000"/>
                </a:solidFill>
                <a:latin typeface="Monaco" pitchFamily="2" charset="0"/>
              </a:rPr>
              <a:t>model.predict</a:t>
            </a:r>
            <a:r>
              <a:rPr lang="en-US" sz="3200" dirty="0">
                <a:solidFill>
                  <a:srgbClr val="000000"/>
                </a:solidFill>
                <a:latin typeface="Monaco" pitchFamily="2" charset="0"/>
              </a:rPr>
              <a:t>(</a:t>
            </a:r>
            <a:r>
              <a:rPr lang="en-US" sz="3200" dirty="0" err="1">
                <a:solidFill>
                  <a:srgbClr val="000000"/>
                </a:solidFill>
                <a:latin typeface="Monaco" pitchFamily="2" charset="0"/>
              </a:rPr>
              <a:t>applyDf</a:t>
            </a:r>
            <a:r>
              <a:rPr lang="en-US" sz="3200" dirty="0">
                <a:solidFill>
                  <a:srgbClr val="000000"/>
                </a:solidFill>
                <a:latin typeface="Monaco" pitchFamily="2" charset="0"/>
              </a:rPr>
              <a:t>)</a:t>
            </a:r>
            <a:endParaRPr lang="ru-RU" sz="3200" dirty="0">
              <a:solidFill>
                <a:sysClr val="windowText" lastClr="000000"/>
              </a:solidFill>
            </a:endParaRPr>
          </a:p>
        </p:txBody>
      </p:sp>
    </p:spTree>
    <p:extLst>
      <p:ext uri="{BB962C8B-B14F-4D97-AF65-F5344CB8AC3E}">
        <p14:creationId xmlns:p14="http://schemas.microsoft.com/office/powerpoint/2010/main" val="3062546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500" y="210448"/>
            <a:ext cx="21232812" cy="1241972"/>
          </a:xfrm>
        </p:spPr>
        <p:txBody>
          <a:bodyPr/>
          <a:lstStyle/>
          <a:p>
            <a:r>
              <a:rPr lang="en-US" dirty="0" err="1">
                <a:solidFill>
                  <a:schemeClr val="bg1"/>
                </a:solidFill>
              </a:rPr>
              <a:t>CatBoost</a:t>
            </a:r>
            <a:r>
              <a:rPr lang="en-US" dirty="0">
                <a:solidFill>
                  <a:schemeClr val="bg1"/>
                </a:solidFill>
              </a:rPr>
              <a:t> Spark vs Competitors</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25</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graphicFrame>
        <p:nvGraphicFramePr>
          <p:cNvPr id="3" name="Объект 2">
            <a:extLst>
              <a:ext uri="{FF2B5EF4-FFF2-40B4-BE49-F238E27FC236}">
                <a16:creationId xmlns:a16="http://schemas.microsoft.com/office/drawing/2014/main" id="{B4186171-6511-764E-851D-A3BF522BC705}"/>
              </a:ext>
            </a:extLst>
          </p:cNvPr>
          <p:cNvGraphicFramePr>
            <a:graphicFrameLocks noGrp="1"/>
          </p:cNvGraphicFramePr>
          <p:nvPr>
            <p:ph idx="1"/>
            <p:extLst>
              <p:ext uri="{D42A27DB-BD31-4B8C-83A1-F6EECF244321}">
                <p14:modId xmlns:p14="http://schemas.microsoft.com/office/powerpoint/2010/main" val="4283840223"/>
              </p:ext>
            </p:extLst>
          </p:nvPr>
        </p:nvGraphicFramePr>
        <p:xfrm>
          <a:off x="1503723" y="1874284"/>
          <a:ext cx="21308652" cy="11583126"/>
        </p:xfrm>
        <a:graphic>
          <a:graphicData uri="http://schemas.openxmlformats.org/drawingml/2006/table">
            <a:tbl>
              <a:tblPr firstRow="1" bandRow="1">
                <a:tableStyleId>{5C22544A-7EE6-4342-B048-85BDC9FD1C3A}</a:tableStyleId>
              </a:tblPr>
              <a:tblGrid>
                <a:gridCol w="5327163">
                  <a:extLst>
                    <a:ext uri="{9D8B030D-6E8A-4147-A177-3AD203B41FA5}">
                      <a16:colId xmlns:a16="http://schemas.microsoft.com/office/drawing/2014/main" val="4235139993"/>
                    </a:ext>
                  </a:extLst>
                </a:gridCol>
                <a:gridCol w="5327163">
                  <a:extLst>
                    <a:ext uri="{9D8B030D-6E8A-4147-A177-3AD203B41FA5}">
                      <a16:colId xmlns:a16="http://schemas.microsoft.com/office/drawing/2014/main" val="536265816"/>
                    </a:ext>
                  </a:extLst>
                </a:gridCol>
                <a:gridCol w="5327163">
                  <a:extLst>
                    <a:ext uri="{9D8B030D-6E8A-4147-A177-3AD203B41FA5}">
                      <a16:colId xmlns:a16="http://schemas.microsoft.com/office/drawing/2014/main" val="3726000054"/>
                    </a:ext>
                  </a:extLst>
                </a:gridCol>
                <a:gridCol w="5327163">
                  <a:extLst>
                    <a:ext uri="{9D8B030D-6E8A-4147-A177-3AD203B41FA5}">
                      <a16:colId xmlns:a16="http://schemas.microsoft.com/office/drawing/2014/main" val="1225666950"/>
                    </a:ext>
                  </a:extLst>
                </a:gridCol>
              </a:tblGrid>
              <a:tr h="1550338">
                <a:tc>
                  <a:txBody>
                    <a:bodyPr/>
                    <a:lstStyle/>
                    <a:p>
                      <a:pPr algn="ct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ru-RU"/>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9950548"/>
                  </a:ext>
                </a:extLst>
              </a:tr>
              <a:tr h="1550338">
                <a:tc>
                  <a:txBody>
                    <a:bodyPr/>
                    <a:lstStyle/>
                    <a:p>
                      <a:pPr algn="ctr"/>
                      <a:r>
                        <a:rPr lang="en-US" dirty="0"/>
                        <a:t>GPU support</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a:t>No (planned)</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dirty="0"/>
                        <a:t>No</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dirty="0"/>
                        <a:t>Yes</a:t>
                      </a:r>
                      <a:endParaRPr lang="ru-RU"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01218981"/>
                  </a:ext>
                </a:extLst>
              </a:tr>
              <a:tr h="1550338">
                <a:tc>
                  <a:txBody>
                    <a:bodyPr/>
                    <a:lstStyle/>
                    <a:p>
                      <a:pPr algn="ctr"/>
                      <a:r>
                        <a:rPr lang="en-US" sz="4000" dirty="0"/>
                        <a:t>Categorical</a:t>
                      </a:r>
                    </a:p>
                    <a:p>
                      <a:pPr algn="ctr"/>
                      <a:r>
                        <a:rPr lang="en-US" sz="4000" dirty="0"/>
                        <a:t>features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 </a:t>
                      </a:r>
                    </a:p>
                    <a:p>
                      <a:pPr algn="ctr"/>
                      <a:r>
                        <a:rPr lang="en-US" sz="4000" dirty="0"/>
                        <a:t>including CTR statistics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Only preprocessed as one hot</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305088"/>
                  </a:ext>
                </a:extLst>
              </a:tr>
              <a:tr h="1911196">
                <a:tc>
                  <a:txBody>
                    <a:bodyPr/>
                    <a:lstStyle/>
                    <a:p>
                      <a:pPr algn="ctr"/>
                      <a:r>
                        <a:rPr lang="en-US" sz="4000" dirty="0"/>
                        <a:t>Pairs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519158827"/>
                  </a:ext>
                </a:extLst>
              </a:tr>
              <a:tr h="1550338">
                <a:tc>
                  <a:txBody>
                    <a:bodyPr/>
                    <a:lstStyle/>
                    <a:p>
                      <a:pPr algn="ctr"/>
                      <a:r>
                        <a:rPr lang="en-US" sz="4000" dirty="0"/>
                        <a:t>Pre-quantization</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No </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966006542"/>
                  </a:ext>
                </a:extLst>
              </a:tr>
              <a:tr h="1550338">
                <a:tc>
                  <a:txBody>
                    <a:bodyPr/>
                    <a:lstStyle/>
                    <a:p>
                      <a:pPr algn="ctr"/>
                      <a:r>
                        <a:rPr lang="en-US" sz="4000" dirty="0" err="1"/>
                        <a:t>PySpark</a:t>
                      </a:r>
                      <a:r>
                        <a:rPr lang="en-US" sz="4000" dirty="0"/>
                        <a:t> support</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Yes</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04919328"/>
                  </a:ext>
                </a:extLst>
              </a:tr>
              <a:tr h="1550338">
                <a:tc>
                  <a:txBody>
                    <a:bodyPr/>
                    <a:lstStyle/>
                    <a:p>
                      <a:pPr algn="ctr"/>
                      <a:r>
                        <a:rPr lang="en-US" sz="4000" dirty="0" err="1"/>
                        <a:t>SparkR</a:t>
                      </a:r>
                      <a:r>
                        <a:rPr lang="en-US" sz="4000" dirty="0"/>
                        <a:t> support</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4000" dirty="0"/>
                        <a:t>Beta</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4000" dirty="0"/>
                        <a:t>No</a:t>
                      </a: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41880183"/>
                  </a:ext>
                </a:extLst>
              </a:tr>
            </a:tbl>
          </a:graphicData>
        </a:graphic>
      </p:graphicFrame>
      <p:pic>
        <p:nvPicPr>
          <p:cNvPr id="13" name="Рисунок 12">
            <a:extLst>
              <a:ext uri="{FF2B5EF4-FFF2-40B4-BE49-F238E27FC236}">
                <a16:creationId xmlns:a16="http://schemas.microsoft.com/office/drawing/2014/main" id="{8A42BEA0-B3AB-9F46-BECA-0D92F37E0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0591" y="2149990"/>
            <a:ext cx="4307842" cy="974920"/>
          </a:xfrm>
          <a:prstGeom prst="rect">
            <a:avLst/>
          </a:prstGeom>
        </p:spPr>
      </p:pic>
      <p:pic>
        <p:nvPicPr>
          <p:cNvPr id="15" name="Рисунок 14">
            <a:extLst>
              <a:ext uri="{FF2B5EF4-FFF2-40B4-BE49-F238E27FC236}">
                <a16:creationId xmlns:a16="http://schemas.microsoft.com/office/drawing/2014/main" id="{49169F50-9F07-B14D-B511-5CFF2C111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19287" y="1970767"/>
            <a:ext cx="2999301" cy="1154143"/>
          </a:xfrm>
          <a:prstGeom prst="rect">
            <a:avLst/>
          </a:prstGeom>
        </p:spPr>
      </p:pic>
      <p:pic>
        <p:nvPicPr>
          <p:cNvPr id="17" name="Рисунок 16">
            <a:extLst>
              <a:ext uri="{FF2B5EF4-FFF2-40B4-BE49-F238E27FC236}">
                <a16:creationId xmlns:a16="http://schemas.microsoft.com/office/drawing/2014/main" id="{E0368A90-24F7-7D4E-B80B-EED5196842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5691" y="1343710"/>
            <a:ext cx="6154900" cy="2587480"/>
          </a:xfrm>
          <a:prstGeom prst="rect">
            <a:avLst/>
          </a:prstGeom>
        </p:spPr>
      </p:pic>
      <p:sp>
        <p:nvSpPr>
          <p:cNvPr id="4" name="TextBox 3">
            <a:extLst>
              <a:ext uri="{FF2B5EF4-FFF2-40B4-BE49-F238E27FC236}">
                <a16:creationId xmlns:a16="http://schemas.microsoft.com/office/drawing/2014/main" id="{BC9171A0-49AB-104C-9495-DC95F53D1785}"/>
              </a:ext>
            </a:extLst>
          </p:cNvPr>
          <p:cNvSpPr txBox="1"/>
          <p:nvPr/>
        </p:nvSpPr>
        <p:spPr>
          <a:xfrm>
            <a:off x="2958353" y="18395576"/>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18734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9563" y="305640"/>
            <a:ext cx="21232812" cy="1454697"/>
          </a:xfrm>
        </p:spPr>
        <p:txBody>
          <a:bodyPr/>
          <a:lstStyle/>
          <a:p>
            <a:r>
              <a:rPr lang="en-US" dirty="0">
                <a:solidFill>
                  <a:schemeClr val="bg1"/>
                </a:solidFill>
              </a:rPr>
              <a:t>Feature quantization</a:t>
            </a:r>
            <a:endParaRPr lang="ru-RU" dirty="0">
              <a:solidFill>
                <a:schemeClr val="bg1"/>
              </a:solidFill>
            </a:endParaRPr>
          </a:p>
        </p:txBody>
      </p:sp>
      <p:sp>
        <p:nvSpPr>
          <p:cNvPr id="4" name="Footer Placeholder 3">
            <a:extLst>
              <a:ext uri="{FF2B5EF4-FFF2-40B4-BE49-F238E27FC236}">
                <a16:creationId xmlns:a16="http://schemas.microsoft.com/office/drawing/2014/main" id="{C5287B3E-DCA8-A24F-8866-48833BDB7634}"/>
              </a:ext>
            </a:extLst>
          </p:cNvPr>
          <p:cNvSpPr>
            <a:spLocks noGrp="1"/>
          </p:cNvSpPr>
          <p:nvPr>
            <p:ph type="ftr" sz="quarter" idx="3"/>
          </p:nvPr>
        </p:nvSpPr>
        <p:spPr>
          <a:xfrm>
            <a:off x="1614494" y="12624682"/>
            <a:ext cx="17565588" cy="425274"/>
          </a:xfrm>
        </p:spPr>
        <p:txBody>
          <a:bodyPr/>
          <a:lstStyle/>
          <a:p>
            <a:r>
              <a:rPr lang="en-GB"/>
              <a:t>https://colab.research.google.com/github/catboost/tutorials/blob/master/events/2020_odsc_west/text_features.ipynb</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26</a:t>
            </a:fld>
            <a:endParaRPr lang="ru-RU" dirty="0"/>
          </a:p>
        </p:txBody>
      </p:sp>
      <p:pic>
        <p:nvPicPr>
          <p:cNvPr id="17" name="Объект 16">
            <a:extLst>
              <a:ext uri="{FF2B5EF4-FFF2-40B4-BE49-F238E27FC236}">
                <a16:creationId xmlns:a16="http://schemas.microsoft.com/office/drawing/2014/main" id="{8D3CAC3B-C786-8C45-8884-06C8E6BB71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586" y="2001838"/>
            <a:ext cx="23596840" cy="11061019"/>
          </a:xfrm>
          <a:solidFill>
            <a:schemeClr val="bg1"/>
          </a:solidFill>
        </p:spPr>
      </p:pic>
      <p:sp>
        <p:nvSpPr>
          <p:cNvPr id="3" name="TextBox 2">
            <a:extLst>
              <a:ext uri="{FF2B5EF4-FFF2-40B4-BE49-F238E27FC236}">
                <a16:creationId xmlns:a16="http://schemas.microsoft.com/office/drawing/2014/main" id="{B47BC125-7F6E-2449-9DAC-EE7BB8238CB9}"/>
              </a:ext>
            </a:extLst>
          </p:cNvPr>
          <p:cNvSpPr txBox="1"/>
          <p:nvPr/>
        </p:nvSpPr>
        <p:spPr>
          <a:xfrm>
            <a:off x="23935765" y="17050871"/>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4089026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500" y="129766"/>
            <a:ext cx="21232812" cy="1241972"/>
          </a:xfrm>
        </p:spPr>
        <p:txBody>
          <a:bodyPr/>
          <a:lstStyle/>
          <a:p>
            <a:r>
              <a:rPr lang="en-US" dirty="0" err="1">
                <a:solidFill>
                  <a:schemeClr val="bg1"/>
                </a:solidFill>
              </a:rPr>
              <a:t>CatBoost</a:t>
            </a:r>
            <a:r>
              <a:rPr lang="en-US" dirty="0">
                <a:solidFill>
                  <a:schemeClr val="bg1"/>
                </a:solidFill>
              </a:rPr>
              <a:t> Spark Performance vs Competitors</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27</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graphicFrame>
        <p:nvGraphicFramePr>
          <p:cNvPr id="3" name="Объект 2">
            <a:extLst>
              <a:ext uri="{FF2B5EF4-FFF2-40B4-BE49-F238E27FC236}">
                <a16:creationId xmlns:a16="http://schemas.microsoft.com/office/drawing/2014/main" id="{B4186171-6511-764E-851D-A3BF522BC705}"/>
              </a:ext>
            </a:extLst>
          </p:cNvPr>
          <p:cNvGraphicFramePr>
            <a:graphicFrameLocks noGrp="1"/>
          </p:cNvGraphicFramePr>
          <p:nvPr>
            <p:ph idx="1"/>
            <p:extLst>
              <p:ext uri="{D42A27DB-BD31-4B8C-83A1-F6EECF244321}">
                <p14:modId xmlns:p14="http://schemas.microsoft.com/office/powerpoint/2010/main" val="2915813547"/>
              </p:ext>
            </p:extLst>
          </p:nvPr>
        </p:nvGraphicFramePr>
        <p:xfrm>
          <a:off x="941293" y="1694466"/>
          <a:ext cx="22537270" cy="9068305"/>
        </p:xfrm>
        <a:graphic>
          <a:graphicData uri="http://schemas.openxmlformats.org/drawingml/2006/table">
            <a:tbl>
              <a:tblPr firstRow="1" bandRow="1">
                <a:tableStyleId>{5C22544A-7EE6-4342-B048-85BDC9FD1C3A}</a:tableStyleId>
              </a:tblPr>
              <a:tblGrid>
                <a:gridCol w="5634316">
                  <a:extLst>
                    <a:ext uri="{9D8B030D-6E8A-4147-A177-3AD203B41FA5}">
                      <a16:colId xmlns:a16="http://schemas.microsoft.com/office/drawing/2014/main" val="4235139993"/>
                    </a:ext>
                  </a:extLst>
                </a:gridCol>
                <a:gridCol w="2817159">
                  <a:extLst>
                    <a:ext uri="{9D8B030D-6E8A-4147-A177-3AD203B41FA5}">
                      <a16:colId xmlns:a16="http://schemas.microsoft.com/office/drawing/2014/main" val="536265816"/>
                    </a:ext>
                  </a:extLst>
                </a:gridCol>
                <a:gridCol w="2817159">
                  <a:extLst>
                    <a:ext uri="{9D8B030D-6E8A-4147-A177-3AD203B41FA5}">
                      <a16:colId xmlns:a16="http://schemas.microsoft.com/office/drawing/2014/main" val="3141546321"/>
                    </a:ext>
                  </a:extLst>
                </a:gridCol>
                <a:gridCol w="2817159">
                  <a:extLst>
                    <a:ext uri="{9D8B030D-6E8A-4147-A177-3AD203B41FA5}">
                      <a16:colId xmlns:a16="http://schemas.microsoft.com/office/drawing/2014/main" val="3726000054"/>
                    </a:ext>
                  </a:extLst>
                </a:gridCol>
                <a:gridCol w="2817159">
                  <a:extLst>
                    <a:ext uri="{9D8B030D-6E8A-4147-A177-3AD203B41FA5}">
                      <a16:colId xmlns:a16="http://schemas.microsoft.com/office/drawing/2014/main" val="381928389"/>
                    </a:ext>
                  </a:extLst>
                </a:gridCol>
                <a:gridCol w="2817159">
                  <a:extLst>
                    <a:ext uri="{9D8B030D-6E8A-4147-A177-3AD203B41FA5}">
                      <a16:colId xmlns:a16="http://schemas.microsoft.com/office/drawing/2014/main" val="1225666950"/>
                    </a:ext>
                  </a:extLst>
                </a:gridCol>
                <a:gridCol w="2817159">
                  <a:extLst>
                    <a:ext uri="{9D8B030D-6E8A-4147-A177-3AD203B41FA5}">
                      <a16:colId xmlns:a16="http://schemas.microsoft.com/office/drawing/2014/main" val="1239354247"/>
                    </a:ext>
                  </a:extLst>
                </a:gridCol>
              </a:tblGrid>
              <a:tr h="1469610">
                <a:tc rowSpan="2">
                  <a:txBody>
                    <a:bodyPr/>
                    <a:lstStyle/>
                    <a:p>
                      <a:pPr algn="ct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1828619" rtl="0" eaLnBrk="1" fontAlgn="auto" latinLnBrk="0" hangingPunct="1">
                        <a:lnSpc>
                          <a:spcPct val="100000"/>
                        </a:lnSpc>
                        <a:spcBef>
                          <a:spcPts val="0"/>
                        </a:spcBef>
                        <a:spcAft>
                          <a:spcPts val="0"/>
                        </a:spcAft>
                        <a:buClrTx/>
                        <a:buSzTx/>
                        <a:buFontTx/>
                        <a:buNone/>
                        <a:tabLst/>
                        <a:defRPr/>
                      </a:pPr>
                      <a:r>
                        <a:rPr lang="en-US" dirty="0">
                          <a:solidFill>
                            <a:schemeClr val="tx1"/>
                          </a:solidFill>
                        </a:rPr>
                        <a:t>Criteo derived</a:t>
                      </a:r>
                    </a:p>
                    <a:p>
                      <a:pPr marL="0" marR="0" lvl="0" indent="0" algn="ctr" defTabSz="1828619" rtl="0" eaLnBrk="1" fontAlgn="auto" latinLnBrk="0" hangingPunct="1">
                        <a:lnSpc>
                          <a:spcPct val="100000"/>
                        </a:lnSpc>
                        <a:spcBef>
                          <a:spcPts val="0"/>
                        </a:spcBef>
                        <a:spcAft>
                          <a:spcPts val="0"/>
                        </a:spcAft>
                        <a:buClrTx/>
                        <a:buSzTx/>
                        <a:buFontTx/>
                        <a:buNone/>
                        <a:tabLst/>
                        <a:defRPr/>
                      </a:pPr>
                      <a:r>
                        <a:rPr lang="en-US" dirty="0">
                          <a:solidFill>
                            <a:schemeClr val="tx1"/>
                          </a:solidFill>
                        </a:rPr>
                        <a:t>170 m samples</a:t>
                      </a:r>
                    </a:p>
                    <a:p>
                      <a:pPr marL="0" marR="0" lvl="0" indent="0" algn="ctr" defTabSz="1828619" rtl="0" eaLnBrk="1" fontAlgn="auto" latinLnBrk="0" hangingPunct="1">
                        <a:lnSpc>
                          <a:spcPct val="100000"/>
                        </a:lnSpc>
                        <a:spcBef>
                          <a:spcPts val="0"/>
                        </a:spcBef>
                        <a:spcAft>
                          <a:spcPts val="0"/>
                        </a:spcAft>
                        <a:buClrTx/>
                        <a:buSzTx/>
                        <a:buFontTx/>
                        <a:buNone/>
                        <a:tabLst/>
                        <a:defRPr/>
                      </a:pPr>
                      <a:r>
                        <a:rPr lang="en-US" dirty="0">
                          <a:solidFill>
                            <a:schemeClr val="tx1"/>
                          </a:solidFill>
                        </a:rPr>
                        <a:t> 65 features</a:t>
                      </a: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en-US" dirty="0">
                          <a:solidFill>
                            <a:schemeClr val="tx1"/>
                          </a:solidFill>
                        </a:rPr>
                        <a:t>Epsilon</a:t>
                      </a:r>
                    </a:p>
                    <a:p>
                      <a:pPr algn="ctr"/>
                      <a:r>
                        <a:rPr lang="en-US" dirty="0">
                          <a:solidFill>
                            <a:schemeClr val="tx1"/>
                          </a:solidFill>
                        </a:rPr>
                        <a:t>400 k samples</a:t>
                      </a:r>
                    </a:p>
                    <a:p>
                      <a:pPr algn="ctr"/>
                      <a:r>
                        <a:rPr lang="en-US" dirty="0">
                          <a:solidFill>
                            <a:schemeClr val="tx1"/>
                          </a:solidFill>
                        </a:rPr>
                        <a:t>2000 features</a:t>
                      </a: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en-US" dirty="0">
                          <a:solidFill>
                            <a:schemeClr val="tx1"/>
                          </a:solidFill>
                        </a:rPr>
                        <a:t>Higgs</a:t>
                      </a:r>
                    </a:p>
                    <a:p>
                      <a:pPr algn="ctr"/>
                      <a:r>
                        <a:rPr lang="en-US" dirty="0">
                          <a:solidFill>
                            <a:schemeClr val="tx1"/>
                          </a:solidFill>
                        </a:rPr>
                        <a:t>10.5 m samples </a:t>
                      </a:r>
                    </a:p>
                    <a:p>
                      <a:pPr algn="ctr"/>
                      <a:r>
                        <a:rPr lang="en-US" dirty="0">
                          <a:solidFill>
                            <a:schemeClr val="tx1"/>
                          </a:solidFill>
                        </a:rPr>
                        <a:t>28 features</a:t>
                      </a:r>
                      <a:endParaRPr lang="ru-RU"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extLst>
                  <a:ext uri="{0D108BD9-81ED-4DB2-BD59-A6C34878D82A}">
                    <a16:rowId xmlns:a16="http://schemas.microsoft.com/office/drawing/2014/main" val="2649950548"/>
                  </a:ext>
                </a:extLst>
              </a:tr>
              <a:tr h="1334720">
                <a:tc vMerge="1">
                  <a:txBody>
                    <a:bodyPr/>
                    <a:lstStyle/>
                    <a:p>
                      <a:pPr algn="ctr"/>
                      <a:endParaRPr lang="ru-RU" sz="33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total</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per </a:t>
                      </a:r>
                      <a:r>
                        <a:rPr lang="en-US" sz="3600" dirty="0" err="1"/>
                        <a:t>iter</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total</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per </a:t>
                      </a:r>
                      <a:r>
                        <a:rPr lang="en-US" sz="3600" dirty="0" err="1"/>
                        <a:t>iter</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total</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per </a:t>
                      </a:r>
                      <a:r>
                        <a:rPr lang="en-US" sz="3600" dirty="0" err="1"/>
                        <a:t>iter</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816822"/>
                  </a:ext>
                </a:extLst>
              </a:tr>
              <a:tr h="1991399">
                <a:tc>
                  <a:txBody>
                    <a:bodyPr/>
                    <a:lstStyle/>
                    <a:p>
                      <a:pPr algn="ctr"/>
                      <a:endParaRPr lang="en-US"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53 m 52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2.8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1 </a:t>
                      </a:r>
                      <a:r>
                        <a:rPr lang="en-US" sz="3600"/>
                        <a:t>h 5 </a:t>
                      </a:r>
                      <a:r>
                        <a:rPr lang="en-US" sz="3600" dirty="0"/>
                        <a:t>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3.7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7 m 40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0.31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218981"/>
                  </a:ext>
                </a:extLst>
              </a:tr>
              <a:tr h="1963271">
                <a:tc>
                  <a:txBody>
                    <a:bodyPr/>
                    <a:lstStyle/>
                    <a:p>
                      <a:pPr algn="ct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59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3.5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2 h 36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9.4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2 h 25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 8.7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158827"/>
                  </a:ext>
                </a:extLst>
              </a:tr>
              <a:tr h="2041555">
                <a:tc>
                  <a:txBody>
                    <a:bodyPr/>
                    <a:lstStyle/>
                    <a:p>
                      <a:pPr algn="ctr"/>
                      <a:endParaRPr lang="ru-RU" sz="4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est. 8 h</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28.9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17 m 25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1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3600" dirty="0"/>
                        <a:t>10 m</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3600" dirty="0"/>
                        <a:t>0.6 s</a:t>
                      </a:r>
                      <a:endParaRPr lang="ru-RU" sz="3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6006542"/>
                  </a:ext>
                </a:extLst>
              </a:tr>
            </a:tbl>
          </a:graphicData>
        </a:graphic>
      </p:graphicFrame>
      <p:pic>
        <p:nvPicPr>
          <p:cNvPr id="13" name="Рисунок 12">
            <a:extLst>
              <a:ext uri="{FF2B5EF4-FFF2-40B4-BE49-F238E27FC236}">
                <a16:creationId xmlns:a16="http://schemas.microsoft.com/office/drawing/2014/main" id="{8A42BEA0-B3AB-9F46-BECA-0D92F37E01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0773" y="7270236"/>
            <a:ext cx="4307842" cy="974920"/>
          </a:xfrm>
          <a:prstGeom prst="rect">
            <a:avLst/>
          </a:prstGeom>
        </p:spPr>
      </p:pic>
      <p:pic>
        <p:nvPicPr>
          <p:cNvPr id="15" name="Рисунок 14">
            <a:extLst>
              <a:ext uri="{FF2B5EF4-FFF2-40B4-BE49-F238E27FC236}">
                <a16:creationId xmlns:a16="http://schemas.microsoft.com/office/drawing/2014/main" id="{49169F50-9F07-B14D-B511-5CFF2C1117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573" y="9079384"/>
            <a:ext cx="3300275" cy="1269959"/>
          </a:xfrm>
          <a:prstGeom prst="rect">
            <a:avLst/>
          </a:prstGeom>
        </p:spPr>
      </p:pic>
      <p:pic>
        <p:nvPicPr>
          <p:cNvPr id="17" name="Рисунок 16">
            <a:extLst>
              <a:ext uri="{FF2B5EF4-FFF2-40B4-BE49-F238E27FC236}">
                <a16:creationId xmlns:a16="http://schemas.microsoft.com/office/drawing/2014/main" id="{E0368A90-24F7-7D4E-B80B-EED5196842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505" y="4467604"/>
            <a:ext cx="6154900" cy="2587480"/>
          </a:xfrm>
          <a:prstGeom prst="rect">
            <a:avLst/>
          </a:prstGeom>
        </p:spPr>
      </p:pic>
      <p:sp>
        <p:nvSpPr>
          <p:cNvPr id="4" name="TextBox 3">
            <a:extLst>
              <a:ext uri="{FF2B5EF4-FFF2-40B4-BE49-F238E27FC236}">
                <a16:creationId xmlns:a16="http://schemas.microsoft.com/office/drawing/2014/main" id="{BC9171A0-49AB-104C-9495-DC95F53D1785}"/>
              </a:ext>
            </a:extLst>
          </p:cNvPr>
          <p:cNvSpPr txBox="1"/>
          <p:nvPr/>
        </p:nvSpPr>
        <p:spPr>
          <a:xfrm>
            <a:off x="2958353" y="18395576"/>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7" name="TextBox 6">
            <a:extLst>
              <a:ext uri="{FF2B5EF4-FFF2-40B4-BE49-F238E27FC236}">
                <a16:creationId xmlns:a16="http://schemas.microsoft.com/office/drawing/2014/main" id="{9521F6EB-3547-534A-93C3-B722E775DC81}"/>
              </a:ext>
            </a:extLst>
          </p:cNvPr>
          <p:cNvSpPr txBox="1"/>
          <p:nvPr/>
        </p:nvSpPr>
        <p:spPr>
          <a:xfrm>
            <a:off x="4598894" y="11483788"/>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9" name="TextBox 8">
            <a:extLst>
              <a:ext uri="{FF2B5EF4-FFF2-40B4-BE49-F238E27FC236}">
                <a16:creationId xmlns:a16="http://schemas.microsoft.com/office/drawing/2014/main" id="{1177C25F-B6C1-0542-B769-3D90FC83C511}"/>
              </a:ext>
            </a:extLst>
          </p:cNvPr>
          <p:cNvSpPr txBox="1"/>
          <p:nvPr/>
        </p:nvSpPr>
        <p:spPr>
          <a:xfrm>
            <a:off x="4665592" y="11372230"/>
            <a:ext cx="0" cy="0"/>
          </a:xfrm>
          <a:prstGeom prst="rect">
            <a:avLst/>
          </a:prstGeom>
          <a:noFill/>
        </p:spPr>
        <p:txBody>
          <a:bodyPr wrap="none" lIns="0" tIns="0" rIns="0" bIns="0" rtlCol="0">
            <a:noAutofit/>
          </a:bodyPr>
          <a:lstStyle/>
          <a:p>
            <a:pPr algn="l"/>
            <a:endParaRPr lang="ru-RU" sz="3200" dirty="0" err="1">
              <a:solidFill>
                <a:srgbClr val="FF0000"/>
              </a:solidFill>
            </a:endParaRPr>
          </a:p>
        </p:txBody>
      </p:sp>
      <p:sp>
        <p:nvSpPr>
          <p:cNvPr id="14" name="Объект 2">
            <a:extLst>
              <a:ext uri="{FF2B5EF4-FFF2-40B4-BE49-F238E27FC236}">
                <a16:creationId xmlns:a16="http://schemas.microsoft.com/office/drawing/2014/main" id="{23E6FFB0-1FC0-9C4D-99CC-F35D4E542D6A}"/>
              </a:ext>
            </a:extLst>
          </p:cNvPr>
          <p:cNvSpPr txBox="1">
            <a:spLocks/>
          </p:cNvSpPr>
          <p:nvPr/>
        </p:nvSpPr>
        <p:spPr>
          <a:xfrm>
            <a:off x="1630773" y="10725859"/>
            <a:ext cx="21224775" cy="2968371"/>
          </a:xfrm>
          <a:prstGeom prst="rect">
            <a:avLst/>
          </a:prstGeom>
        </p:spPr>
        <p:txBody>
          <a:bodyPr vert="horz" lIns="0" tIns="0" rIns="0" bIns="0" rtlCol="0" anchor="ctr">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kern="1200">
                <a:solidFill>
                  <a:schemeClr val="tx1"/>
                </a:solidFill>
                <a:latin typeface="+mn-lt"/>
                <a:ea typeface="+mn-ea"/>
                <a:cs typeface="+mn-cs"/>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b="1" kern="1200" baseline="0">
                <a:solidFill>
                  <a:schemeClr val="tx1"/>
                </a:solidFill>
                <a:latin typeface="+mn-lt"/>
                <a:ea typeface="+mn-ea"/>
                <a:cs typeface="+mn-cs"/>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kern="1200">
                <a:solidFill>
                  <a:schemeClr val="tx1"/>
                </a:solidFill>
                <a:latin typeface="+mn-lt"/>
                <a:ea typeface="+mn-ea"/>
                <a:cs typeface="+mn-cs"/>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kern="1200">
                <a:solidFill>
                  <a:schemeClr val="tx1"/>
                </a:solidFill>
                <a:latin typeface="+mn-lt"/>
                <a:ea typeface="+mn-ea"/>
                <a:cs typeface="+mn-cs"/>
              </a:defRPr>
            </a:lvl4pPr>
            <a:lvl5pPr marL="0" marR="0" indent="0" algn="l" defTabSz="1828619" rtl="0" eaLnBrk="1" fontAlgn="auto" latinLnBrk="0" hangingPunct="1">
              <a:lnSpc>
                <a:spcPct val="100000"/>
              </a:lnSpc>
              <a:spcBef>
                <a:spcPts val="0"/>
              </a:spcBef>
              <a:spcAft>
                <a:spcPts val="600"/>
              </a:spcAft>
              <a:buClrTx/>
              <a:buSzTx/>
              <a:buFontTx/>
              <a:buNone/>
              <a:tabLst/>
              <a:defRPr sz="48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r>
              <a:rPr lang="en-US" dirty="0">
                <a:solidFill>
                  <a:schemeClr val="bg1"/>
                </a:solidFill>
              </a:rPr>
              <a:t>Cluster configuration – 16 nodes x 16 cores</a:t>
            </a:r>
          </a:p>
          <a:p>
            <a:pPr lvl="2"/>
            <a:r>
              <a:rPr lang="en-US" dirty="0">
                <a:solidFill>
                  <a:schemeClr val="bg1"/>
                </a:solidFill>
              </a:rPr>
              <a:t>Time on 1000 iterations, total time includes preprocessing</a:t>
            </a:r>
          </a:p>
        </p:txBody>
      </p:sp>
    </p:spTree>
    <p:extLst>
      <p:ext uri="{BB962C8B-B14F-4D97-AF65-F5344CB8AC3E}">
        <p14:creationId xmlns:p14="http://schemas.microsoft.com/office/powerpoint/2010/main" val="1970964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494682"/>
            <a:ext cx="21232812" cy="1454697"/>
          </a:xfrm>
        </p:spPr>
        <p:txBody>
          <a:bodyPr/>
          <a:lstStyle/>
          <a:p>
            <a:r>
              <a:rPr lang="en-US" dirty="0">
                <a:solidFill>
                  <a:schemeClr val="bg1"/>
                </a:solidFill>
              </a:rPr>
              <a:t>The End</a:t>
            </a:r>
            <a:endParaRPr lang="ru-RU" dirty="0">
              <a:solidFill>
                <a:schemeClr val="bg1"/>
              </a:solidFill>
            </a:endParaRP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28</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18872410" y="1073146"/>
            <a:ext cx="4430602" cy="2356703"/>
          </a:xfrm>
          <a:prstGeom prst="rect">
            <a:avLst/>
          </a:prstGeom>
          <a:solidFill>
            <a:schemeClr val="bg1"/>
          </a:solidFill>
        </p:spPr>
      </p:pic>
      <p:pic>
        <p:nvPicPr>
          <p:cNvPr id="9" name="Рисунок 8">
            <a:extLst>
              <a:ext uri="{FF2B5EF4-FFF2-40B4-BE49-F238E27FC236}">
                <a16:creationId xmlns:a16="http://schemas.microsoft.com/office/drawing/2014/main" id="{02B67971-35B4-7A47-83A4-634E57F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13530" y="1592130"/>
            <a:ext cx="6805109" cy="1417116"/>
          </a:xfrm>
          <a:prstGeom prst="rect">
            <a:avLst/>
          </a:prstGeom>
        </p:spPr>
      </p:pic>
      <p:sp>
        <p:nvSpPr>
          <p:cNvPr id="11" name="Объект 2">
            <a:extLst>
              <a:ext uri="{FF2B5EF4-FFF2-40B4-BE49-F238E27FC236}">
                <a16:creationId xmlns:a16="http://schemas.microsoft.com/office/drawing/2014/main" id="{894834C0-6093-9244-8505-60C47D6F822C}"/>
              </a:ext>
            </a:extLst>
          </p:cNvPr>
          <p:cNvSpPr txBox="1">
            <a:spLocks/>
          </p:cNvSpPr>
          <p:nvPr/>
        </p:nvSpPr>
        <p:spPr>
          <a:xfrm>
            <a:off x="635000" y="2537702"/>
            <a:ext cx="22885400" cy="9507539"/>
          </a:xfrm>
          <a:prstGeom prst="rect">
            <a:avLst/>
          </a:prstGeom>
        </p:spPr>
        <p:txBody>
          <a:bodyPr vert="horz" lIns="0" tIns="0" rIns="0" bIns="0" rtlCol="0" anchor="ctr">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kern="1200">
                <a:solidFill>
                  <a:schemeClr val="tx1"/>
                </a:solidFill>
                <a:latin typeface="+mn-lt"/>
                <a:ea typeface="+mn-ea"/>
                <a:cs typeface="+mn-cs"/>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b="1" kern="1200" baseline="0">
                <a:solidFill>
                  <a:schemeClr val="tx1"/>
                </a:solidFill>
                <a:latin typeface="+mn-lt"/>
                <a:ea typeface="+mn-ea"/>
                <a:cs typeface="+mn-cs"/>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kern="1200">
                <a:solidFill>
                  <a:schemeClr val="tx1"/>
                </a:solidFill>
                <a:latin typeface="+mn-lt"/>
                <a:ea typeface="+mn-ea"/>
                <a:cs typeface="+mn-cs"/>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kern="1200">
                <a:solidFill>
                  <a:schemeClr val="tx1"/>
                </a:solidFill>
                <a:latin typeface="+mn-lt"/>
                <a:ea typeface="+mn-ea"/>
                <a:cs typeface="+mn-cs"/>
              </a:defRPr>
            </a:lvl4pPr>
            <a:lvl5pPr marL="0" marR="0" indent="0" algn="l" defTabSz="1828619" rtl="0" eaLnBrk="1" fontAlgn="auto" latinLnBrk="0" hangingPunct="1">
              <a:lnSpc>
                <a:spcPct val="100000"/>
              </a:lnSpc>
              <a:spcBef>
                <a:spcPts val="0"/>
              </a:spcBef>
              <a:spcAft>
                <a:spcPts val="600"/>
              </a:spcAft>
              <a:buClrTx/>
              <a:buSzTx/>
              <a:buFontTx/>
              <a:buNone/>
              <a:tabLst/>
              <a:defRPr sz="48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endParaRPr lang="en-US" dirty="0">
              <a:solidFill>
                <a:schemeClr val="bg1"/>
              </a:solidFill>
            </a:endParaRPr>
          </a:p>
          <a:p>
            <a:pPr lvl="2"/>
            <a:r>
              <a:rPr lang="en-US" dirty="0" err="1">
                <a:solidFill>
                  <a:schemeClr val="bg1"/>
                </a:solidFill>
              </a:rPr>
              <a:t>CatBoost</a:t>
            </a:r>
            <a:r>
              <a:rPr lang="en-US" dirty="0">
                <a:solidFill>
                  <a:schemeClr val="bg1"/>
                </a:solidFill>
              </a:rPr>
              <a:t> website: https://</a:t>
            </a:r>
            <a:r>
              <a:rPr lang="en-US" dirty="0" err="1">
                <a:solidFill>
                  <a:schemeClr val="bg1"/>
                </a:solidFill>
              </a:rPr>
              <a:t>catboost.ai</a:t>
            </a:r>
            <a:r>
              <a:rPr lang="en-US" dirty="0">
                <a:solidFill>
                  <a:schemeClr val="bg1"/>
                </a:solidFill>
              </a:rPr>
              <a:t>/</a:t>
            </a:r>
          </a:p>
          <a:p>
            <a:pPr lvl="2"/>
            <a:r>
              <a:rPr lang="en-US" dirty="0" err="1">
                <a:solidFill>
                  <a:schemeClr val="bg1"/>
                </a:solidFill>
              </a:rPr>
              <a:t>CatBoost</a:t>
            </a:r>
            <a:r>
              <a:rPr lang="en-US" dirty="0">
                <a:solidFill>
                  <a:schemeClr val="bg1"/>
                </a:solidFill>
              </a:rPr>
              <a:t> documentation: https://</a:t>
            </a:r>
            <a:r>
              <a:rPr lang="en-US" dirty="0" err="1">
                <a:solidFill>
                  <a:schemeClr val="bg1"/>
                </a:solidFill>
              </a:rPr>
              <a:t>catboost.ai</a:t>
            </a:r>
            <a:r>
              <a:rPr lang="en-US" dirty="0">
                <a:solidFill>
                  <a:schemeClr val="bg1"/>
                </a:solidFill>
              </a:rPr>
              <a:t>/docs</a:t>
            </a:r>
          </a:p>
          <a:p>
            <a:pPr lvl="2"/>
            <a:r>
              <a:rPr lang="en-US" dirty="0" err="1">
                <a:solidFill>
                  <a:schemeClr val="bg1"/>
                </a:solidFill>
              </a:rPr>
              <a:t>CatBoost</a:t>
            </a:r>
            <a:r>
              <a:rPr lang="en-US" dirty="0">
                <a:solidFill>
                  <a:schemeClr val="bg1"/>
                </a:solidFill>
              </a:rPr>
              <a:t> on GitHub: https://</a:t>
            </a:r>
            <a:r>
              <a:rPr lang="en-US" dirty="0" err="1">
                <a:solidFill>
                  <a:schemeClr val="bg1"/>
                </a:solidFill>
              </a:rPr>
              <a:t>github.com</a:t>
            </a:r>
            <a:r>
              <a:rPr lang="en-US" dirty="0">
                <a:solidFill>
                  <a:schemeClr val="bg1"/>
                </a:solidFill>
              </a:rPr>
              <a:t>/</a:t>
            </a:r>
            <a:r>
              <a:rPr lang="en-US" dirty="0" err="1">
                <a:solidFill>
                  <a:schemeClr val="bg1"/>
                </a:solidFill>
              </a:rPr>
              <a:t>catboost</a:t>
            </a:r>
            <a:endParaRPr lang="en-US" dirty="0">
              <a:solidFill>
                <a:schemeClr val="bg1"/>
              </a:solidFill>
            </a:endParaRPr>
          </a:p>
          <a:p>
            <a:pPr lvl="2"/>
            <a:r>
              <a:rPr lang="en-US" dirty="0" err="1">
                <a:solidFill>
                  <a:schemeClr val="bg1"/>
                </a:solidFill>
              </a:rPr>
              <a:t>CatBoost</a:t>
            </a:r>
            <a:r>
              <a:rPr lang="en-US" dirty="0">
                <a:solidFill>
                  <a:schemeClr val="bg1"/>
                </a:solidFill>
              </a:rPr>
              <a:t> Spark home: https://</a:t>
            </a:r>
            <a:r>
              <a:rPr lang="en-US" dirty="0" err="1">
                <a:solidFill>
                  <a:schemeClr val="bg1"/>
                </a:solidFill>
              </a:rPr>
              <a:t>github.com</a:t>
            </a:r>
            <a:r>
              <a:rPr lang="en-US" dirty="0">
                <a:solidFill>
                  <a:schemeClr val="bg1"/>
                </a:solidFill>
              </a:rPr>
              <a:t>/</a:t>
            </a:r>
            <a:r>
              <a:rPr lang="en-US" dirty="0" err="1">
                <a:solidFill>
                  <a:schemeClr val="bg1"/>
                </a:solidFill>
              </a:rPr>
              <a:t>catboost</a:t>
            </a:r>
            <a:r>
              <a:rPr lang="en-US" dirty="0">
                <a:solidFill>
                  <a:schemeClr val="bg1"/>
                </a:solidFill>
              </a:rPr>
              <a:t>/</a:t>
            </a:r>
            <a:r>
              <a:rPr lang="en-US" dirty="0" err="1">
                <a:solidFill>
                  <a:schemeClr val="bg1"/>
                </a:solidFill>
              </a:rPr>
              <a:t>catboost</a:t>
            </a:r>
            <a:r>
              <a:rPr lang="en-US" dirty="0">
                <a:solidFill>
                  <a:schemeClr val="bg1"/>
                </a:solidFill>
              </a:rPr>
              <a:t>/tree/master/</a:t>
            </a:r>
            <a:r>
              <a:rPr lang="en-US" dirty="0" err="1">
                <a:solidFill>
                  <a:schemeClr val="bg1"/>
                </a:solidFill>
              </a:rPr>
              <a:t>catboost</a:t>
            </a:r>
            <a:r>
              <a:rPr lang="en-US" dirty="0">
                <a:solidFill>
                  <a:schemeClr val="bg1"/>
                </a:solidFill>
              </a:rPr>
              <a:t>/spark/catboost4j-spark  </a:t>
            </a:r>
          </a:p>
          <a:p>
            <a:pPr lvl="2"/>
            <a:endParaRPr lang="en-US" dirty="0">
              <a:solidFill>
                <a:schemeClr val="bg1"/>
              </a:solidFill>
            </a:endParaRPr>
          </a:p>
          <a:p>
            <a:pPr lvl="2"/>
            <a:endParaRPr lang="en-US" dirty="0">
              <a:solidFill>
                <a:schemeClr val="bg1"/>
              </a:solidFill>
            </a:endParaRPr>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26826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What is </a:t>
            </a:r>
            <a:r>
              <a:rPr lang="en-US" dirty="0" err="1">
                <a:solidFill>
                  <a:schemeClr val="bg1"/>
                </a:solidFill>
              </a:rPr>
              <a:t>CatBoost</a:t>
            </a:r>
            <a:r>
              <a:rPr lang="en-US" dirty="0">
                <a:solidFill>
                  <a:schemeClr val="bg1"/>
                </a:solidFill>
              </a:rPr>
              <a:t>?</a:t>
            </a:r>
            <a:endParaRPr lang="ru-RU" dirty="0">
              <a:solidFill>
                <a:schemeClr val="bg1"/>
              </a:solidFill>
            </a:endParaRPr>
          </a:p>
        </p:txBody>
      </p:sp>
      <p:sp>
        <p:nvSpPr>
          <p:cNvPr id="3" name="Объект 2"/>
          <p:cNvSpPr>
            <a:spLocks noGrp="1"/>
          </p:cNvSpPr>
          <p:nvPr>
            <p:ph idx="1"/>
          </p:nvPr>
        </p:nvSpPr>
        <p:spPr>
          <a:xfrm>
            <a:off x="1587600" y="2371725"/>
            <a:ext cx="21224775" cy="9507539"/>
          </a:xfrm>
        </p:spPr>
        <p:txBody>
          <a:bodyPr anchor="ctr"/>
          <a:lstStyle/>
          <a:p>
            <a:pPr lvl="2"/>
            <a:r>
              <a:rPr lang="en-US" dirty="0" err="1">
                <a:solidFill>
                  <a:schemeClr val="bg1"/>
                </a:solidFill>
              </a:rPr>
              <a:t>CatBoost</a:t>
            </a:r>
            <a:r>
              <a:rPr lang="en-US" dirty="0">
                <a:solidFill>
                  <a:schemeClr val="bg1"/>
                </a:solidFill>
              </a:rPr>
              <a:t> is a machine learning algorithm that uses gradient boosting on decision trees (GBDT). </a:t>
            </a:r>
          </a:p>
          <a:p>
            <a:pPr lvl="2"/>
            <a:r>
              <a:rPr lang="en-US" dirty="0">
                <a:solidFill>
                  <a:schemeClr val="bg1"/>
                </a:solidFill>
              </a:rPr>
              <a:t>It is available as an open source library.</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3</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258545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72" name="Группа 187">
            <a:extLst>
              <a:ext uri="{FF2B5EF4-FFF2-40B4-BE49-F238E27FC236}">
                <a16:creationId xmlns:a16="http://schemas.microsoft.com/office/drawing/2014/main" id="{312AFF4C-71C5-5A42-85C2-3349DA32E6F5}"/>
              </a:ext>
            </a:extLst>
          </p:cNvPr>
          <p:cNvGrpSpPr/>
          <p:nvPr/>
        </p:nvGrpSpPr>
        <p:grpSpPr>
          <a:xfrm>
            <a:off x="13022868" y="11022007"/>
            <a:ext cx="995873" cy="1041058"/>
            <a:chOff x="0" y="0"/>
            <a:chExt cx="995936" cy="1041124"/>
          </a:xfrm>
        </p:grpSpPr>
        <p:sp>
          <p:nvSpPr>
            <p:cNvPr id="454" name="Прямая соединительная линия 116">
              <a:extLst>
                <a:ext uri="{FF2B5EF4-FFF2-40B4-BE49-F238E27FC236}">
                  <a16:creationId xmlns:a16="http://schemas.microsoft.com/office/drawing/2014/main" id="{09739338-F4BC-D84E-8AAE-E845ECADF9C4}"/>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5" name="Прямая соединительная линия 117">
              <a:extLst>
                <a:ext uri="{FF2B5EF4-FFF2-40B4-BE49-F238E27FC236}">
                  <a16:creationId xmlns:a16="http://schemas.microsoft.com/office/drawing/2014/main" id="{4BC7975F-C97B-A24A-80B5-939E30419C51}"/>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6" name="Прямая соединительная линия 119">
              <a:extLst>
                <a:ext uri="{FF2B5EF4-FFF2-40B4-BE49-F238E27FC236}">
                  <a16:creationId xmlns:a16="http://schemas.microsoft.com/office/drawing/2014/main" id="{97BBA135-A261-7941-915E-2151BAE36E10}"/>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7" name="Прямая соединительная линия 121">
              <a:extLst>
                <a:ext uri="{FF2B5EF4-FFF2-40B4-BE49-F238E27FC236}">
                  <a16:creationId xmlns:a16="http://schemas.microsoft.com/office/drawing/2014/main" id="{B40B2B29-850F-AF47-B56E-B48FFFC6D239}"/>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58" name="Овал 123">
              <a:extLst>
                <a:ext uri="{FF2B5EF4-FFF2-40B4-BE49-F238E27FC236}">
                  <a16:creationId xmlns:a16="http://schemas.microsoft.com/office/drawing/2014/main" id="{DCAF84D7-A450-9044-BC13-1FC5FF8F2D59}"/>
                </a:ext>
              </a:extLst>
            </p:cNvPr>
            <p:cNvSpPr/>
            <p:nvPr/>
          </p:nvSpPr>
          <p:spPr>
            <a:xfrm rot="16200000" flipH="1">
              <a:off x="-1" y="857279"/>
              <a:ext cx="179736" cy="179736"/>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9" name="Овал 124">
              <a:extLst>
                <a:ext uri="{FF2B5EF4-FFF2-40B4-BE49-F238E27FC236}">
                  <a16:creationId xmlns:a16="http://schemas.microsoft.com/office/drawing/2014/main" id="{42D8045D-745F-C14A-AEDA-453A2F4CC08F}"/>
                </a:ext>
              </a:extLst>
            </p:cNvPr>
            <p:cNvSpPr/>
            <p:nvPr/>
          </p:nvSpPr>
          <p:spPr>
            <a:xfrm rot="16200000" flipH="1">
              <a:off x="371494" y="861389"/>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60" name="Овал 126">
              <a:extLst>
                <a:ext uri="{FF2B5EF4-FFF2-40B4-BE49-F238E27FC236}">
                  <a16:creationId xmlns:a16="http://schemas.microsoft.com/office/drawing/2014/main" id="{07D12E4E-9EB2-904D-B8F6-A2BA78FCC06D}"/>
                </a:ext>
              </a:extLst>
            </p:cNvPr>
            <p:cNvSpPr/>
            <p:nvPr/>
          </p:nvSpPr>
          <p:spPr>
            <a:xfrm rot="16200000" flipH="1">
              <a:off x="492223" y="0"/>
              <a:ext cx="179736"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61" name="Овал 127">
              <a:extLst>
                <a:ext uri="{FF2B5EF4-FFF2-40B4-BE49-F238E27FC236}">
                  <a16:creationId xmlns:a16="http://schemas.microsoft.com/office/drawing/2014/main" id="{A753094B-5D96-8642-874D-D5E508377C10}"/>
                </a:ext>
              </a:extLst>
            </p:cNvPr>
            <p:cNvSpPr/>
            <p:nvPr/>
          </p:nvSpPr>
          <p:spPr>
            <a:xfrm rot="16200000" flipH="1">
              <a:off x="816202"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62" name="Овал 128">
              <a:extLst>
                <a:ext uri="{FF2B5EF4-FFF2-40B4-BE49-F238E27FC236}">
                  <a16:creationId xmlns:a16="http://schemas.microsoft.com/office/drawing/2014/main" id="{1C6FBBE8-F8C8-3E4C-AB85-37A92BD06E87}"/>
                </a:ext>
              </a:extLst>
            </p:cNvPr>
            <p:cNvSpPr/>
            <p:nvPr/>
          </p:nvSpPr>
          <p:spPr>
            <a:xfrm rot="16200000" flipH="1">
              <a:off x="197869"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373" name="Group">
            <a:extLst>
              <a:ext uri="{FF2B5EF4-FFF2-40B4-BE49-F238E27FC236}">
                <a16:creationId xmlns:a16="http://schemas.microsoft.com/office/drawing/2014/main" id="{509709BB-5510-8942-A586-055E10D3CC73}"/>
              </a:ext>
            </a:extLst>
          </p:cNvPr>
          <p:cNvGrpSpPr/>
          <p:nvPr/>
        </p:nvGrpSpPr>
        <p:grpSpPr>
          <a:xfrm>
            <a:off x="15032940" y="11022007"/>
            <a:ext cx="2436621" cy="1041058"/>
            <a:chOff x="0" y="0"/>
            <a:chExt cx="2436777" cy="1041124"/>
          </a:xfrm>
        </p:grpSpPr>
        <p:sp>
          <p:nvSpPr>
            <p:cNvPr id="429" name="TextBox 3">
              <a:extLst>
                <a:ext uri="{FF2B5EF4-FFF2-40B4-BE49-F238E27FC236}">
                  <a16:creationId xmlns:a16="http://schemas.microsoft.com/office/drawing/2014/main" id="{C5C8521C-2C30-184B-8421-9D11181F6E5A}"/>
                </a:ext>
              </a:extLst>
            </p:cNvPr>
            <p:cNvSpPr txBox="1"/>
            <p:nvPr/>
          </p:nvSpPr>
          <p:spPr>
            <a:xfrm>
              <a:off x="1038199" y="237849"/>
              <a:ext cx="286966" cy="5948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p>
              <a:r>
                <a:rPr>
                  <a:solidFill>
                    <a:schemeClr val="bg1"/>
                  </a:solidFill>
                </a:rPr>
                <a:t>+</a:t>
              </a:r>
            </a:p>
          </p:txBody>
        </p:sp>
        <p:grpSp>
          <p:nvGrpSpPr>
            <p:cNvPr id="430" name="Группа 190">
              <a:extLst>
                <a:ext uri="{FF2B5EF4-FFF2-40B4-BE49-F238E27FC236}">
                  <a16:creationId xmlns:a16="http://schemas.microsoft.com/office/drawing/2014/main" id="{1C4F1D5E-C758-3642-B88B-8A542F8DDB5A}"/>
                </a:ext>
              </a:extLst>
            </p:cNvPr>
            <p:cNvGrpSpPr/>
            <p:nvPr/>
          </p:nvGrpSpPr>
          <p:grpSpPr>
            <a:xfrm>
              <a:off x="1236483" y="-1"/>
              <a:ext cx="1200295" cy="1041126"/>
              <a:chOff x="0" y="0"/>
              <a:chExt cx="1200294" cy="1041124"/>
            </a:xfrm>
          </p:grpSpPr>
          <p:sp>
            <p:nvSpPr>
              <p:cNvPr id="441" name="Прямая соединительная линия 165">
                <a:extLst>
                  <a:ext uri="{FF2B5EF4-FFF2-40B4-BE49-F238E27FC236}">
                    <a16:creationId xmlns:a16="http://schemas.microsoft.com/office/drawing/2014/main" id="{8237E03F-50FF-F741-918A-C974C60B411D}"/>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2" name="Прямая соединительная линия 166">
                <a:extLst>
                  <a:ext uri="{FF2B5EF4-FFF2-40B4-BE49-F238E27FC236}">
                    <a16:creationId xmlns:a16="http://schemas.microsoft.com/office/drawing/2014/main" id="{25C96EDB-7461-F447-8493-E9F85F89ACE2}"/>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3" name="Прямая соединительная линия 167">
                <a:extLst>
                  <a:ext uri="{FF2B5EF4-FFF2-40B4-BE49-F238E27FC236}">
                    <a16:creationId xmlns:a16="http://schemas.microsoft.com/office/drawing/2014/main" id="{B04E4623-BE85-1041-B099-750E5492D291}"/>
                  </a:ext>
                </a:extLst>
              </p:cNvPr>
              <p:cNvSpPr/>
              <p:nvPr/>
            </p:nvSpPr>
            <p:spPr>
              <a:xfrm flipH="1" flipV="1">
                <a:off x="930372" y="673474"/>
                <a:ext cx="135243"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4" name="Прямая соединительная линия 168">
                <a:extLst>
                  <a:ext uri="{FF2B5EF4-FFF2-40B4-BE49-F238E27FC236}">
                    <a16:creationId xmlns:a16="http://schemas.microsoft.com/office/drawing/2014/main" id="{2D33B2A5-0A57-7F40-AA88-894C2D9AAFDE}"/>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5" name="Прямая соединительная линия 169">
                <a:extLst>
                  <a:ext uri="{FF2B5EF4-FFF2-40B4-BE49-F238E27FC236}">
                    <a16:creationId xmlns:a16="http://schemas.microsoft.com/office/drawing/2014/main" id="{5A78622F-FE11-9B49-A40C-9E0B30220012}"/>
                  </a:ext>
                </a:extLst>
              </p:cNvPr>
              <p:cNvSpPr/>
              <p:nvPr/>
            </p:nvSpPr>
            <p:spPr>
              <a:xfrm flipV="1">
                <a:off x="720159" y="677546"/>
                <a:ext cx="135244"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6" name="Прямая соединительная линия 170">
                <a:extLst>
                  <a:ext uri="{FF2B5EF4-FFF2-40B4-BE49-F238E27FC236}">
                    <a16:creationId xmlns:a16="http://schemas.microsoft.com/office/drawing/2014/main" id="{76785FC4-0721-C946-9FD1-AD18947FA0BE}"/>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47" name="Овал 171">
                <a:extLst>
                  <a:ext uri="{FF2B5EF4-FFF2-40B4-BE49-F238E27FC236}">
                    <a16:creationId xmlns:a16="http://schemas.microsoft.com/office/drawing/2014/main" id="{CBA9A1DB-D063-2A4A-B895-A2F27D412179}"/>
                  </a:ext>
                </a:extLst>
              </p:cNvPr>
              <p:cNvSpPr/>
              <p:nvPr/>
            </p:nvSpPr>
            <p:spPr>
              <a:xfrm rot="16200000" flipH="1">
                <a:off x="630504"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48" name="Овал 172">
                <a:extLst>
                  <a:ext uri="{FF2B5EF4-FFF2-40B4-BE49-F238E27FC236}">
                    <a16:creationId xmlns:a16="http://schemas.microsoft.com/office/drawing/2014/main" id="{254B1DCF-9C7B-F744-8E67-90777798DDF8}"/>
                  </a:ext>
                </a:extLst>
              </p:cNvPr>
              <p:cNvSpPr/>
              <p:nvPr/>
            </p:nvSpPr>
            <p:spPr>
              <a:xfrm rot="16200000" flipH="1">
                <a:off x="-1"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49" name="Овал 173">
                <a:extLst>
                  <a:ext uri="{FF2B5EF4-FFF2-40B4-BE49-F238E27FC236}">
                    <a16:creationId xmlns:a16="http://schemas.microsoft.com/office/drawing/2014/main" id="{02B3E7FF-E035-2A4C-92A8-AF0202CE7927}"/>
                  </a:ext>
                </a:extLst>
              </p:cNvPr>
              <p:cNvSpPr/>
              <p:nvPr/>
            </p:nvSpPr>
            <p:spPr>
              <a:xfrm rot="16200000" flipH="1">
                <a:off x="371494" y="861389"/>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0" name="Овал 174">
                <a:extLst>
                  <a:ext uri="{FF2B5EF4-FFF2-40B4-BE49-F238E27FC236}">
                    <a16:creationId xmlns:a16="http://schemas.microsoft.com/office/drawing/2014/main" id="{189D5805-CA06-7F42-9A60-0080CF15CA14}"/>
                  </a:ext>
                </a:extLst>
              </p:cNvPr>
              <p:cNvSpPr/>
              <p:nvPr/>
            </p:nvSpPr>
            <p:spPr>
              <a:xfrm rot="16200000" flipH="1">
                <a:off x="1020559"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1" name="Овал 175">
                <a:extLst>
                  <a:ext uri="{FF2B5EF4-FFF2-40B4-BE49-F238E27FC236}">
                    <a16:creationId xmlns:a16="http://schemas.microsoft.com/office/drawing/2014/main" id="{2E370CC1-DDDE-CC42-9CB5-D0F18F39490C}"/>
                  </a:ext>
                </a:extLst>
              </p:cNvPr>
              <p:cNvSpPr/>
              <p:nvPr/>
            </p:nvSpPr>
            <p:spPr>
              <a:xfrm rot="16200000" flipH="1">
                <a:off x="492223" y="0"/>
                <a:ext cx="179736"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2" name="Овал 176">
                <a:extLst>
                  <a:ext uri="{FF2B5EF4-FFF2-40B4-BE49-F238E27FC236}">
                    <a16:creationId xmlns:a16="http://schemas.microsoft.com/office/drawing/2014/main" id="{028EA397-DC8B-774D-BFD2-47BD24B46E20}"/>
                  </a:ext>
                </a:extLst>
              </p:cNvPr>
              <p:cNvSpPr/>
              <p:nvPr/>
            </p:nvSpPr>
            <p:spPr>
              <a:xfrm rot="16200000" flipH="1">
                <a:off x="816202"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53" name="Овал 177">
                <a:extLst>
                  <a:ext uri="{FF2B5EF4-FFF2-40B4-BE49-F238E27FC236}">
                    <a16:creationId xmlns:a16="http://schemas.microsoft.com/office/drawing/2014/main" id="{9DC5FEEA-F4EA-B44C-995F-9C5A87423587}"/>
                  </a:ext>
                </a:extLst>
              </p:cNvPr>
              <p:cNvSpPr/>
              <p:nvPr/>
            </p:nvSpPr>
            <p:spPr>
              <a:xfrm rot="16200000" flipH="1">
                <a:off x="197869"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431" name="Группа 188">
              <a:extLst>
                <a:ext uri="{FF2B5EF4-FFF2-40B4-BE49-F238E27FC236}">
                  <a16:creationId xmlns:a16="http://schemas.microsoft.com/office/drawing/2014/main" id="{476A9498-112E-7B46-9F32-5AA1C6E0F920}"/>
                </a:ext>
              </a:extLst>
            </p:cNvPr>
            <p:cNvGrpSpPr/>
            <p:nvPr/>
          </p:nvGrpSpPr>
          <p:grpSpPr>
            <a:xfrm>
              <a:off x="-1" y="-1"/>
              <a:ext cx="995938" cy="1041126"/>
              <a:chOff x="0" y="0"/>
              <a:chExt cx="995936" cy="1041124"/>
            </a:xfrm>
          </p:grpSpPr>
          <p:sp>
            <p:nvSpPr>
              <p:cNvPr id="432" name="Прямая соединительная линия 178">
                <a:extLst>
                  <a:ext uri="{FF2B5EF4-FFF2-40B4-BE49-F238E27FC236}">
                    <a16:creationId xmlns:a16="http://schemas.microsoft.com/office/drawing/2014/main" id="{C642A3F5-87EB-6E4A-A3EF-935BAF50B861}"/>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3" name="Прямая соединительная линия 179">
                <a:extLst>
                  <a:ext uri="{FF2B5EF4-FFF2-40B4-BE49-F238E27FC236}">
                    <a16:creationId xmlns:a16="http://schemas.microsoft.com/office/drawing/2014/main" id="{4ACA4049-20CF-954C-B991-3860B92340F9}"/>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4" name="Прямая соединительная линия 180">
                <a:extLst>
                  <a:ext uri="{FF2B5EF4-FFF2-40B4-BE49-F238E27FC236}">
                    <a16:creationId xmlns:a16="http://schemas.microsoft.com/office/drawing/2014/main" id="{E42E9D19-051F-7542-B854-E0BC2AA7637A}"/>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5" name="Прямая соединительная линия 181">
                <a:extLst>
                  <a:ext uri="{FF2B5EF4-FFF2-40B4-BE49-F238E27FC236}">
                    <a16:creationId xmlns:a16="http://schemas.microsoft.com/office/drawing/2014/main" id="{02882758-D530-8A46-962B-5834F5BECE0E}"/>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36" name="Овал 182">
                <a:extLst>
                  <a:ext uri="{FF2B5EF4-FFF2-40B4-BE49-F238E27FC236}">
                    <a16:creationId xmlns:a16="http://schemas.microsoft.com/office/drawing/2014/main" id="{A48808AC-E72C-8743-807F-CF8792073153}"/>
                  </a:ext>
                </a:extLst>
              </p:cNvPr>
              <p:cNvSpPr/>
              <p:nvPr/>
            </p:nvSpPr>
            <p:spPr>
              <a:xfrm rot="16200000" flipH="1">
                <a:off x="-1" y="857279"/>
                <a:ext cx="179736" cy="179736"/>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37" name="Овал 183">
                <a:extLst>
                  <a:ext uri="{FF2B5EF4-FFF2-40B4-BE49-F238E27FC236}">
                    <a16:creationId xmlns:a16="http://schemas.microsoft.com/office/drawing/2014/main" id="{7CBB0A8F-8D4F-684C-BA15-6245604CB826}"/>
                  </a:ext>
                </a:extLst>
              </p:cNvPr>
              <p:cNvSpPr/>
              <p:nvPr/>
            </p:nvSpPr>
            <p:spPr>
              <a:xfrm rot="16200000" flipH="1">
                <a:off x="371494" y="861389"/>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38" name="Овал 184">
                <a:extLst>
                  <a:ext uri="{FF2B5EF4-FFF2-40B4-BE49-F238E27FC236}">
                    <a16:creationId xmlns:a16="http://schemas.microsoft.com/office/drawing/2014/main" id="{486D466A-8C79-7945-AECA-6E063E3404CD}"/>
                  </a:ext>
                </a:extLst>
              </p:cNvPr>
              <p:cNvSpPr/>
              <p:nvPr/>
            </p:nvSpPr>
            <p:spPr>
              <a:xfrm rot="16200000" flipH="1">
                <a:off x="492223" y="0"/>
                <a:ext cx="179736"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39" name="Овал 185">
                <a:extLst>
                  <a:ext uri="{FF2B5EF4-FFF2-40B4-BE49-F238E27FC236}">
                    <a16:creationId xmlns:a16="http://schemas.microsoft.com/office/drawing/2014/main" id="{2F475B86-BE92-FB4D-AC2A-2F6A03A0AA86}"/>
                  </a:ext>
                </a:extLst>
              </p:cNvPr>
              <p:cNvSpPr/>
              <p:nvPr/>
            </p:nvSpPr>
            <p:spPr>
              <a:xfrm rot="16200000" flipH="1">
                <a:off x="816202"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40" name="Овал 186">
                <a:extLst>
                  <a:ext uri="{FF2B5EF4-FFF2-40B4-BE49-F238E27FC236}">
                    <a16:creationId xmlns:a16="http://schemas.microsoft.com/office/drawing/2014/main" id="{F82C1C68-7D73-D642-84E9-A6606A97261E}"/>
                  </a:ext>
                </a:extLst>
              </p:cNvPr>
              <p:cNvSpPr/>
              <p:nvPr/>
            </p:nvSpPr>
            <p:spPr>
              <a:xfrm rot="16200000" flipH="1">
                <a:off x="197869"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grpSp>
        <p:nvGrpSpPr>
          <p:cNvPr id="374" name="Group">
            <a:extLst>
              <a:ext uri="{FF2B5EF4-FFF2-40B4-BE49-F238E27FC236}">
                <a16:creationId xmlns:a16="http://schemas.microsoft.com/office/drawing/2014/main" id="{FC4FC140-6655-AE4F-A6BD-E4872D5DDD86}"/>
              </a:ext>
            </a:extLst>
          </p:cNvPr>
          <p:cNvGrpSpPr/>
          <p:nvPr/>
        </p:nvGrpSpPr>
        <p:grpSpPr>
          <a:xfrm>
            <a:off x="18271806" y="10967742"/>
            <a:ext cx="4558186" cy="1041061"/>
            <a:chOff x="-1" y="-1"/>
            <a:chExt cx="4558480" cy="1041126"/>
          </a:xfrm>
        </p:grpSpPr>
        <p:sp>
          <p:nvSpPr>
            <p:cNvPr id="387" name="TextBox 132">
              <a:extLst>
                <a:ext uri="{FF2B5EF4-FFF2-40B4-BE49-F238E27FC236}">
                  <a16:creationId xmlns:a16="http://schemas.microsoft.com/office/drawing/2014/main" id="{8A6BB6DE-CACF-9940-8B6D-802D941C1769}"/>
                </a:ext>
              </a:extLst>
            </p:cNvPr>
            <p:cNvSpPr txBox="1"/>
            <p:nvPr/>
          </p:nvSpPr>
          <p:spPr>
            <a:xfrm>
              <a:off x="2343776" y="261463"/>
              <a:ext cx="496466" cy="59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lvl1pPr>
                <a:defRPr sz="8000"/>
              </a:lvl1pPr>
            </a:lstStyle>
            <a:p>
              <a:r>
                <a:rPr sz="7999" dirty="0">
                  <a:solidFill>
                    <a:schemeClr val="bg1"/>
                  </a:solidFill>
                </a:rPr>
                <a:t>…</a:t>
              </a:r>
            </a:p>
          </p:txBody>
        </p:sp>
        <p:sp>
          <p:nvSpPr>
            <p:cNvPr id="388" name="TextBox 191">
              <a:extLst>
                <a:ext uri="{FF2B5EF4-FFF2-40B4-BE49-F238E27FC236}">
                  <a16:creationId xmlns:a16="http://schemas.microsoft.com/office/drawing/2014/main" id="{116227C7-2AC9-DF49-8F8D-78CE9B2954D2}"/>
                </a:ext>
              </a:extLst>
            </p:cNvPr>
            <p:cNvSpPr txBox="1"/>
            <p:nvPr/>
          </p:nvSpPr>
          <p:spPr>
            <a:xfrm>
              <a:off x="1038199" y="237849"/>
              <a:ext cx="286966" cy="59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p>
              <a:r>
                <a:rPr>
                  <a:solidFill>
                    <a:schemeClr val="bg1"/>
                  </a:solidFill>
                </a:rPr>
                <a:t>+</a:t>
              </a:r>
            </a:p>
          </p:txBody>
        </p:sp>
        <p:grpSp>
          <p:nvGrpSpPr>
            <p:cNvPr id="389" name="Группа 192">
              <a:extLst>
                <a:ext uri="{FF2B5EF4-FFF2-40B4-BE49-F238E27FC236}">
                  <a16:creationId xmlns:a16="http://schemas.microsoft.com/office/drawing/2014/main" id="{67F02846-0C15-924F-8687-A884EDD78F11}"/>
                </a:ext>
              </a:extLst>
            </p:cNvPr>
            <p:cNvGrpSpPr/>
            <p:nvPr/>
          </p:nvGrpSpPr>
          <p:grpSpPr>
            <a:xfrm>
              <a:off x="1236483" y="-1"/>
              <a:ext cx="1200295" cy="1041126"/>
              <a:chOff x="0" y="0"/>
              <a:chExt cx="1200294" cy="1041124"/>
            </a:xfrm>
          </p:grpSpPr>
          <p:sp>
            <p:nvSpPr>
              <p:cNvPr id="416" name="Прямая соединительная линия 193">
                <a:extLst>
                  <a:ext uri="{FF2B5EF4-FFF2-40B4-BE49-F238E27FC236}">
                    <a16:creationId xmlns:a16="http://schemas.microsoft.com/office/drawing/2014/main" id="{939DD88F-E5CE-2E4F-B7B5-350C276B85AD}"/>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7" name="Прямая соединительная линия 194">
                <a:extLst>
                  <a:ext uri="{FF2B5EF4-FFF2-40B4-BE49-F238E27FC236}">
                    <a16:creationId xmlns:a16="http://schemas.microsoft.com/office/drawing/2014/main" id="{8408130B-F2B5-6548-BE6D-376E35490F46}"/>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8" name="Прямая соединительная линия 195">
                <a:extLst>
                  <a:ext uri="{FF2B5EF4-FFF2-40B4-BE49-F238E27FC236}">
                    <a16:creationId xmlns:a16="http://schemas.microsoft.com/office/drawing/2014/main" id="{1EE75D5A-015A-734F-BD63-4D855A800A54}"/>
                  </a:ext>
                </a:extLst>
              </p:cNvPr>
              <p:cNvSpPr/>
              <p:nvPr/>
            </p:nvSpPr>
            <p:spPr>
              <a:xfrm flipH="1" flipV="1">
                <a:off x="930372" y="673474"/>
                <a:ext cx="135243"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9" name="Прямая соединительная линия 196">
                <a:extLst>
                  <a:ext uri="{FF2B5EF4-FFF2-40B4-BE49-F238E27FC236}">
                    <a16:creationId xmlns:a16="http://schemas.microsoft.com/office/drawing/2014/main" id="{D205FEE6-02A4-334F-9347-90450551E306}"/>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20" name="Прямая соединительная линия 197">
                <a:extLst>
                  <a:ext uri="{FF2B5EF4-FFF2-40B4-BE49-F238E27FC236}">
                    <a16:creationId xmlns:a16="http://schemas.microsoft.com/office/drawing/2014/main" id="{A20AC5F7-C75B-404F-9803-F253F4D33551}"/>
                  </a:ext>
                </a:extLst>
              </p:cNvPr>
              <p:cNvSpPr/>
              <p:nvPr/>
            </p:nvSpPr>
            <p:spPr>
              <a:xfrm flipV="1">
                <a:off x="720159" y="677546"/>
                <a:ext cx="135244"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21" name="Прямая соединительная линия 198">
                <a:extLst>
                  <a:ext uri="{FF2B5EF4-FFF2-40B4-BE49-F238E27FC236}">
                    <a16:creationId xmlns:a16="http://schemas.microsoft.com/office/drawing/2014/main" id="{8DBACB99-2C75-9348-B614-E0CE2F1928CC}"/>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22" name="Овал 199">
                <a:extLst>
                  <a:ext uri="{FF2B5EF4-FFF2-40B4-BE49-F238E27FC236}">
                    <a16:creationId xmlns:a16="http://schemas.microsoft.com/office/drawing/2014/main" id="{1CC9EB22-0CA0-344E-810B-90994BD0A13B}"/>
                  </a:ext>
                </a:extLst>
              </p:cNvPr>
              <p:cNvSpPr/>
              <p:nvPr/>
            </p:nvSpPr>
            <p:spPr>
              <a:xfrm rot="16200000" flipH="1">
                <a:off x="630504"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3" name="Овал 200">
                <a:extLst>
                  <a:ext uri="{FF2B5EF4-FFF2-40B4-BE49-F238E27FC236}">
                    <a16:creationId xmlns:a16="http://schemas.microsoft.com/office/drawing/2014/main" id="{291A9482-97D9-0940-9A17-B696E11824BB}"/>
                  </a:ext>
                </a:extLst>
              </p:cNvPr>
              <p:cNvSpPr/>
              <p:nvPr/>
            </p:nvSpPr>
            <p:spPr>
              <a:xfrm rot="16200000" flipH="1">
                <a:off x="-1"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4" name="Овал 201">
                <a:extLst>
                  <a:ext uri="{FF2B5EF4-FFF2-40B4-BE49-F238E27FC236}">
                    <a16:creationId xmlns:a16="http://schemas.microsoft.com/office/drawing/2014/main" id="{810B3C8E-FAC1-714D-93E2-5D30021BABE9}"/>
                  </a:ext>
                </a:extLst>
              </p:cNvPr>
              <p:cNvSpPr/>
              <p:nvPr/>
            </p:nvSpPr>
            <p:spPr>
              <a:xfrm rot="16200000" flipH="1">
                <a:off x="371494" y="861389"/>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5" name="Овал 202">
                <a:extLst>
                  <a:ext uri="{FF2B5EF4-FFF2-40B4-BE49-F238E27FC236}">
                    <a16:creationId xmlns:a16="http://schemas.microsoft.com/office/drawing/2014/main" id="{E52494DF-04A7-9B41-BD73-EBDB63C191FF}"/>
                  </a:ext>
                </a:extLst>
              </p:cNvPr>
              <p:cNvSpPr/>
              <p:nvPr/>
            </p:nvSpPr>
            <p:spPr>
              <a:xfrm rot="16200000" flipH="1">
                <a:off x="1020559" y="857279"/>
                <a:ext cx="179736" cy="179736"/>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6" name="Овал 203">
                <a:extLst>
                  <a:ext uri="{FF2B5EF4-FFF2-40B4-BE49-F238E27FC236}">
                    <a16:creationId xmlns:a16="http://schemas.microsoft.com/office/drawing/2014/main" id="{996D44DE-FC87-C047-86F8-DF6FC6724AD7}"/>
                  </a:ext>
                </a:extLst>
              </p:cNvPr>
              <p:cNvSpPr/>
              <p:nvPr/>
            </p:nvSpPr>
            <p:spPr>
              <a:xfrm rot="16200000" flipH="1">
                <a:off x="492223" y="0"/>
                <a:ext cx="179736"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7" name="Овал 204">
                <a:extLst>
                  <a:ext uri="{FF2B5EF4-FFF2-40B4-BE49-F238E27FC236}">
                    <a16:creationId xmlns:a16="http://schemas.microsoft.com/office/drawing/2014/main" id="{5DFD6A0A-AD07-F444-B8A4-391AF3C6EC85}"/>
                  </a:ext>
                </a:extLst>
              </p:cNvPr>
              <p:cNvSpPr/>
              <p:nvPr/>
            </p:nvSpPr>
            <p:spPr>
              <a:xfrm rot="16200000" flipH="1">
                <a:off x="816202"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28" name="Овал 205">
                <a:extLst>
                  <a:ext uri="{FF2B5EF4-FFF2-40B4-BE49-F238E27FC236}">
                    <a16:creationId xmlns:a16="http://schemas.microsoft.com/office/drawing/2014/main" id="{C12AE92E-ED96-F04F-9FC4-A9ED923565CA}"/>
                  </a:ext>
                </a:extLst>
              </p:cNvPr>
              <p:cNvSpPr/>
              <p:nvPr/>
            </p:nvSpPr>
            <p:spPr>
              <a:xfrm rot="16200000" flipH="1">
                <a:off x="197869" y="507135"/>
                <a:ext cx="179735" cy="179735"/>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390" name="Группа 206">
              <a:extLst>
                <a:ext uri="{FF2B5EF4-FFF2-40B4-BE49-F238E27FC236}">
                  <a16:creationId xmlns:a16="http://schemas.microsoft.com/office/drawing/2014/main" id="{598C9E88-FAC2-9944-9368-0A8609257FC3}"/>
                </a:ext>
              </a:extLst>
            </p:cNvPr>
            <p:cNvGrpSpPr/>
            <p:nvPr/>
          </p:nvGrpSpPr>
          <p:grpSpPr>
            <a:xfrm>
              <a:off x="-1" y="-1"/>
              <a:ext cx="995938" cy="1041126"/>
              <a:chOff x="0" y="0"/>
              <a:chExt cx="995936" cy="1041124"/>
            </a:xfrm>
          </p:grpSpPr>
          <p:sp>
            <p:nvSpPr>
              <p:cNvPr id="407" name="Прямая соединительная линия 207">
                <a:extLst>
                  <a:ext uri="{FF2B5EF4-FFF2-40B4-BE49-F238E27FC236}">
                    <a16:creationId xmlns:a16="http://schemas.microsoft.com/office/drawing/2014/main" id="{872CD16C-CFD7-4243-A8E0-41CEEC8F736E}"/>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08" name="Прямая соединительная линия 208">
                <a:extLst>
                  <a:ext uri="{FF2B5EF4-FFF2-40B4-BE49-F238E27FC236}">
                    <a16:creationId xmlns:a16="http://schemas.microsoft.com/office/drawing/2014/main" id="{2ACB56BB-CD9D-8B47-91C2-3CC3F946769B}"/>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09" name="Прямая соединительная линия 209">
                <a:extLst>
                  <a:ext uri="{FF2B5EF4-FFF2-40B4-BE49-F238E27FC236}">
                    <a16:creationId xmlns:a16="http://schemas.microsoft.com/office/drawing/2014/main" id="{F43C006F-1C60-354E-81CC-904E9E1654D1}"/>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0" name="Прямая соединительная линия 210">
                <a:extLst>
                  <a:ext uri="{FF2B5EF4-FFF2-40B4-BE49-F238E27FC236}">
                    <a16:creationId xmlns:a16="http://schemas.microsoft.com/office/drawing/2014/main" id="{B86FB8CA-B6DD-C843-A15D-A46D3A9BE52F}"/>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11" name="Овал 211">
                <a:extLst>
                  <a:ext uri="{FF2B5EF4-FFF2-40B4-BE49-F238E27FC236}">
                    <a16:creationId xmlns:a16="http://schemas.microsoft.com/office/drawing/2014/main" id="{F651EA76-3B83-B444-944C-7D8D320936C4}"/>
                  </a:ext>
                </a:extLst>
              </p:cNvPr>
              <p:cNvSpPr/>
              <p:nvPr/>
            </p:nvSpPr>
            <p:spPr>
              <a:xfrm rot="16200000" flipH="1">
                <a:off x="-1" y="857279"/>
                <a:ext cx="179736" cy="179736"/>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2" name="Овал 212">
                <a:extLst>
                  <a:ext uri="{FF2B5EF4-FFF2-40B4-BE49-F238E27FC236}">
                    <a16:creationId xmlns:a16="http://schemas.microsoft.com/office/drawing/2014/main" id="{1890AEF0-E2E0-6549-992F-1E1E765774EF}"/>
                  </a:ext>
                </a:extLst>
              </p:cNvPr>
              <p:cNvSpPr/>
              <p:nvPr/>
            </p:nvSpPr>
            <p:spPr>
              <a:xfrm rot="16200000" flipH="1">
                <a:off x="371494" y="861389"/>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3" name="Овал 213">
                <a:extLst>
                  <a:ext uri="{FF2B5EF4-FFF2-40B4-BE49-F238E27FC236}">
                    <a16:creationId xmlns:a16="http://schemas.microsoft.com/office/drawing/2014/main" id="{FEE310B7-F5DA-4B40-BF0B-359480989731}"/>
                  </a:ext>
                </a:extLst>
              </p:cNvPr>
              <p:cNvSpPr/>
              <p:nvPr/>
            </p:nvSpPr>
            <p:spPr>
              <a:xfrm rot="16200000" flipH="1">
                <a:off x="492223" y="0"/>
                <a:ext cx="179736"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4" name="Овал 214">
                <a:extLst>
                  <a:ext uri="{FF2B5EF4-FFF2-40B4-BE49-F238E27FC236}">
                    <a16:creationId xmlns:a16="http://schemas.microsoft.com/office/drawing/2014/main" id="{E09B8D55-FDBF-B74A-99A3-C4C97E3E53FF}"/>
                  </a:ext>
                </a:extLst>
              </p:cNvPr>
              <p:cNvSpPr/>
              <p:nvPr/>
            </p:nvSpPr>
            <p:spPr>
              <a:xfrm rot="16200000" flipH="1">
                <a:off x="816202"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15" name="Овал 215">
                <a:extLst>
                  <a:ext uri="{FF2B5EF4-FFF2-40B4-BE49-F238E27FC236}">
                    <a16:creationId xmlns:a16="http://schemas.microsoft.com/office/drawing/2014/main" id="{2D824891-493E-8547-946A-B0BB56069DDC}"/>
                  </a:ext>
                </a:extLst>
              </p:cNvPr>
              <p:cNvSpPr/>
              <p:nvPr/>
            </p:nvSpPr>
            <p:spPr>
              <a:xfrm rot="16200000" flipH="1">
                <a:off x="197869" y="507135"/>
                <a:ext cx="179735" cy="179735"/>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391" name="TextBox 216">
              <a:extLst>
                <a:ext uri="{FF2B5EF4-FFF2-40B4-BE49-F238E27FC236}">
                  <a16:creationId xmlns:a16="http://schemas.microsoft.com/office/drawing/2014/main" id="{3148DA93-6FA1-BB4F-8105-8E77956FA0C0}"/>
                </a:ext>
              </a:extLst>
            </p:cNvPr>
            <p:cNvSpPr txBox="1"/>
            <p:nvPr/>
          </p:nvSpPr>
          <p:spPr>
            <a:xfrm>
              <a:off x="3159900" y="237849"/>
              <a:ext cx="286966" cy="59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p>
              <a:r>
                <a:rPr>
                  <a:solidFill>
                    <a:schemeClr val="bg1"/>
                  </a:solidFill>
                </a:rPr>
                <a:t>+</a:t>
              </a:r>
            </a:p>
          </p:txBody>
        </p:sp>
        <p:grpSp>
          <p:nvGrpSpPr>
            <p:cNvPr id="392" name="Группа 217">
              <a:extLst>
                <a:ext uri="{FF2B5EF4-FFF2-40B4-BE49-F238E27FC236}">
                  <a16:creationId xmlns:a16="http://schemas.microsoft.com/office/drawing/2014/main" id="{B58B6BDE-6DDC-F849-8872-A493191A755D}"/>
                </a:ext>
              </a:extLst>
            </p:cNvPr>
            <p:cNvGrpSpPr/>
            <p:nvPr/>
          </p:nvGrpSpPr>
          <p:grpSpPr>
            <a:xfrm>
              <a:off x="3358184" y="-1"/>
              <a:ext cx="1200295" cy="1041126"/>
              <a:chOff x="0" y="0"/>
              <a:chExt cx="1200294" cy="1041124"/>
            </a:xfrm>
          </p:grpSpPr>
          <p:sp>
            <p:nvSpPr>
              <p:cNvPr id="394" name="Прямая соединительная линия 218">
                <a:extLst>
                  <a:ext uri="{FF2B5EF4-FFF2-40B4-BE49-F238E27FC236}">
                    <a16:creationId xmlns:a16="http://schemas.microsoft.com/office/drawing/2014/main" id="{03779BA7-3B2E-D248-95B8-0D40AD7E2F6E}"/>
                  </a:ext>
                </a:extLst>
              </p:cNvPr>
              <p:cNvSpPr/>
              <p:nvPr/>
            </p:nvSpPr>
            <p:spPr>
              <a:xfrm flipV="1">
                <a:off x="308561" y="164015"/>
                <a:ext cx="237844" cy="393707"/>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5" name="Прямая соединительная линия 219">
                <a:extLst>
                  <a:ext uri="{FF2B5EF4-FFF2-40B4-BE49-F238E27FC236}">
                    <a16:creationId xmlns:a16="http://schemas.microsoft.com/office/drawing/2014/main" id="{D17CBD2A-A595-7F49-8414-1828F431D068}"/>
                  </a:ext>
                </a:extLst>
              </p:cNvPr>
              <p:cNvSpPr/>
              <p:nvPr/>
            </p:nvSpPr>
            <p:spPr>
              <a:xfrm flipH="1" flipV="1">
                <a:off x="624072" y="167217"/>
                <a:ext cx="230919" cy="382246"/>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6" name="Прямая соединительная линия 220">
                <a:extLst>
                  <a:ext uri="{FF2B5EF4-FFF2-40B4-BE49-F238E27FC236}">
                    <a16:creationId xmlns:a16="http://schemas.microsoft.com/office/drawing/2014/main" id="{074F25B1-3D52-A247-8F35-00D3716AD3E8}"/>
                  </a:ext>
                </a:extLst>
              </p:cNvPr>
              <p:cNvSpPr/>
              <p:nvPr/>
            </p:nvSpPr>
            <p:spPr>
              <a:xfrm flipH="1" flipV="1">
                <a:off x="930372" y="673474"/>
                <a:ext cx="135243"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7" name="Прямая соединительная линия 221">
                <a:extLst>
                  <a:ext uri="{FF2B5EF4-FFF2-40B4-BE49-F238E27FC236}">
                    <a16:creationId xmlns:a16="http://schemas.microsoft.com/office/drawing/2014/main" id="{A9AA29AB-3935-0740-BA9F-4BF3B551BD65}"/>
                  </a:ext>
                </a:extLst>
              </p:cNvPr>
              <p:cNvSpPr/>
              <p:nvPr/>
            </p:nvSpPr>
            <p:spPr>
              <a:xfrm flipV="1">
                <a:off x="100134" y="678903"/>
                <a:ext cx="135243"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8" name="Прямая соединительная линия 222">
                <a:extLst>
                  <a:ext uri="{FF2B5EF4-FFF2-40B4-BE49-F238E27FC236}">
                    <a16:creationId xmlns:a16="http://schemas.microsoft.com/office/drawing/2014/main" id="{F0BC2E38-4933-A241-8F2C-CC231B95C118}"/>
                  </a:ext>
                </a:extLst>
              </p:cNvPr>
              <p:cNvSpPr/>
              <p:nvPr/>
            </p:nvSpPr>
            <p:spPr>
              <a:xfrm flipV="1">
                <a:off x="720159" y="677546"/>
                <a:ext cx="135244" cy="223871"/>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399" name="Прямая соединительная линия 223">
                <a:extLst>
                  <a:ext uri="{FF2B5EF4-FFF2-40B4-BE49-F238E27FC236}">
                    <a16:creationId xmlns:a16="http://schemas.microsoft.com/office/drawing/2014/main" id="{DCC54B17-7B33-6644-AD46-A9D18F1B6075}"/>
                  </a:ext>
                </a:extLst>
              </p:cNvPr>
              <p:cNvSpPr/>
              <p:nvPr/>
            </p:nvSpPr>
            <p:spPr>
              <a:xfrm flipH="1" flipV="1">
                <a:off x="305071" y="678903"/>
                <a:ext cx="135244" cy="22387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400" name="Овал 224">
                <a:extLst>
                  <a:ext uri="{FF2B5EF4-FFF2-40B4-BE49-F238E27FC236}">
                    <a16:creationId xmlns:a16="http://schemas.microsoft.com/office/drawing/2014/main" id="{FC07173F-575F-C348-AE4A-22CA8F20B2E3}"/>
                  </a:ext>
                </a:extLst>
              </p:cNvPr>
              <p:cNvSpPr/>
              <p:nvPr/>
            </p:nvSpPr>
            <p:spPr>
              <a:xfrm rot="16200000" flipH="1">
                <a:off x="630504" y="857279"/>
                <a:ext cx="179736" cy="179736"/>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1" name="Овал 225">
                <a:extLst>
                  <a:ext uri="{FF2B5EF4-FFF2-40B4-BE49-F238E27FC236}">
                    <a16:creationId xmlns:a16="http://schemas.microsoft.com/office/drawing/2014/main" id="{61781384-E7E8-D545-96A6-9747259D3134}"/>
                  </a:ext>
                </a:extLst>
              </p:cNvPr>
              <p:cNvSpPr/>
              <p:nvPr/>
            </p:nvSpPr>
            <p:spPr>
              <a:xfrm rot="16200000" flipH="1">
                <a:off x="-1" y="857279"/>
                <a:ext cx="179736" cy="179736"/>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2" name="Овал 226">
                <a:extLst>
                  <a:ext uri="{FF2B5EF4-FFF2-40B4-BE49-F238E27FC236}">
                    <a16:creationId xmlns:a16="http://schemas.microsoft.com/office/drawing/2014/main" id="{16E3F8CB-7580-AC4E-A543-D39EC1DADA08}"/>
                  </a:ext>
                </a:extLst>
              </p:cNvPr>
              <p:cNvSpPr/>
              <p:nvPr/>
            </p:nvSpPr>
            <p:spPr>
              <a:xfrm rot="16200000" flipH="1">
                <a:off x="371494" y="861389"/>
                <a:ext cx="179735"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3" name="Овал 227">
                <a:extLst>
                  <a:ext uri="{FF2B5EF4-FFF2-40B4-BE49-F238E27FC236}">
                    <a16:creationId xmlns:a16="http://schemas.microsoft.com/office/drawing/2014/main" id="{93D98AD6-64DB-7B40-AB25-1C7252878523}"/>
                  </a:ext>
                </a:extLst>
              </p:cNvPr>
              <p:cNvSpPr/>
              <p:nvPr/>
            </p:nvSpPr>
            <p:spPr>
              <a:xfrm rot="16200000" flipH="1">
                <a:off x="1020559" y="857279"/>
                <a:ext cx="179736" cy="179736"/>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4" name="Овал 228">
                <a:extLst>
                  <a:ext uri="{FF2B5EF4-FFF2-40B4-BE49-F238E27FC236}">
                    <a16:creationId xmlns:a16="http://schemas.microsoft.com/office/drawing/2014/main" id="{90D08442-F4C7-D249-BC17-BC246C89B53E}"/>
                  </a:ext>
                </a:extLst>
              </p:cNvPr>
              <p:cNvSpPr/>
              <p:nvPr/>
            </p:nvSpPr>
            <p:spPr>
              <a:xfrm rot="16200000" flipH="1">
                <a:off x="492223" y="0"/>
                <a:ext cx="179736"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5" name="Овал 229">
                <a:extLst>
                  <a:ext uri="{FF2B5EF4-FFF2-40B4-BE49-F238E27FC236}">
                    <a16:creationId xmlns:a16="http://schemas.microsoft.com/office/drawing/2014/main" id="{4682F780-1FFC-DF49-8C6F-782155DA5C20}"/>
                  </a:ext>
                </a:extLst>
              </p:cNvPr>
              <p:cNvSpPr/>
              <p:nvPr/>
            </p:nvSpPr>
            <p:spPr>
              <a:xfrm rot="16200000" flipH="1">
                <a:off x="816202" y="507135"/>
                <a:ext cx="179735"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406" name="Овал 230">
                <a:extLst>
                  <a:ext uri="{FF2B5EF4-FFF2-40B4-BE49-F238E27FC236}">
                    <a16:creationId xmlns:a16="http://schemas.microsoft.com/office/drawing/2014/main" id="{601DFCFE-43DE-2543-B03C-046524E9EA19}"/>
                  </a:ext>
                </a:extLst>
              </p:cNvPr>
              <p:cNvSpPr/>
              <p:nvPr/>
            </p:nvSpPr>
            <p:spPr>
              <a:xfrm rot="16200000" flipH="1">
                <a:off x="197869" y="507135"/>
                <a:ext cx="179735" cy="179735"/>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393" name="TextBox 216">
              <a:extLst>
                <a:ext uri="{FF2B5EF4-FFF2-40B4-BE49-F238E27FC236}">
                  <a16:creationId xmlns:a16="http://schemas.microsoft.com/office/drawing/2014/main" id="{A0A4D10C-3569-794E-9F0D-F1EF4915D337}"/>
                </a:ext>
              </a:extLst>
            </p:cNvPr>
            <p:cNvSpPr txBox="1"/>
            <p:nvPr/>
          </p:nvSpPr>
          <p:spPr>
            <a:xfrm>
              <a:off x="2289801" y="223129"/>
              <a:ext cx="286966" cy="59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p>
              <a:r>
                <a:rPr>
                  <a:solidFill>
                    <a:schemeClr val="bg1"/>
                  </a:solidFill>
                </a:rPr>
                <a:t>+</a:t>
              </a:r>
            </a:p>
          </p:txBody>
        </p:sp>
      </p:grpSp>
      <p:grpSp>
        <p:nvGrpSpPr>
          <p:cNvPr id="375" name="Group">
            <a:extLst>
              <a:ext uri="{FF2B5EF4-FFF2-40B4-BE49-F238E27FC236}">
                <a16:creationId xmlns:a16="http://schemas.microsoft.com/office/drawing/2014/main" id="{71B59731-894D-4C45-BB93-3CC65D09572C}"/>
              </a:ext>
            </a:extLst>
          </p:cNvPr>
          <p:cNvGrpSpPr/>
          <p:nvPr/>
        </p:nvGrpSpPr>
        <p:grpSpPr>
          <a:xfrm>
            <a:off x="13012960" y="12356612"/>
            <a:ext cx="1136820" cy="223858"/>
            <a:chOff x="0" y="0"/>
            <a:chExt cx="1136892" cy="178898"/>
          </a:xfrm>
        </p:grpSpPr>
        <p:sp>
          <p:nvSpPr>
            <p:cNvPr id="385" name="Прямоугольник 141">
              <a:extLst>
                <a:ext uri="{FF2B5EF4-FFF2-40B4-BE49-F238E27FC236}">
                  <a16:creationId xmlns:a16="http://schemas.microsoft.com/office/drawing/2014/main" id="{01450C27-668B-B644-958A-B48C22C6B119}"/>
                </a:ext>
              </a:extLst>
            </p:cNvPr>
            <p:cNvSpPr/>
            <p:nvPr/>
          </p:nvSpPr>
          <p:spPr>
            <a:xfrm rot="10800000" flipH="1">
              <a:off x="24550" y="2882"/>
              <a:ext cx="1112343" cy="176017"/>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386" name="Прямоугольник 238">
              <a:extLst>
                <a:ext uri="{FF2B5EF4-FFF2-40B4-BE49-F238E27FC236}">
                  <a16:creationId xmlns:a16="http://schemas.microsoft.com/office/drawing/2014/main" id="{C3B6A094-6E09-294E-B27B-19EB3AE192EC}"/>
                </a:ext>
              </a:extLst>
            </p:cNvPr>
            <p:cNvSpPr/>
            <p:nvPr/>
          </p:nvSpPr>
          <p:spPr>
            <a:xfrm rot="10800000" flipH="1">
              <a:off x="0" y="0"/>
              <a:ext cx="995937" cy="176017"/>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376" name="Group">
            <a:extLst>
              <a:ext uri="{FF2B5EF4-FFF2-40B4-BE49-F238E27FC236}">
                <a16:creationId xmlns:a16="http://schemas.microsoft.com/office/drawing/2014/main" id="{AC2941CB-85FD-F642-8241-BA665636C3C6}"/>
              </a:ext>
            </a:extLst>
          </p:cNvPr>
          <p:cNvGrpSpPr/>
          <p:nvPr/>
        </p:nvGrpSpPr>
        <p:grpSpPr>
          <a:xfrm>
            <a:off x="15694385" y="12403021"/>
            <a:ext cx="1113731" cy="176007"/>
            <a:chOff x="0" y="0"/>
            <a:chExt cx="1113802" cy="176016"/>
          </a:xfrm>
        </p:grpSpPr>
        <p:sp>
          <p:nvSpPr>
            <p:cNvPr id="383" name="Прямоугольник 141">
              <a:extLst>
                <a:ext uri="{FF2B5EF4-FFF2-40B4-BE49-F238E27FC236}">
                  <a16:creationId xmlns:a16="http://schemas.microsoft.com/office/drawing/2014/main" id="{FC61DDFE-AA92-894A-8A12-73BF57E3DE9C}"/>
                </a:ext>
              </a:extLst>
            </p:cNvPr>
            <p:cNvSpPr/>
            <p:nvPr/>
          </p:nvSpPr>
          <p:spPr>
            <a:xfrm rot="10800000" flipH="1">
              <a:off x="1459" y="0"/>
              <a:ext cx="1112344" cy="176017"/>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384" name="Прямоугольник 238">
              <a:extLst>
                <a:ext uri="{FF2B5EF4-FFF2-40B4-BE49-F238E27FC236}">
                  <a16:creationId xmlns:a16="http://schemas.microsoft.com/office/drawing/2014/main" id="{E40DFCFD-9652-344D-846C-037EFDCEBC48}"/>
                </a:ext>
              </a:extLst>
            </p:cNvPr>
            <p:cNvSpPr/>
            <p:nvPr/>
          </p:nvSpPr>
          <p:spPr>
            <a:xfrm rot="10800000" flipH="1">
              <a:off x="0" y="0"/>
              <a:ext cx="721237" cy="176017"/>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377" name="Group">
            <a:extLst>
              <a:ext uri="{FF2B5EF4-FFF2-40B4-BE49-F238E27FC236}">
                <a16:creationId xmlns:a16="http://schemas.microsoft.com/office/drawing/2014/main" id="{42DDAFF9-396D-0544-AF35-3A0531AE05A9}"/>
              </a:ext>
            </a:extLst>
          </p:cNvPr>
          <p:cNvGrpSpPr/>
          <p:nvPr/>
        </p:nvGrpSpPr>
        <p:grpSpPr>
          <a:xfrm>
            <a:off x="20014125" y="12491466"/>
            <a:ext cx="1119209" cy="176007"/>
            <a:chOff x="0" y="0"/>
            <a:chExt cx="1119280" cy="176016"/>
          </a:xfrm>
        </p:grpSpPr>
        <p:sp>
          <p:nvSpPr>
            <p:cNvPr id="381" name="Прямоугольник 141">
              <a:extLst>
                <a:ext uri="{FF2B5EF4-FFF2-40B4-BE49-F238E27FC236}">
                  <a16:creationId xmlns:a16="http://schemas.microsoft.com/office/drawing/2014/main" id="{52553FA8-8803-3F42-82DF-6D9F3222FDC4}"/>
                </a:ext>
              </a:extLst>
            </p:cNvPr>
            <p:cNvSpPr/>
            <p:nvPr/>
          </p:nvSpPr>
          <p:spPr>
            <a:xfrm rot="10800000" flipH="1">
              <a:off x="6937" y="0"/>
              <a:ext cx="1112344" cy="176017"/>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382" name="Прямоугольник 238">
              <a:extLst>
                <a:ext uri="{FF2B5EF4-FFF2-40B4-BE49-F238E27FC236}">
                  <a16:creationId xmlns:a16="http://schemas.microsoft.com/office/drawing/2014/main" id="{B71273CC-9408-FC41-83C8-D0E333F63744}"/>
                </a:ext>
              </a:extLst>
            </p:cNvPr>
            <p:cNvSpPr/>
            <p:nvPr/>
          </p:nvSpPr>
          <p:spPr>
            <a:xfrm rot="10800000" flipH="1">
              <a:off x="0" y="0"/>
              <a:ext cx="299734" cy="176017"/>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sp>
        <p:nvSpPr>
          <p:cNvPr id="378" name="TextBox 144">
            <a:extLst>
              <a:ext uri="{FF2B5EF4-FFF2-40B4-BE49-F238E27FC236}">
                <a16:creationId xmlns:a16="http://schemas.microsoft.com/office/drawing/2014/main" id="{6D71321D-0EE7-7E4F-980E-ACF68E76F894}"/>
              </a:ext>
            </a:extLst>
          </p:cNvPr>
          <p:cNvSpPr txBox="1"/>
          <p:nvPr/>
        </p:nvSpPr>
        <p:spPr>
          <a:xfrm>
            <a:off x="13053114" y="12745069"/>
            <a:ext cx="1372248" cy="4696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lvl1pPr>
              <a:defRPr sz="1800"/>
            </a:lvl1pPr>
          </a:lstStyle>
          <a:p>
            <a:r>
              <a:rPr>
                <a:solidFill>
                  <a:schemeClr val="bg1"/>
                </a:solidFill>
              </a:rPr>
              <a:t>Big error</a:t>
            </a:r>
          </a:p>
        </p:txBody>
      </p:sp>
      <p:sp>
        <p:nvSpPr>
          <p:cNvPr id="379" name="TextBox 144">
            <a:extLst>
              <a:ext uri="{FF2B5EF4-FFF2-40B4-BE49-F238E27FC236}">
                <a16:creationId xmlns:a16="http://schemas.microsoft.com/office/drawing/2014/main" id="{AC707CFD-5692-6141-BF2B-C14BA4F969A0}"/>
              </a:ext>
            </a:extLst>
          </p:cNvPr>
          <p:cNvSpPr txBox="1"/>
          <p:nvPr/>
        </p:nvSpPr>
        <p:spPr>
          <a:xfrm>
            <a:off x="15830010" y="12768227"/>
            <a:ext cx="2314824" cy="4232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lvl1pPr>
              <a:defRPr sz="1800"/>
            </a:lvl1pPr>
          </a:lstStyle>
          <a:p>
            <a:r>
              <a:rPr>
                <a:solidFill>
                  <a:schemeClr val="bg1"/>
                </a:solidFill>
              </a:rPr>
              <a:t>Better</a:t>
            </a:r>
          </a:p>
        </p:txBody>
      </p:sp>
      <p:sp>
        <p:nvSpPr>
          <p:cNvPr id="380" name="TextBox 144">
            <a:extLst>
              <a:ext uri="{FF2B5EF4-FFF2-40B4-BE49-F238E27FC236}">
                <a16:creationId xmlns:a16="http://schemas.microsoft.com/office/drawing/2014/main" id="{6DBA9A60-FB57-254C-B959-F5F5E8CF83B2}"/>
              </a:ext>
            </a:extLst>
          </p:cNvPr>
          <p:cNvSpPr txBox="1"/>
          <p:nvPr/>
        </p:nvSpPr>
        <p:spPr>
          <a:xfrm>
            <a:off x="20166953" y="12748870"/>
            <a:ext cx="2025195" cy="4620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noAutofit/>
          </a:bodyPr>
          <a:lstStyle>
            <a:lvl1pPr>
              <a:defRPr sz="1800"/>
            </a:lvl1pPr>
          </a:lstStyle>
          <a:p>
            <a:r>
              <a:rPr>
                <a:solidFill>
                  <a:schemeClr val="bg1"/>
                </a:solidFill>
              </a:rPr>
              <a:t>Ship it</a:t>
            </a:r>
          </a:p>
        </p:txBody>
      </p:sp>
      <p:sp>
        <p:nvSpPr>
          <p:cNvPr id="2" name="Заголовок 1">
            <a:extLst>
              <a:ext uri="{FF2B5EF4-FFF2-40B4-BE49-F238E27FC236}">
                <a16:creationId xmlns:a16="http://schemas.microsoft.com/office/drawing/2014/main" id="{40A0E7B5-7B15-1F43-A419-110A87B38D8C}"/>
              </a:ext>
            </a:extLst>
          </p:cNvPr>
          <p:cNvSpPr>
            <a:spLocks noGrp="1"/>
          </p:cNvSpPr>
          <p:nvPr>
            <p:ph type="title"/>
          </p:nvPr>
        </p:nvSpPr>
        <p:spPr/>
        <p:txBody>
          <a:bodyPr/>
          <a:lstStyle/>
          <a:p>
            <a:pPr algn="ctr"/>
            <a:r>
              <a:rPr lang="en-US" dirty="0">
                <a:solidFill>
                  <a:schemeClr val="bg1"/>
                </a:solidFill>
              </a:rPr>
              <a:t>Data at hand</a:t>
            </a:r>
            <a:endParaRPr lang="ru-RU" dirty="0">
              <a:solidFill>
                <a:schemeClr val="bg1"/>
              </a:solidFill>
            </a:endParaRPr>
          </a:p>
        </p:txBody>
      </p:sp>
      <p:sp>
        <p:nvSpPr>
          <p:cNvPr id="15" name="Unstructured data">
            <a:extLst>
              <a:ext uri="{FF2B5EF4-FFF2-40B4-BE49-F238E27FC236}">
                <a16:creationId xmlns:a16="http://schemas.microsoft.com/office/drawing/2014/main" id="{1DA00B03-4CBE-564F-B4E2-CBF1472B63B2}"/>
              </a:ext>
            </a:extLst>
          </p:cNvPr>
          <p:cNvSpPr txBox="1"/>
          <p:nvPr/>
        </p:nvSpPr>
        <p:spPr>
          <a:xfrm>
            <a:off x="1579563" y="3204965"/>
            <a:ext cx="9880600" cy="726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770" tIns="50770" rIns="50770" bIns="50770" anchor="ctr"/>
          <a:lstStyle>
            <a:lvl1pPr defTabSz="825500">
              <a:lnSpc>
                <a:spcPts val="6000"/>
              </a:lnSpc>
              <a:spcBef>
                <a:spcPts val="3000"/>
              </a:spcBef>
              <a:defRPr sz="4600" baseline="6521"/>
            </a:lvl1pPr>
          </a:lstStyle>
          <a:p>
            <a:pPr algn="ctr"/>
            <a:r>
              <a:rPr lang="en-US" sz="4800" baseline="0" dirty="0">
                <a:solidFill>
                  <a:schemeClr val="bg1"/>
                </a:solidFill>
              </a:rPr>
              <a:t>Unstructured data</a:t>
            </a:r>
          </a:p>
        </p:txBody>
      </p:sp>
      <p:sp>
        <p:nvSpPr>
          <p:cNvPr id="16" name="Tabular (or structured) data">
            <a:extLst>
              <a:ext uri="{FF2B5EF4-FFF2-40B4-BE49-F238E27FC236}">
                <a16:creationId xmlns:a16="http://schemas.microsoft.com/office/drawing/2014/main" id="{15864639-0AB8-0A41-B1B1-78B2AE92F5AA}"/>
              </a:ext>
            </a:extLst>
          </p:cNvPr>
          <p:cNvSpPr txBox="1"/>
          <p:nvPr/>
        </p:nvSpPr>
        <p:spPr>
          <a:xfrm>
            <a:off x="12917075" y="2748258"/>
            <a:ext cx="9912918" cy="819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770" tIns="50770" rIns="50770" bIns="50770" anchor="ctr">
            <a:spAutoFit/>
          </a:bodyPr>
          <a:lstStyle>
            <a:lvl1pPr defTabSz="825500">
              <a:lnSpc>
                <a:spcPts val="6000"/>
              </a:lnSpc>
              <a:spcBef>
                <a:spcPts val="3000"/>
              </a:spcBef>
              <a:defRPr sz="4600" b="1" baseline="6521"/>
            </a:lvl1pPr>
          </a:lstStyle>
          <a:p>
            <a:pPr algn="ctr"/>
            <a:r>
              <a:rPr lang="en-US" sz="4800" baseline="0" dirty="0">
                <a:solidFill>
                  <a:schemeClr val="bg1"/>
                </a:solidFill>
              </a:rPr>
              <a:t>Tabular (or structured) data</a:t>
            </a:r>
          </a:p>
        </p:txBody>
      </p:sp>
      <p:sp>
        <p:nvSpPr>
          <p:cNvPr id="19" name="Line">
            <a:extLst>
              <a:ext uri="{FF2B5EF4-FFF2-40B4-BE49-F238E27FC236}">
                <a16:creationId xmlns:a16="http://schemas.microsoft.com/office/drawing/2014/main" id="{949A41C2-A338-244D-AD6B-53776E9707E0}"/>
              </a:ext>
            </a:extLst>
          </p:cNvPr>
          <p:cNvSpPr/>
          <p:nvPr/>
        </p:nvSpPr>
        <p:spPr>
          <a:xfrm>
            <a:off x="16211931" y="876417"/>
            <a:ext cx="1121473" cy="525677"/>
          </a:xfrm>
          <a:prstGeom prst="line">
            <a:avLst/>
          </a:prstGeom>
          <a:ln w="38100">
            <a:solidFill>
              <a:srgbClr val="000000"/>
            </a:solidFill>
            <a:miter lim="400000"/>
            <a:tailEnd type="arrow"/>
          </a:ln>
        </p:spPr>
        <p:txBody>
          <a:bodyPr lIns="38098" tIns="38098" rIns="38098" bIns="38098" anchor="ctr"/>
          <a:lstStyle/>
          <a:p>
            <a:pPr defTabSz="825417">
              <a:lnSpc>
                <a:spcPts val="5999"/>
              </a:lnSpc>
              <a:spcBef>
                <a:spcPts val="3000"/>
              </a:spcBef>
              <a:defRPr sz="4600" baseline="6521"/>
            </a:pPr>
            <a:endParaRPr sz="4600">
              <a:solidFill>
                <a:schemeClr val="bg1"/>
              </a:solidFill>
            </a:endParaRPr>
          </a:p>
        </p:txBody>
      </p:sp>
      <p:pic>
        <p:nvPicPr>
          <p:cNvPr id="313" name="seqcore_slider_img_resized.jpg" descr="seqcore_slider_img_resized.jpg">
            <a:extLst>
              <a:ext uri="{FF2B5EF4-FFF2-40B4-BE49-F238E27FC236}">
                <a16:creationId xmlns:a16="http://schemas.microsoft.com/office/drawing/2014/main" id="{38297BD0-78AC-E54E-9879-A57FF2257A7D}"/>
              </a:ext>
            </a:extLst>
          </p:cNvPr>
          <p:cNvPicPr>
            <a:picLocks noChangeAspect="1"/>
          </p:cNvPicPr>
          <p:nvPr/>
        </p:nvPicPr>
        <p:blipFill>
          <a:blip r:embed="rId3"/>
          <a:stretch>
            <a:fillRect/>
          </a:stretch>
        </p:blipFill>
        <p:spPr>
          <a:xfrm>
            <a:off x="3676586" y="5510570"/>
            <a:ext cx="2250233" cy="843839"/>
          </a:xfrm>
          <a:prstGeom prst="rect">
            <a:avLst/>
          </a:prstGeom>
          <a:ln w="12700" cap="flat">
            <a:noFill/>
            <a:miter lim="400000"/>
          </a:ln>
          <a:effectLst/>
        </p:spPr>
      </p:pic>
      <p:sp>
        <p:nvSpPr>
          <p:cNvPr id="314" name="DNA">
            <a:extLst>
              <a:ext uri="{FF2B5EF4-FFF2-40B4-BE49-F238E27FC236}">
                <a16:creationId xmlns:a16="http://schemas.microsoft.com/office/drawing/2014/main" id="{A09444CA-B74F-2840-9238-702B88D1E769}"/>
              </a:ext>
            </a:extLst>
          </p:cNvPr>
          <p:cNvSpPr txBox="1"/>
          <p:nvPr/>
        </p:nvSpPr>
        <p:spPr>
          <a:xfrm>
            <a:off x="2147083" y="6961091"/>
            <a:ext cx="5309238" cy="720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dirty="0">
                <a:solidFill>
                  <a:schemeClr val="bg1"/>
                </a:solidFill>
              </a:rPr>
              <a:t>DNA</a:t>
            </a:r>
          </a:p>
        </p:txBody>
      </p:sp>
      <p:sp>
        <p:nvSpPr>
          <p:cNvPr id="316" name="Open Book">
            <a:extLst>
              <a:ext uri="{FF2B5EF4-FFF2-40B4-BE49-F238E27FC236}">
                <a16:creationId xmlns:a16="http://schemas.microsoft.com/office/drawing/2014/main" id="{95E42AD1-E926-A74C-B608-4601D9D0AA36}"/>
              </a:ext>
            </a:extLst>
          </p:cNvPr>
          <p:cNvSpPr/>
          <p:nvPr/>
        </p:nvSpPr>
        <p:spPr>
          <a:xfrm>
            <a:off x="9805485" y="5310200"/>
            <a:ext cx="1284297" cy="1189078"/>
          </a:xfrm>
          <a:custGeom>
            <a:avLst/>
            <a:gdLst/>
            <a:ahLst/>
            <a:cxnLst>
              <a:cxn ang="0">
                <a:pos x="wd2" y="hd2"/>
              </a:cxn>
              <a:cxn ang="5400000">
                <a:pos x="wd2" y="hd2"/>
              </a:cxn>
              <a:cxn ang="10800000">
                <a:pos x="wd2" y="hd2"/>
              </a:cxn>
              <a:cxn ang="16200000">
                <a:pos x="wd2" y="hd2"/>
              </a:cxn>
            </a:cxnLst>
            <a:rect l="0" t="0" r="r" b="b"/>
            <a:pathLst>
              <a:path w="21600" h="21600" extrusionOk="0">
                <a:moveTo>
                  <a:pt x="17974" y="0"/>
                </a:moveTo>
                <a:lnTo>
                  <a:pt x="12381" y="2366"/>
                </a:lnTo>
                <a:lnTo>
                  <a:pt x="12373" y="2368"/>
                </a:lnTo>
                <a:cubicBezTo>
                  <a:pt x="11868" y="2611"/>
                  <a:pt x="11498" y="3043"/>
                  <a:pt x="11273" y="3649"/>
                </a:cubicBezTo>
                <a:cubicBezTo>
                  <a:pt x="11070" y="4192"/>
                  <a:pt x="11055" y="4701"/>
                  <a:pt x="11055" y="4845"/>
                </a:cubicBezTo>
                <a:lnTo>
                  <a:pt x="11055" y="5127"/>
                </a:lnTo>
                <a:lnTo>
                  <a:pt x="20346" y="1249"/>
                </a:lnTo>
                <a:lnTo>
                  <a:pt x="19907" y="1017"/>
                </a:lnTo>
                <a:lnTo>
                  <a:pt x="11770" y="4414"/>
                </a:lnTo>
                <a:cubicBezTo>
                  <a:pt x="12018" y="4052"/>
                  <a:pt x="12419" y="3735"/>
                  <a:pt x="12972" y="3468"/>
                </a:cubicBezTo>
                <a:lnTo>
                  <a:pt x="19369" y="735"/>
                </a:lnTo>
                <a:lnTo>
                  <a:pt x="18934" y="505"/>
                </a:lnTo>
                <a:lnTo>
                  <a:pt x="12837" y="3109"/>
                </a:lnTo>
                <a:lnTo>
                  <a:pt x="12830" y="3113"/>
                </a:lnTo>
                <a:cubicBezTo>
                  <a:pt x="12227" y="3403"/>
                  <a:pt x="11780" y="3756"/>
                  <a:pt x="11494" y="4167"/>
                </a:cubicBezTo>
                <a:cubicBezTo>
                  <a:pt x="11607" y="3668"/>
                  <a:pt x="11876" y="3033"/>
                  <a:pt x="12515" y="2723"/>
                </a:cubicBezTo>
                <a:lnTo>
                  <a:pt x="18411" y="230"/>
                </a:lnTo>
                <a:lnTo>
                  <a:pt x="17974" y="0"/>
                </a:lnTo>
                <a:close/>
                <a:moveTo>
                  <a:pt x="3633" y="2"/>
                </a:moveTo>
                <a:lnTo>
                  <a:pt x="3194" y="231"/>
                </a:lnTo>
                <a:lnTo>
                  <a:pt x="9084" y="2723"/>
                </a:lnTo>
                <a:cubicBezTo>
                  <a:pt x="9723" y="3033"/>
                  <a:pt x="9992" y="3668"/>
                  <a:pt x="10105" y="4167"/>
                </a:cubicBezTo>
                <a:cubicBezTo>
                  <a:pt x="9819" y="3756"/>
                  <a:pt x="9371" y="3403"/>
                  <a:pt x="8768" y="3113"/>
                </a:cubicBezTo>
                <a:lnTo>
                  <a:pt x="2670" y="507"/>
                </a:lnTo>
                <a:lnTo>
                  <a:pt x="2233" y="736"/>
                </a:lnTo>
                <a:lnTo>
                  <a:pt x="8626" y="3468"/>
                </a:lnTo>
                <a:cubicBezTo>
                  <a:pt x="9179" y="3735"/>
                  <a:pt x="9581" y="4051"/>
                  <a:pt x="9828" y="4414"/>
                </a:cubicBezTo>
                <a:lnTo>
                  <a:pt x="1694" y="1019"/>
                </a:lnTo>
                <a:lnTo>
                  <a:pt x="1254" y="1250"/>
                </a:lnTo>
                <a:lnTo>
                  <a:pt x="10543" y="5127"/>
                </a:lnTo>
                <a:lnTo>
                  <a:pt x="10543" y="4845"/>
                </a:lnTo>
                <a:cubicBezTo>
                  <a:pt x="10544" y="4701"/>
                  <a:pt x="10528" y="4192"/>
                  <a:pt x="10326" y="3649"/>
                </a:cubicBezTo>
                <a:cubicBezTo>
                  <a:pt x="10100" y="3043"/>
                  <a:pt x="9730" y="2611"/>
                  <a:pt x="9226" y="2368"/>
                </a:cubicBezTo>
                <a:lnTo>
                  <a:pt x="3633" y="2"/>
                </a:lnTo>
                <a:close/>
                <a:moveTo>
                  <a:pt x="0" y="1735"/>
                </a:moveTo>
                <a:lnTo>
                  <a:pt x="0" y="17289"/>
                </a:lnTo>
                <a:lnTo>
                  <a:pt x="8756" y="20993"/>
                </a:lnTo>
                <a:lnTo>
                  <a:pt x="8756" y="5441"/>
                </a:lnTo>
                <a:lnTo>
                  <a:pt x="0" y="1735"/>
                </a:lnTo>
                <a:close/>
                <a:moveTo>
                  <a:pt x="21600" y="1735"/>
                </a:moveTo>
                <a:lnTo>
                  <a:pt x="12844" y="5441"/>
                </a:lnTo>
                <a:lnTo>
                  <a:pt x="12844" y="20993"/>
                </a:lnTo>
                <a:lnTo>
                  <a:pt x="21600" y="17289"/>
                </a:lnTo>
                <a:lnTo>
                  <a:pt x="21600" y="1735"/>
                </a:lnTo>
                <a:close/>
                <a:moveTo>
                  <a:pt x="9325" y="5827"/>
                </a:moveTo>
                <a:lnTo>
                  <a:pt x="9325" y="21600"/>
                </a:lnTo>
                <a:lnTo>
                  <a:pt x="12275" y="21600"/>
                </a:lnTo>
                <a:lnTo>
                  <a:pt x="12275" y="5827"/>
                </a:lnTo>
                <a:lnTo>
                  <a:pt x="9325" y="5827"/>
                </a:lnTo>
                <a:close/>
              </a:path>
            </a:pathLst>
          </a:custGeom>
          <a:solidFill>
            <a:srgbClr val="FFCC00"/>
          </a:solidFill>
          <a:ln w="12700" cap="flat">
            <a:noFill/>
            <a:miter lim="400000"/>
          </a:ln>
          <a:effectLst/>
        </p:spPr>
        <p:txBody>
          <a:bodyPr wrap="square" lIns="50770" tIns="50770" rIns="50770" bIns="50770" numCol="1" anchor="ctr">
            <a:noAutofit/>
          </a:bodyPr>
          <a:lstStyle/>
          <a:p>
            <a:pPr algn="ctr" defTabSz="825417">
              <a:lnSpc>
                <a:spcPts val="5999"/>
              </a:lnSpc>
              <a:spcBef>
                <a:spcPts val="3000"/>
              </a:spcBef>
              <a:defRPr sz="4800" baseline="6250"/>
            </a:pPr>
            <a:endParaRPr sz="4800" dirty="0">
              <a:solidFill>
                <a:schemeClr val="bg1"/>
              </a:solidFill>
            </a:endParaRPr>
          </a:p>
        </p:txBody>
      </p:sp>
      <p:sp>
        <p:nvSpPr>
          <p:cNvPr id="317" name="Text">
            <a:extLst>
              <a:ext uri="{FF2B5EF4-FFF2-40B4-BE49-F238E27FC236}">
                <a16:creationId xmlns:a16="http://schemas.microsoft.com/office/drawing/2014/main" id="{8B5340B7-21ED-CC47-BEF9-DE095A85F85F}"/>
              </a:ext>
            </a:extLst>
          </p:cNvPr>
          <p:cNvSpPr txBox="1"/>
          <p:nvPr/>
        </p:nvSpPr>
        <p:spPr>
          <a:xfrm>
            <a:off x="9380014" y="6961091"/>
            <a:ext cx="2135238" cy="720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sz="3200" baseline="0" dirty="0">
                <a:solidFill>
                  <a:schemeClr val="bg1"/>
                </a:solidFill>
              </a:rPr>
              <a:t>Text</a:t>
            </a:r>
          </a:p>
        </p:txBody>
      </p:sp>
      <p:sp>
        <p:nvSpPr>
          <p:cNvPr id="319" name="Headphones">
            <a:extLst>
              <a:ext uri="{FF2B5EF4-FFF2-40B4-BE49-F238E27FC236}">
                <a16:creationId xmlns:a16="http://schemas.microsoft.com/office/drawing/2014/main" id="{711FF78E-84F3-1647-9E02-AAB5480D9BAF}"/>
              </a:ext>
            </a:extLst>
          </p:cNvPr>
          <p:cNvSpPr/>
          <p:nvPr/>
        </p:nvSpPr>
        <p:spPr>
          <a:xfrm>
            <a:off x="1700637" y="5274449"/>
            <a:ext cx="1202476" cy="1274144"/>
          </a:xfrm>
          <a:custGeom>
            <a:avLst/>
            <a:gdLst/>
            <a:ahLst/>
            <a:cxnLst>
              <a:cxn ang="0">
                <a:pos x="wd2" y="hd2"/>
              </a:cxn>
              <a:cxn ang="5400000">
                <a:pos x="wd2" y="hd2"/>
              </a:cxn>
              <a:cxn ang="10800000">
                <a:pos x="wd2" y="hd2"/>
              </a:cxn>
              <a:cxn ang="16200000">
                <a:pos x="wd2" y="hd2"/>
              </a:cxn>
            </a:cxnLst>
            <a:rect l="0" t="0" r="r" b="b"/>
            <a:pathLst>
              <a:path w="21546" h="21532" extrusionOk="0">
                <a:moveTo>
                  <a:pt x="10761" y="0"/>
                </a:moveTo>
                <a:cubicBezTo>
                  <a:pt x="4815" y="14"/>
                  <a:pt x="0" y="4562"/>
                  <a:pt x="0" y="10172"/>
                </a:cubicBezTo>
                <a:cubicBezTo>
                  <a:pt x="0" y="10172"/>
                  <a:pt x="-27" y="14369"/>
                  <a:pt x="617" y="15259"/>
                </a:cubicBezTo>
                <a:cubicBezTo>
                  <a:pt x="1057" y="15867"/>
                  <a:pt x="1522" y="16227"/>
                  <a:pt x="1773" y="16394"/>
                </a:cubicBezTo>
                <a:lnTo>
                  <a:pt x="1728" y="16763"/>
                </a:lnTo>
                <a:cubicBezTo>
                  <a:pt x="1697" y="17023"/>
                  <a:pt x="1763" y="17285"/>
                  <a:pt x="1917" y="17503"/>
                </a:cubicBezTo>
                <a:lnTo>
                  <a:pt x="4175" y="20687"/>
                </a:lnTo>
                <a:cubicBezTo>
                  <a:pt x="4449" y="21073"/>
                  <a:pt x="4948" y="21256"/>
                  <a:pt x="5426" y="21146"/>
                </a:cubicBezTo>
                <a:lnTo>
                  <a:pt x="5686" y="21088"/>
                </a:lnTo>
                <a:cubicBezTo>
                  <a:pt x="5872" y="21417"/>
                  <a:pt x="6277" y="21600"/>
                  <a:pt x="6680" y="21508"/>
                </a:cubicBezTo>
                <a:lnTo>
                  <a:pt x="7777" y="21257"/>
                </a:lnTo>
                <a:cubicBezTo>
                  <a:pt x="8254" y="21149"/>
                  <a:pt x="8547" y="20695"/>
                  <a:pt x="8431" y="20245"/>
                </a:cubicBezTo>
                <a:lnTo>
                  <a:pt x="6191" y="11511"/>
                </a:lnTo>
                <a:cubicBezTo>
                  <a:pt x="6075" y="11061"/>
                  <a:pt x="5594" y="10785"/>
                  <a:pt x="5117" y="10894"/>
                </a:cubicBezTo>
                <a:lnTo>
                  <a:pt x="4020" y="11144"/>
                </a:lnTo>
                <a:cubicBezTo>
                  <a:pt x="3618" y="11236"/>
                  <a:pt x="3347" y="11572"/>
                  <a:pt x="3341" y="11945"/>
                </a:cubicBezTo>
                <a:lnTo>
                  <a:pt x="3080" y="12006"/>
                </a:lnTo>
                <a:cubicBezTo>
                  <a:pt x="2604" y="12115"/>
                  <a:pt x="2250" y="12493"/>
                  <a:pt x="2194" y="12953"/>
                </a:cubicBezTo>
                <a:lnTo>
                  <a:pt x="1999" y="14546"/>
                </a:lnTo>
                <a:cubicBezTo>
                  <a:pt x="1704" y="14355"/>
                  <a:pt x="1419" y="13987"/>
                  <a:pt x="1338" y="13531"/>
                </a:cubicBezTo>
                <a:cubicBezTo>
                  <a:pt x="1093" y="12161"/>
                  <a:pt x="1124" y="10179"/>
                  <a:pt x="1124" y="10179"/>
                </a:cubicBezTo>
                <a:cubicBezTo>
                  <a:pt x="1124" y="8464"/>
                  <a:pt x="1625" y="6859"/>
                  <a:pt x="2499" y="5489"/>
                </a:cubicBezTo>
                <a:cubicBezTo>
                  <a:pt x="2894" y="5535"/>
                  <a:pt x="3610" y="5477"/>
                  <a:pt x="4379" y="4724"/>
                </a:cubicBezTo>
                <a:cubicBezTo>
                  <a:pt x="5540" y="3586"/>
                  <a:pt x="7780" y="2347"/>
                  <a:pt x="10805" y="2347"/>
                </a:cubicBezTo>
                <a:cubicBezTo>
                  <a:pt x="13887" y="2347"/>
                  <a:pt x="16056" y="3586"/>
                  <a:pt x="17217" y="4724"/>
                </a:cubicBezTo>
                <a:cubicBezTo>
                  <a:pt x="17964" y="5455"/>
                  <a:pt x="18654" y="5531"/>
                  <a:pt x="19051" y="5492"/>
                </a:cubicBezTo>
                <a:cubicBezTo>
                  <a:pt x="19923" y="6862"/>
                  <a:pt x="20424" y="8465"/>
                  <a:pt x="20424" y="10179"/>
                </a:cubicBezTo>
                <a:cubicBezTo>
                  <a:pt x="20424" y="10179"/>
                  <a:pt x="20455" y="12161"/>
                  <a:pt x="20210" y="13531"/>
                </a:cubicBezTo>
                <a:cubicBezTo>
                  <a:pt x="20129" y="13987"/>
                  <a:pt x="19844" y="14355"/>
                  <a:pt x="19548" y="14546"/>
                </a:cubicBezTo>
                <a:lnTo>
                  <a:pt x="19354" y="12953"/>
                </a:lnTo>
                <a:cubicBezTo>
                  <a:pt x="19298" y="12493"/>
                  <a:pt x="18944" y="12115"/>
                  <a:pt x="18468" y="12006"/>
                </a:cubicBezTo>
                <a:lnTo>
                  <a:pt x="18205" y="11945"/>
                </a:lnTo>
                <a:cubicBezTo>
                  <a:pt x="18199" y="11572"/>
                  <a:pt x="17930" y="11236"/>
                  <a:pt x="17528" y="11144"/>
                </a:cubicBezTo>
                <a:lnTo>
                  <a:pt x="16429" y="10894"/>
                </a:lnTo>
                <a:cubicBezTo>
                  <a:pt x="15952" y="10785"/>
                  <a:pt x="15472" y="11061"/>
                  <a:pt x="15357" y="11511"/>
                </a:cubicBezTo>
                <a:lnTo>
                  <a:pt x="13115" y="20245"/>
                </a:lnTo>
                <a:cubicBezTo>
                  <a:pt x="12999" y="20695"/>
                  <a:pt x="13294" y="21149"/>
                  <a:pt x="13771" y="21257"/>
                </a:cubicBezTo>
                <a:lnTo>
                  <a:pt x="14868" y="21508"/>
                </a:lnTo>
                <a:cubicBezTo>
                  <a:pt x="15271" y="21600"/>
                  <a:pt x="15674" y="21417"/>
                  <a:pt x="15860" y="21088"/>
                </a:cubicBezTo>
                <a:lnTo>
                  <a:pt x="16122" y="21146"/>
                </a:lnTo>
                <a:cubicBezTo>
                  <a:pt x="16600" y="21256"/>
                  <a:pt x="17099" y="21073"/>
                  <a:pt x="17372" y="20687"/>
                </a:cubicBezTo>
                <a:lnTo>
                  <a:pt x="19629" y="17503"/>
                </a:lnTo>
                <a:cubicBezTo>
                  <a:pt x="19783" y="17285"/>
                  <a:pt x="19851" y="17023"/>
                  <a:pt x="19819" y="16763"/>
                </a:cubicBezTo>
                <a:lnTo>
                  <a:pt x="19773" y="16394"/>
                </a:lnTo>
                <a:cubicBezTo>
                  <a:pt x="20024" y="16227"/>
                  <a:pt x="20489" y="15867"/>
                  <a:pt x="20929" y="15259"/>
                </a:cubicBezTo>
                <a:cubicBezTo>
                  <a:pt x="21573" y="14369"/>
                  <a:pt x="21546" y="10172"/>
                  <a:pt x="21546" y="10172"/>
                </a:cubicBezTo>
                <a:cubicBezTo>
                  <a:pt x="21546" y="4562"/>
                  <a:pt x="16731" y="13"/>
                  <a:pt x="10785" y="0"/>
                </a:cubicBezTo>
                <a:cubicBezTo>
                  <a:pt x="10781" y="0"/>
                  <a:pt x="10777" y="0"/>
                  <a:pt x="10773" y="0"/>
                </a:cubicBezTo>
                <a:cubicBezTo>
                  <a:pt x="10769" y="0"/>
                  <a:pt x="10765" y="0"/>
                  <a:pt x="10761" y="0"/>
                </a:cubicBezTo>
                <a:close/>
              </a:path>
            </a:pathLst>
          </a:custGeom>
          <a:solidFill>
            <a:srgbClr val="FFCC00"/>
          </a:solidFill>
          <a:ln w="12700" cap="flat">
            <a:noFill/>
            <a:miter lim="400000"/>
          </a:ln>
          <a:effectLst/>
        </p:spPr>
        <p:txBody>
          <a:bodyPr wrap="square" lIns="50770" tIns="50770" rIns="50770" bIns="50770" numCol="1" anchor="ctr">
            <a:noAutofit/>
          </a:bodyPr>
          <a:lstStyle/>
          <a:p>
            <a:pPr algn="ctr" defTabSz="825417">
              <a:lnSpc>
                <a:spcPts val="5999"/>
              </a:lnSpc>
              <a:spcBef>
                <a:spcPts val="3000"/>
              </a:spcBef>
              <a:defRPr sz="4800" baseline="6250"/>
            </a:pPr>
            <a:endParaRPr sz="4800">
              <a:solidFill>
                <a:schemeClr val="bg1"/>
              </a:solidFill>
            </a:endParaRPr>
          </a:p>
        </p:txBody>
      </p:sp>
      <p:sp>
        <p:nvSpPr>
          <p:cNvPr id="320" name="Music">
            <a:extLst>
              <a:ext uri="{FF2B5EF4-FFF2-40B4-BE49-F238E27FC236}">
                <a16:creationId xmlns:a16="http://schemas.microsoft.com/office/drawing/2014/main" id="{F4AF6FE0-F072-DC4F-A4FA-F1AF2F584BA8}"/>
              </a:ext>
            </a:extLst>
          </p:cNvPr>
          <p:cNvSpPr txBox="1"/>
          <p:nvPr/>
        </p:nvSpPr>
        <p:spPr>
          <a:xfrm>
            <a:off x="-187872" y="6961091"/>
            <a:ext cx="4913028" cy="720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sz="3200" baseline="0" dirty="0">
                <a:solidFill>
                  <a:schemeClr val="bg1"/>
                </a:solidFill>
              </a:rPr>
              <a:t>Music</a:t>
            </a:r>
          </a:p>
        </p:txBody>
      </p:sp>
      <p:sp>
        <p:nvSpPr>
          <p:cNvPr id="321" name="Well engineered features">
            <a:extLst>
              <a:ext uri="{FF2B5EF4-FFF2-40B4-BE49-F238E27FC236}">
                <a16:creationId xmlns:a16="http://schemas.microsoft.com/office/drawing/2014/main" id="{DC291705-7176-4146-A26D-29D4D5370D10}"/>
              </a:ext>
            </a:extLst>
          </p:cNvPr>
          <p:cNvSpPr txBox="1"/>
          <p:nvPr/>
        </p:nvSpPr>
        <p:spPr>
          <a:xfrm>
            <a:off x="12931775" y="3492102"/>
            <a:ext cx="9871075" cy="1023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770" tIns="50770" rIns="50770" bIns="50770" anchor="ctr"/>
          <a:lstStyle>
            <a:lvl1pPr defTabSz="825500">
              <a:lnSpc>
                <a:spcPts val="6000"/>
              </a:lnSpc>
              <a:spcBef>
                <a:spcPts val="3000"/>
              </a:spcBef>
              <a:defRPr sz="4600" baseline="6521"/>
            </a:lvl1pPr>
          </a:lstStyle>
          <a:p>
            <a:pPr algn="ctr"/>
            <a:r>
              <a:rPr lang="en-US" sz="3200" baseline="0" dirty="0">
                <a:solidFill>
                  <a:schemeClr val="bg1"/>
                </a:solidFill>
              </a:rPr>
              <a:t>Well engineered features</a:t>
            </a:r>
          </a:p>
        </p:txBody>
      </p:sp>
      <p:pic>
        <p:nvPicPr>
          <p:cNvPr id="365" name="Image" descr="Image">
            <a:extLst>
              <a:ext uri="{FF2B5EF4-FFF2-40B4-BE49-F238E27FC236}">
                <a16:creationId xmlns:a16="http://schemas.microsoft.com/office/drawing/2014/main" id="{21A3D4E6-9BB7-4244-AD42-19A924A2788C}"/>
              </a:ext>
            </a:extLst>
          </p:cNvPr>
          <p:cNvPicPr>
            <a:picLocks noChangeAspect="1"/>
          </p:cNvPicPr>
          <p:nvPr/>
        </p:nvPicPr>
        <p:blipFill>
          <a:blip r:embed="rId4"/>
          <a:srcRect/>
          <a:stretch>
            <a:fillRect/>
          </a:stretch>
        </p:blipFill>
        <p:spPr>
          <a:xfrm>
            <a:off x="5551227" y="11094443"/>
            <a:ext cx="1937272" cy="1929028"/>
          </a:xfrm>
          <a:prstGeom prst="rect">
            <a:avLst/>
          </a:prstGeom>
          <a:ln w="12700">
            <a:miter lim="400000"/>
          </a:ln>
          <a:effectLst>
            <a:outerShdw blurRad="254000" dist="127000" dir="5400000" rotWithShape="0">
              <a:srgbClr val="000000">
                <a:alpha val="70000"/>
              </a:srgbClr>
            </a:outerShdw>
          </a:effectLst>
        </p:spPr>
      </p:pic>
      <p:graphicFrame>
        <p:nvGraphicFramePr>
          <p:cNvPr id="366" name="Table">
            <a:extLst>
              <a:ext uri="{FF2B5EF4-FFF2-40B4-BE49-F238E27FC236}">
                <a16:creationId xmlns:a16="http://schemas.microsoft.com/office/drawing/2014/main" id="{3B750296-689C-AE4E-BF94-BD0FEE82EE2E}"/>
              </a:ext>
            </a:extLst>
          </p:cNvPr>
          <p:cNvGraphicFramePr/>
          <p:nvPr>
            <p:extLst/>
          </p:nvPr>
        </p:nvGraphicFramePr>
        <p:xfrm>
          <a:off x="12931775" y="4911278"/>
          <a:ext cx="9898220" cy="2982608"/>
        </p:xfrm>
        <a:graphic>
          <a:graphicData uri="http://schemas.openxmlformats.org/drawingml/2006/table">
            <a:tbl>
              <a:tblPr/>
              <a:tblGrid>
                <a:gridCol w="2474555">
                  <a:extLst>
                    <a:ext uri="{9D8B030D-6E8A-4147-A177-3AD203B41FA5}">
                      <a16:colId xmlns:a16="http://schemas.microsoft.com/office/drawing/2014/main" val="20000"/>
                    </a:ext>
                  </a:extLst>
                </a:gridCol>
                <a:gridCol w="2474555">
                  <a:extLst>
                    <a:ext uri="{9D8B030D-6E8A-4147-A177-3AD203B41FA5}">
                      <a16:colId xmlns:a16="http://schemas.microsoft.com/office/drawing/2014/main" val="20001"/>
                    </a:ext>
                  </a:extLst>
                </a:gridCol>
                <a:gridCol w="2474555">
                  <a:extLst>
                    <a:ext uri="{9D8B030D-6E8A-4147-A177-3AD203B41FA5}">
                      <a16:colId xmlns:a16="http://schemas.microsoft.com/office/drawing/2014/main" val="20002"/>
                    </a:ext>
                  </a:extLst>
                </a:gridCol>
                <a:gridCol w="2474555">
                  <a:extLst>
                    <a:ext uri="{9D8B030D-6E8A-4147-A177-3AD203B41FA5}">
                      <a16:colId xmlns:a16="http://schemas.microsoft.com/office/drawing/2014/main" val="20003"/>
                    </a:ext>
                  </a:extLst>
                </a:gridCol>
              </a:tblGrid>
              <a:tr h="745652">
                <a:tc>
                  <a:txBody>
                    <a:bodyPr/>
                    <a:lstStyle/>
                    <a:p>
                      <a:pPr algn="ctr" defTabSz="825500">
                        <a:lnSpc>
                          <a:spcPct val="90000"/>
                        </a:lnSpc>
                        <a:spcBef>
                          <a:spcPts val="500"/>
                        </a:spcBef>
                        <a:defRPr sz="1800"/>
                      </a:pPr>
                      <a:r>
                        <a:rPr sz="2400" b="1" baseline="12500" dirty="0">
                          <a:solidFill>
                            <a:schemeClr val="bg1"/>
                          </a:solidFill>
                        </a:rPr>
                        <a:t>Music track length</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12700">
                      <a:miter lim="400000"/>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1" baseline="12500" dirty="0">
                          <a:solidFill>
                            <a:schemeClr val="bg1"/>
                          </a:solidFill>
                        </a:rPr>
                        <a:t>Year</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a:miter lim="400000"/>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1" baseline="12500">
                          <a:solidFill>
                            <a:schemeClr val="bg1"/>
                          </a:solidFill>
                        </a:rPr>
                        <a:t>Rating</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a:miter lim="400000"/>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1" baseline="12500" dirty="0">
                          <a:solidFill>
                            <a:schemeClr val="bg1"/>
                          </a:solidFill>
                        </a:rPr>
                        <a:t>Label</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12700">
                      <a:miter lim="400000"/>
                    </a:lnT>
                    <a:lnB w="381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0"/>
                  </a:ext>
                </a:extLst>
              </a:tr>
              <a:tr h="745652">
                <a:tc>
                  <a:txBody>
                    <a:bodyPr/>
                    <a:lstStyle/>
                    <a:p>
                      <a:pPr algn="ctr" defTabSz="825500">
                        <a:lnSpc>
                          <a:spcPct val="90000"/>
                        </a:lnSpc>
                        <a:spcBef>
                          <a:spcPts val="500"/>
                        </a:spcBef>
                        <a:defRPr sz="1800"/>
                      </a:pPr>
                      <a:r>
                        <a:rPr sz="2400" baseline="12500">
                          <a:solidFill>
                            <a:schemeClr val="bg1"/>
                          </a:solidFill>
                        </a:rPr>
                        <a:t>2</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1990</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3</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1</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1"/>
                  </a:ext>
                </a:extLst>
              </a:tr>
              <a:tr h="745652">
                <a:tc>
                  <a:txBody>
                    <a:bodyPr/>
                    <a:lstStyle/>
                    <a:p>
                      <a:pPr algn="ctr" defTabSz="825500">
                        <a:lnSpc>
                          <a:spcPct val="90000"/>
                        </a:lnSpc>
                        <a:spcBef>
                          <a:spcPts val="500"/>
                        </a:spcBef>
                        <a:defRPr sz="1800"/>
                      </a:pPr>
                      <a:r>
                        <a:rPr sz="2400" baseline="12500">
                          <a:solidFill>
                            <a:schemeClr val="bg1"/>
                          </a:solidFill>
                        </a:rPr>
                        <a:t>3</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a:solidFill>
                            <a:schemeClr val="bg1"/>
                          </a:solidFill>
                        </a:rPr>
                        <a:t>1950</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5</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0</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2"/>
                  </a:ext>
                </a:extLst>
              </a:tr>
              <a:tr h="745652">
                <a:tc>
                  <a:txBody>
                    <a:bodyPr/>
                    <a:lstStyle/>
                    <a:p>
                      <a:pPr algn="ctr" defTabSz="825500">
                        <a:lnSpc>
                          <a:spcPct val="90000"/>
                        </a:lnSpc>
                        <a:spcBef>
                          <a:spcPts val="500"/>
                        </a:spcBef>
                        <a:defRPr sz="1800"/>
                      </a:pPr>
                      <a:r>
                        <a:rPr sz="2400" baseline="12500">
                          <a:solidFill>
                            <a:schemeClr val="bg1"/>
                          </a:solidFill>
                        </a:rPr>
                        <a:t>15</a:t>
                      </a:r>
                    </a:p>
                  </a:txBody>
                  <a:tcPr marL="0" marR="0" marT="0" marB="0" anchor="ctr" horzOverflow="overflow">
                    <a:lnL w="12700">
                      <a:miter lim="400000"/>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a:miter lim="400000"/>
                    </a:lnB>
                    <a:solidFill>
                      <a:schemeClr val="tx1"/>
                    </a:solidFill>
                  </a:tcPr>
                </a:tc>
                <a:tc>
                  <a:txBody>
                    <a:bodyPr/>
                    <a:lstStyle/>
                    <a:p>
                      <a:pPr algn="ctr" defTabSz="825500">
                        <a:lnSpc>
                          <a:spcPct val="90000"/>
                        </a:lnSpc>
                        <a:spcBef>
                          <a:spcPts val="500"/>
                        </a:spcBef>
                        <a:defRPr sz="1800"/>
                      </a:pPr>
                      <a:r>
                        <a:rPr sz="2400" baseline="12500">
                          <a:solidFill>
                            <a:schemeClr val="bg1"/>
                          </a:solidFill>
                        </a:rPr>
                        <a:t>1970</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a:miter lim="400000"/>
                    </a:lnB>
                    <a:solidFill>
                      <a:schemeClr val="tx1"/>
                    </a:solidFill>
                  </a:tcPr>
                </a:tc>
                <a:tc>
                  <a:txBody>
                    <a:bodyPr/>
                    <a:lstStyle/>
                    <a:p>
                      <a:pPr algn="ctr" defTabSz="825500">
                        <a:lnSpc>
                          <a:spcPct val="90000"/>
                        </a:lnSpc>
                        <a:spcBef>
                          <a:spcPts val="500"/>
                        </a:spcBef>
                        <a:defRPr sz="1800"/>
                      </a:pPr>
                      <a:r>
                        <a:rPr sz="2400" baseline="12500">
                          <a:solidFill>
                            <a:schemeClr val="bg1"/>
                          </a:solidFill>
                        </a:rPr>
                        <a:t>4</a:t>
                      </a:r>
                    </a:p>
                  </a:txBody>
                  <a:tcPr marL="0" marR="0" marT="0" marB="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a:miter lim="400000"/>
                    </a:lnB>
                    <a:solidFill>
                      <a:schemeClr val="tx1"/>
                    </a:solidFill>
                  </a:tcPr>
                </a:tc>
                <a:tc>
                  <a:txBody>
                    <a:bodyPr/>
                    <a:lstStyle/>
                    <a:p>
                      <a:pPr algn="ctr" defTabSz="825500">
                        <a:lnSpc>
                          <a:spcPct val="90000"/>
                        </a:lnSpc>
                        <a:spcBef>
                          <a:spcPts val="500"/>
                        </a:spcBef>
                        <a:defRPr sz="1800"/>
                      </a:pPr>
                      <a:r>
                        <a:rPr sz="2400" baseline="12500" dirty="0">
                          <a:solidFill>
                            <a:schemeClr val="bg1"/>
                          </a:solidFill>
                        </a:rPr>
                        <a:t>1</a:t>
                      </a:r>
                    </a:p>
                  </a:txBody>
                  <a:tcPr marL="0" marR="0" marT="0" marB="0" anchor="ctr" horzOverflow="overflow">
                    <a:lnL w="38100" cap="flat" cmpd="sng" algn="ctr">
                      <a:solidFill>
                        <a:schemeClr val="bg1"/>
                      </a:solidFill>
                      <a:prstDash val="solid"/>
                      <a:round/>
                      <a:headEnd type="none" w="med" len="med"/>
                      <a:tailEnd type="none" w="med" len="med"/>
                    </a:lnL>
                    <a:lnR w="12700">
                      <a:miter lim="400000"/>
                    </a:lnR>
                    <a:lnT w="38100" cap="flat" cmpd="sng" algn="ctr">
                      <a:solidFill>
                        <a:schemeClr val="bg1"/>
                      </a:solidFill>
                      <a:prstDash val="solid"/>
                      <a:round/>
                      <a:headEnd type="none" w="med" len="med"/>
                      <a:tailEnd type="none" w="med" len="med"/>
                    </a:lnT>
                    <a:lnB w="12700">
                      <a:miter lim="400000"/>
                    </a:lnB>
                    <a:solidFill>
                      <a:schemeClr val="tx1">
                        <a:lumMod val="85000"/>
                        <a:lumOff val="15000"/>
                      </a:schemeClr>
                    </a:solidFill>
                  </a:tcPr>
                </a:tc>
                <a:extLst>
                  <a:ext uri="{0D108BD9-81ED-4DB2-BD59-A6C34878D82A}">
                    <a16:rowId xmlns:a16="http://schemas.microsoft.com/office/drawing/2014/main" val="10003"/>
                  </a:ext>
                </a:extLst>
              </a:tr>
            </a:tbl>
          </a:graphicData>
        </a:graphic>
      </p:graphicFrame>
      <p:sp>
        <p:nvSpPr>
          <p:cNvPr id="368" name="End2End with Deep NN">
            <a:extLst>
              <a:ext uri="{FF2B5EF4-FFF2-40B4-BE49-F238E27FC236}">
                <a16:creationId xmlns:a16="http://schemas.microsoft.com/office/drawing/2014/main" id="{36873C3C-CCDB-FC4B-B446-CE86FAB19A13}"/>
              </a:ext>
            </a:extLst>
          </p:cNvPr>
          <p:cNvSpPr txBox="1"/>
          <p:nvPr/>
        </p:nvSpPr>
        <p:spPr>
          <a:xfrm>
            <a:off x="1598789" y="9670561"/>
            <a:ext cx="9861374" cy="726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770" tIns="50770" rIns="50770" bIns="50770" anchor="ctr"/>
          <a:lstStyle>
            <a:lvl1pPr defTabSz="825500">
              <a:lnSpc>
                <a:spcPts val="6000"/>
              </a:lnSpc>
              <a:spcBef>
                <a:spcPts val="3000"/>
              </a:spcBef>
              <a:defRPr sz="4600" baseline="6521"/>
            </a:lvl1pPr>
          </a:lstStyle>
          <a:p>
            <a:pPr algn="ctr"/>
            <a:r>
              <a:rPr lang="en-US" sz="3200" baseline="0" dirty="0">
                <a:solidFill>
                  <a:schemeClr val="bg1"/>
                </a:solidFill>
              </a:rPr>
              <a:t>End2End with Deep NN</a:t>
            </a:r>
          </a:p>
        </p:txBody>
      </p:sp>
      <p:sp>
        <p:nvSpPr>
          <p:cNvPr id="370" name="GBDT">
            <a:extLst>
              <a:ext uri="{FF2B5EF4-FFF2-40B4-BE49-F238E27FC236}">
                <a16:creationId xmlns:a16="http://schemas.microsoft.com/office/drawing/2014/main" id="{B5013820-8030-114D-96EA-03EF40ED9E72}"/>
              </a:ext>
            </a:extLst>
          </p:cNvPr>
          <p:cNvSpPr txBox="1"/>
          <p:nvPr/>
        </p:nvSpPr>
        <p:spPr>
          <a:xfrm>
            <a:off x="12931775" y="9708186"/>
            <a:ext cx="9851849" cy="726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770" tIns="50770" rIns="50770" bIns="50770" anchor="ctr"/>
          <a:lstStyle>
            <a:lvl1pPr defTabSz="825500">
              <a:lnSpc>
                <a:spcPts val="6000"/>
              </a:lnSpc>
              <a:spcBef>
                <a:spcPts val="3000"/>
              </a:spcBef>
              <a:defRPr sz="4600" baseline="6521"/>
            </a:lvl1pPr>
          </a:lstStyle>
          <a:p>
            <a:pPr algn="ctr"/>
            <a:r>
              <a:rPr lang="en-US" sz="3200" baseline="0" dirty="0">
                <a:solidFill>
                  <a:schemeClr val="bg1"/>
                </a:solidFill>
              </a:rPr>
              <a:t>GBDT</a:t>
            </a:r>
          </a:p>
        </p:txBody>
      </p:sp>
      <p:pic>
        <p:nvPicPr>
          <p:cNvPr id="463" name="cifar-10.png" descr="cifar-10.png">
            <a:extLst>
              <a:ext uri="{FF2B5EF4-FFF2-40B4-BE49-F238E27FC236}">
                <a16:creationId xmlns:a16="http://schemas.microsoft.com/office/drawing/2014/main" id="{C67E1EC9-626A-4948-BF4A-A06FDC1F8391}"/>
              </a:ext>
            </a:extLst>
          </p:cNvPr>
          <p:cNvPicPr>
            <a:picLocks noChangeAspect="1"/>
          </p:cNvPicPr>
          <p:nvPr/>
        </p:nvPicPr>
        <p:blipFill>
          <a:blip r:embed="rId5"/>
          <a:stretch>
            <a:fillRect/>
          </a:stretch>
        </p:blipFill>
        <p:spPr>
          <a:xfrm>
            <a:off x="7179145" y="5328502"/>
            <a:ext cx="1179332" cy="1189078"/>
          </a:xfrm>
          <a:prstGeom prst="rect">
            <a:avLst/>
          </a:prstGeom>
          <a:ln w="12700" cap="flat">
            <a:noFill/>
            <a:miter lim="400000"/>
          </a:ln>
          <a:effectLst/>
        </p:spPr>
      </p:pic>
      <p:sp>
        <p:nvSpPr>
          <p:cNvPr id="464" name="Images">
            <a:extLst>
              <a:ext uri="{FF2B5EF4-FFF2-40B4-BE49-F238E27FC236}">
                <a16:creationId xmlns:a16="http://schemas.microsoft.com/office/drawing/2014/main" id="{61AEF03B-5F4D-1F47-9330-FCA2E4A1552E}"/>
              </a:ext>
            </a:extLst>
          </p:cNvPr>
          <p:cNvSpPr txBox="1"/>
          <p:nvPr/>
        </p:nvSpPr>
        <p:spPr>
          <a:xfrm>
            <a:off x="6046750" y="6961091"/>
            <a:ext cx="3444123" cy="720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770" tIns="50770" rIns="50770" bIns="50770" numCol="1" anchor="ctr">
            <a:noAutofit/>
          </a:bodyPr>
          <a:lstStyle>
            <a:lvl1pPr algn="ctr" defTabSz="825500">
              <a:lnSpc>
                <a:spcPts val="6000"/>
              </a:lnSpc>
              <a:spcBef>
                <a:spcPts val="3000"/>
              </a:spcBef>
              <a:defRPr sz="4200" baseline="7142"/>
            </a:lvl1pPr>
          </a:lstStyle>
          <a:p>
            <a:r>
              <a:rPr lang="en-US" sz="3200" baseline="0" dirty="0">
                <a:solidFill>
                  <a:schemeClr val="bg1"/>
                </a:solidFill>
              </a:rPr>
              <a:t>Images</a:t>
            </a:r>
          </a:p>
        </p:txBody>
      </p:sp>
      <p:cxnSp>
        <p:nvCxnSpPr>
          <p:cNvPr id="175" name="Прямая со стрелкой 174">
            <a:extLst>
              <a:ext uri="{FF2B5EF4-FFF2-40B4-BE49-F238E27FC236}">
                <a16:creationId xmlns:a16="http://schemas.microsoft.com/office/drawing/2014/main" id="{56C57A3F-0DA2-794F-98E9-E9F3582ADA0C}"/>
              </a:ext>
            </a:extLst>
          </p:cNvPr>
          <p:cNvCxnSpPr>
            <a:cxnSpLocks/>
          </p:cNvCxnSpPr>
          <p:nvPr/>
        </p:nvCxnSpPr>
        <p:spPr>
          <a:xfrm>
            <a:off x="17844923" y="8591550"/>
            <a:ext cx="0" cy="733425"/>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80" name="Прямая со стрелкой 179">
            <a:extLst>
              <a:ext uri="{FF2B5EF4-FFF2-40B4-BE49-F238E27FC236}">
                <a16:creationId xmlns:a16="http://schemas.microsoft.com/office/drawing/2014/main" id="{86C60944-84F3-8C48-8B13-8BC8207F4EF7}"/>
              </a:ext>
            </a:extLst>
          </p:cNvPr>
          <p:cNvCxnSpPr>
            <a:cxnSpLocks/>
          </p:cNvCxnSpPr>
          <p:nvPr/>
        </p:nvCxnSpPr>
        <p:spPr>
          <a:xfrm>
            <a:off x="6506353" y="8591550"/>
            <a:ext cx="0" cy="733425"/>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grpSp>
        <p:nvGrpSpPr>
          <p:cNvPr id="29" name="Группа 28">
            <a:extLst>
              <a:ext uri="{FF2B5EF4-FFF2-40B4-BE49-F238E27FC236}">
                <a16:creationId xmlns:a16="http://schemas.microsoft.com/office/drawing/2014/main" id="{C0E8BE74-F758-3D48-B796-B2E3D9094575}"/>
              </a:ext>
            </a:extLst>
          </p:cNvPr>
          <p:cNvGrpSpPr/>
          <p:nvPr/>
        </p:nvGrpSpPr>
        <p:grpSpPr>
          <a:xfrm>
            <a:off x="6499597" y="1396040"/>
            <a:ext cx="11383219" cy="975685"/>
            <a:chOff x="6499597" y="1396040"/>
            <a:chExt cx="11383219" cy="975685"/>
          </a:xfrm>
        </p:grpSpPr>
        <p:grpSp>
          <p:nvGrpSpPr>
            <p:cNvPr id="28" name="Группа 27">
              <a:extLst>
                <a:ext uri="{FF2B5EF4-FFF2-40B4-BE49-F238E27FC236}">
                  <a16:creationId xmlns:a16="http://schemas.microsoft.com/office/drawing/2014/main" id="{2D239646-656E-9C4E-8DDF-108AC94375F0}"/>
                </a:ext>
              </a:extLst>
            </p:cNvPr>
            <p:cNvGrpSpPr/>
            <p:nvPr/>
          </p:nvGrpSpPr>
          <p:grpSpPr>
            <a:xfrm>
              <a:off x="15487717" y="1398396"/>
              <a:ext cx="2395099" cy="973329"/>
              <a:chOff x="15487717" y="1398396"/>
              <a:chExt cx="2395099" cy="973329"/>
            </a:xfrm>
          </p:grpSpPr>
          <p:cxnSp>
            <p:nvCxnSpPr>
              <p:cNvPr id="181" name="Прямая со стрелкой 180">
                <a:extLst>
                  <a:ext uri="{FF2B5EF4-FFF2-40B4-BE49-F238E27FC236}">
                    <a16:creationId xmlns:a16="http://schemas.microsoft.com/office/drawing/2014/main" id="{5FD4E64A-A82A-CE40-93BE-28E039B70032}"/>
                  </a:ext>
                </a:extLst>
              </p:cNvPr>
              <p:cNvCxnSpPr>
                <a:cxnSpLocks/>
              </p:cNvCxnSpPr>
              <p:nvPr/>
            </p:nvCxnSpPr>
            <p:spPr>
              <a:xfrm>
                <a:off x="17882816" y="1398396"/>
                <a:ext cx="0" cy="973329"/>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82" name="Прямая со стрелкой 181">
                <a:extLst>
                  <a:ext uri="{FF2B5EF4-FFF2-40B4-BE49-F238E27FC236}">
                    <a16:creationId xmlns:a16="http://schemas.microsoft.com/office/drawing/2014/main" id="{EF751310-87FB-2F4E-A565-BC3A89184611}"/>
                  </a:ext>
                </a:extLst>
              </p:cNvPr>
              <p:cNvCxnSpPr>
                <a:cxnSpLocks/>
              </p:cNvCxnSpPr>
              <p:nvPr/>
            </p:nvCxnSpPr>
            <p:spPr>
              <a:xfrm>
                <a:off x="15487717" y="1398396"/>
                <a:ext cx="2393168"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nvGrpSpPr>
            <p:cNvPr id="187" name="Группа 186">
              <a:extLst>
                <a:ext uri="{FF2B5EF4-FFF2-40B4-BE49-F238E27FC236}">
                  <a16:creationId xmlns:a16="http://schemas.microsoft.com/office/drawing/2014/main" id="{BBD5E823-AF87-3F41-8C64-FA73E53C610A}"/>
                </a:ext>
              </a:extLst>
            </p:cNvPr>
            <p:cNvGrpSpPr/>
            <p:nvPr/>
          </p:nvGrpSpPr>
          <p:grpSpPr>
            <a:xfrm flipH="1">
              <a:off x="6499597" y="1396040"/>
              <a:ext cx="2395099" cy="973329"/>
              <a:chOff x="15487717" y="1398396"/>
              <a:chExt cx="2395099" cy="973329"/>
            </a:xfrm>
          </p:grpSpPr>
          <p:cxnSp>
            <p:nvCxnSpPr>
              <p:cNvPr id="188" name="Прямая со стрелкой 187">
                <a:extLst>
                  <a:ext uri="{FF2B5EF4-FFF2-40B4-BE49-F238E27FC236}">
                    <a16:creationId xmlns:a16="http://schemas.microsoft.com/office/drawing/2014/main" id="{850F2B86-6030-604F-98C1-44F2BC81E435}"/>
                  </a:ext>
                </a:extLst>
              </p:cNvPr>
              <p:cNvCxnSpPr>
                <a:cxnSpLocks/>
              </p:cNvCxnSpPr>
              <p:nvPr/>
            </p:nvCxnSpPr>
            <p:spPr>
              <a:xfrm>
                <a:off x="17882816" y="1398396"/>
                <a:ext cx="0" cy="973329"/>
              </a:xfrm>
              <a:prstGeom prst="straightConnector1">
                <a:avLst/>
              </a:prstGeom>
              <a:ln w="38100" cmpd="sng">
                <a:solidFill>
                  <a:schemeClr val="bg1"/>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89" name="Прямая со стрелкой 188">
                <a:extLst>
                  <a:ext uri="{FF2B5EF4-FFF2-40B4-BE49-F238E27FC236}">
                    <a16:creationId xmlns:a16="http://schemas.microsoft.com/office/drawing/2014/main" id="{6044CB6C-2D68-7C4D-91AF-12219F27C3F9}"/>
                  </a:ext>
                </a:extLst>
              </p:cNvPr>
              <p:cNvCxnSpPr>
                <a:cxnSpLocks/>
              </p:cNvCxnSpPr>
              <p:nvPr/>
            </p:nvCxnSpPr>
            <p:spPr>
              <a:xfrm>
                <a:off x="15487717" y="1398396"/>
                <a:ext cx="2393168"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sp>
        <p:nvSpPr>
          <p:cNvPr id="4" name="Slide Number Placeholder 3">
            <a:extLst>
              <a:ext uri="{FF2B5EF4-FFF2-40B4-BE49-F238E27FC236}">
                <a16:creationId xmlns:a16="http://schemas.microsoft.com/office/drawing/2014/main" id="{28334F87-B667-9143-AD52-723133062318}"/>
              </a:ext>
            </a:extLst>
          </p:cNvPr>
          <p:cNvSpPr>
            <a:spLocks noGrp="1"/>
          </p:cNvSpPr>
          <p:nvPr>
            <p:ph type="sldNum" sz="quarter" idx="4"/>
          </p:nvPr>
        </p:nvSpPr>
        <p:spPr/>
        <p:txBody>
          <a:bodyPr/>
          <a:lstStyle/>
          <a:p>
            <a:fld id="{741C03D3-FA44-40EC-9A21-1FC4FEA3E22E}" type="slidenum">
              <a:rPr lang="ru-RU" smtClean="0"/>
              <a:pPr/>
              <a:t>4</a:t>
            </a:fld>
            <a:endParaRPr lang="ru-RU" dirty="0"/>
          </a:p>
        </p:txBody>
      </p:sp>
    </p:spTree>
    <p:extLst>
      <p:ext uri="{BB962C8B-B14F-4D97-AF65-F5344CB8AC3E}">
        <p14:creationId xmlns:p14="http://schemas.microsoft.com/office/powerpoint/2010/main" val="11465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6" name="Прямая со стрелкой 35">
            <a:extLst>
              <a:ext uri="{FF2B5EF4-FFF2-40B4-BE49-F238E27FC236}">
                <a16:creationId xmlns:a16="http://schemas.microsoft.com/office/drawing/2014/main" id="{10B761E1-EEFD-DB4A-BE6E-72DABED52A47}"/>
              </a:ext>
            </a:extLst>
          </p:cNvPr>
          <p:cNvCxnSpPr>
            <a:cxnSpLocks/>
          </p:cNvCxnSpPr>
          <p:nvPr/>
        </p:nvCxnSpPr>
        <p:spPr>
          <a:xfrm>
            <a:off x="9759675" y="4748676"/>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C9BD98EF-CC95-0741-9E6B-7223415A357D}"/>
              </a:ext>
            </a:extLst>
          </p:cNvPr>
          <p:cNvCxnSpPr>
            <a:cxnSpLocks/>
          </p:cNvCxnSpPr>
          <p:nvPr/>
        </p:nvCxnSpPr>
        <p:spPr>
          <a:xfrm>
            <a:off x="11868558" y="7580136"/>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42" name="Прямая со стрелкой 41">
            <a:extLst>
              <a:ext uri="{FF2B5EF4-FFF2-40B4-BE49-F238E27FC236}">
                <a16:creationId xmlns:a16="http://schemas.microsoft.com/office/drawing/2014/main" id="{6CE9C1FA-4485-314A-BDC1-6B169082EE44}"/>
              </a:ext>
            </a:extLst>
          </p:cNvPr>
          <p:cNvCxnSpPr>
            <a:cxnSpLocks/>
          </p:cNvCxnSpPr>
          <p:nvPr/>
        </p:nvCxnSpPr>
        <p:spPr>
          <a:xfrm>
            <a:off x="14266476" y="10424936"/>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nvGrpSpPr>
          <p:cNvPr id="53" name="Группа 52">
            <a:extLst>
              <a:ext uri="{FF2B5EF4-FFF2-40B4-BE49-F238E27FC236}">
                <a16:creationId xmlns:a16="http://schemas.microsoft.com/office/drawing/2014/main" id="{EB03812F-F006-084E-AF53-A4A5308D33E8}"/>
              </a:ext>
            </a:extLst>
          </p:cNvPr>
          <p:cNvGrpSpPr/>
          <p:nvPr/>
        </p:nvGrpSpPr>
        <p:grpSpPr>
          <a:xfrm>
            <a:off x="11693782" y="10680503"/>
            <a:ext cx="5818483" cy="272990"/>
            <a:chOff x="8325802" y="7763823"/>
            <a:chExt cx="5818483" cy="272990"/>
          </a:xfrm>
        </p:grpSpPr>
        <p:cxnSp>
          <p:nvCxnSpPr>
            <p:cNvPr id="54" name="Прямая со стрелкой 53">
              <a:extLst>
                <a:ext uri="{FF2B5EF4-FFF2-40B4-BE49-F238E27FC236}">
                  <a16:creationId xmlns:a16="http://schemas.microsoft.com/office/drawing/2014/main" id="{4B279AE3-606F-C64F-9A68-ACDE901D6043}"/>
                </a:ext>
              </a:extLst>
            </p:cNvPr>
            <p:cNvCxnSpPr>
              <a:cxnSpLocks/>
            </p:cNvCxnSpPr>
            <p:nvPr/>
          </p:nvCxnSpPr>
          <p:spPr>
            <a:xfrm>
              <a:off x="832580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55" name="Прямая со стрелкой 54">
              <a:extLst>
                <a:ext uri="{FF2B5EF4-FFF2-40B4-BE49-F238E27FC236}">
                  <a16:creationId xmlns:a16="http://schemas.microsoft.com/office/drawing/2014/main" id="{9D8D01CD-46F8-4848-B5D6-DE9435B6B06C}"/>
                </a:ext>
              </a:extLst>
            </p:cNvPr>
            <p:cNvCxnSpPr>
              <a:cxnSpLocks/>
            </p:cNvCxnSpPr>
            <p:nvPr/>
          </p:nvCxnSpPr>
          <p:spPr>
            <a:xfrm>
              <a:off x="14144285"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nvGrpSpPr>
          <p:cNvPr id="47" name="Группа 46">
            <a:extLst>
              <a:ext uri="{FF2B5EF4-FFF2-40B4-BE49-F238E27FC236}">
                <a16:creationId xmlns:a16="http://schemas.microsoft.com/office/drawing/2014/main" id="{89E988EE-1D7B-B341-B25B-00A6E5BA6EAE}"/>
              </a:ext>
            </a:extLst>
          </p:cNvPr>
          <p:cNvGrpSpPr/>
          <p:nvPr/>
        </p:nvGrpSpPr>
        <p:grpSpPr>
          <a:xfrm>
            <a:off x="8325802" y="7836503"/>
            <a:ext cx="5914115" cy="272990"/>
            <a:chOff x="8325802" y="7763823"/>
            <a:chExt cx="5914115" cy="272990"/>
          </a:xfrm>
        </p:grpSpPr>
        <p:cxnSp>
          <p:nvCxnSpPr>
            <p:cNvPr id="45" name="Прямая со стрелкой 44">
              <a:extLst>
                <a:ext uri="{FF2B5EF4-FFF2-40B4-BE49-F238E27FC236}">
                  <a16:creationId xmlns:a16="http://schemas.microsoft.com/office/drawing/2014/main" id="{0280B7CA-B286-4C45-9C39-C1D229CF1724}"/>
                </a:ext>
              </a:extLst>
            </p:cNvPr>
            <p:cNvCxnSpPr>
              <a:cxnSpLocks/>
            </p:cNvCxnSpPr>
            <p:nvPr/>
          </p:nvCxnSpPr>
          <p:spPr>
            <a:xfrm>
              <a:off x="832580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46" name="Прямая со стрелкой 45">
              <a:extLst>
                <a:ext uri="{FF2B5EF4-FFF2-40B4-BE49-F238E27FC236}">
                  <a16:creationId xmlns:a16="http://schemas.microsoft.com/office/drawing/2014/main" id="{3A3DD0F6-68DF-D945-8A82-6CC6687E83AF}"/>
                </a:ext>
              </a:extLst>
            </p:cNvPr>
            <p:cNvCxnSpPr>
              <a:cxnSpLocks/>
            </p:cNvCxnSpPr>
            <p:nvPr/>
          </p:nvCxnSpPr>
          <p:spPr>
            <a:xfrm>
              <a:off x="14239917"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grpSp>
        <p:nvGrpSpPr>
          <p:cNvPr id="48" name="Группа 47">
            <a:extLst>
              <a:ext uri="{FF2B5EF4-FFF2-40B4-BE49-F238E27FC236}">
                <a16:creationId xmlns:a16="http://schemas.microsoft.com/office/drawing/2014/main" id="{CED54B29-199F-0C45-A8A2-AB80996B4BD2}"/>
              </a:ext>
            </a:extLst>
          </p:cNvPr>
          <p:cNvGrpSpPr/>
          <p:nvPr/>
        </p:nvGrpSpPr>
        <p:grpSpPr>
          <a:xfrm>
            <a:off x="6696076" y="5010503"/>
            <a:ext cx="5167340" cy="272990"/>
            <a:chOff x="8325802" y="7763823"/>
            <a:chExt cx="5167340" cy="272990"/>
          </a:xfrm>
        </p:grpSpPr>
        <p:cxnSp>
          <p:nvCxnSpPr>
            <p:cNvPr id="49" name="Прямая со стрелкой 48">
              <a:extLst>
                <a:ext uri="{FF2B5EF4-FFF2-40B4-BE49-F238E27FC236}">
                  <a16:creationId xmlns:a16="http://schemas.microsoft.com/office/drawing/2014/main" id="{EFCCF0E8-F86C-824F-A232-4A863C4A4667}"/>
                </a:ext>
              </a:extLst>
            </p:cNvPr>
            <p:cNvCxnSpPr>
              <a:cxnSpLocks/>
            </p:cNvCxnSpPr>
            <p:nvPr/>
          </p:nvCxnSpPr>
          <p:spPr>
            <a:xfrm>
              <a:off x="832580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C5893E6-840E-BB41-AD38-D6A3E5DF0458}"/>
                </a:ext>
              </a:extLst>
            </p:cNvPr>
            <p:cNvCxnSpPr>
              <a:cxnSpLocks/>
            </p:cNvCxnSpPr>
            <p:nvPr/>
          </p:nvCxnSpPr>
          <p:spPr>
            <a:xfrm>
              <a:off x="13493142" y="7763823"/>
              <a:ext cx="0" cy="27299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grpSp>
      <p:sp>
        <p:nvSpPr>
          <p:cNvPr id="2" name="Заголовок 1">
            <a:extLst>
              <a:ext uri="{FF2B5EF4-FFF2-40B4-BE49-F238E27FC236}">
                <a16:creationId xmlns:a16="http://schemas.microsoft.com/office/drawing/2014/main" id="{1A800728-49B2-B141-AE12-9B23864287FC}"/>
              </a:ext>
            </a:extLst>
          </p:cNvPr>
          <p:cNvSpPr>
            <a:spLocks noGrp="1"/>
          </p:cNvSpPr>
          <p:nvPr>
            <p:ph type="title"/>
          </p:nvPr>
        </p:nvSpPr>
        <p:spPr/>
        <p:txBody>
          <a:bodyPr/>
          <a:lstStyle/>
          <a:p>
            <a:r>
              <a:rPr lang="en-US" dirty="0">
                <a:solidFill>
                  <a:schemeClr val="bg1"/>
                </a:solidFill>
              </a:rPr>
              <a:t>Tabular data? Decision trees!</a:t>
            </a:r>
            <a:endParaRPr lang="ru-RU" dirty="0">
              <a:solidFill>
                <a:schemeClr val="bg1"/>
              </a:solidFill>
            </a:endParaRPr>
          </a:p>
        </p:txBody>
      </p:sp>
      <p:grpSp>
        <p:nvGrpSpPr>
          <p:cNvPr id="6" name="Группа 5">
            <a:extLst>
              <a:ext uri="{FF2B5EF4-FFF2-40B4-BE49-F238E27FC236}">
                <a16:creationId xmlns:a16="http://schemas.microsoft.com/office/drawing/2014/main" id="{E2AC90D6-280B-5144-AAC6-1A443EACB96F}"/>
              </a:ext>
            </a:extLst>
          </p:cNvPr>
          <p:cNvGrpSpPr/>
          <p:nvPr/>
        </p:nvGrpSpPr>
        <p:grpSpPr>
          <a:xfrm>
            <a:off x="1846362" y="2429102"/>
            <a:ext cx="20974050" cy="10274476"/>
            <a:chOff x="1343025" y="2001838"/>
            <a:chExt cx="20974050" cy="10274476"/>
          </a:xfrm>
        </p:grpSpPr>
        <p:sp>
          <p:nvSpPr>
            <p:cNvPr id="7" name="Прямоугольник 6">
              <a:extLst>
                <a:ext uri="{FF2B5EF4-FFF2-40B4-BE49-F238E27FC236}">
                  <a16:creationId xmlns:a16="http://schemas.microsoft.com/office/drawing/2014/main" id="{92A6CC71-B116-0F46-A202-0D80141EC593}"/>
                </a:ext>
              </a:extLst>
            </p:cNvPr>
            <p:cNvSpPr/>
            <p:nvPr/>
          </p:nvSpPr>
          <p:spPr>
            <a:xfrm>
              <a:off x="1343025" y="2001838"/>
              <a:ext cx="20974050" cy="10274476"/>
            </a:xfrm>
            <a:prstGeom prst="rect">
              <a:avLst/>
            </a:prstGeom>
            <a:noFill/>
            <a:ln>
              <a:noFill/>
            </a:ln>
          </p:spPr>
        </p:sp>
        <p:sp>
          <p:nvSpPr>
            <p:cNvPr id="14" name="Ромб 13">
              <a:extLst>
                <a:ext uri="{FF2B5EF4-FFF2-40B4-BE49-F238E27FC236}">
                  <a16:creationId xmlns:a16="http://schemas.microsoft.com/office/drawing/2014/main" id="{974F877F-AF95-844A-A564-7F5BE7F11413}"/>
                </a:ext>
              </a:extLst>
            </p:cNvPr>
            <p:cNvSpPr/>
            <p:nvPr/>
          </p:nvSpPr>
          <p:spPr>
            <a:xfrm>
              <a:off x="7254663" y="2035497"/>
              <a:ext cx="4032875" cy="2333057"/>
            </a:xfrm>
            <a:prstGeom prst="diamond">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Полилиния 14">
              <a:extLst>
                <a:ext uri="{FF2B5EF4-FFF2-40B4-BE49-F238E27FC236}">
                  <a16:creationId xmlns:a16="http://schemas.microsoft.com/office/drawing/2014/main" id="{36717B23-90AD-0247-B21E-BE726C677BD4}"/>
                </a:ext>
              </a:extLst>
            </p:cNvPr>
            <p:cNvSpPr/>
            <p:nvPr/>
          </p:nvSpPr>
          <p:spPr>
            <a:xfrm>
              <a:off x="7737767" y="2304092"/>
              <a:ext cx="3019192" cy="1724624"/>
            </a:xfrm>
            <a:custGeom>
              <a:avLst/>
              <a:gdLst>
                <a:gd name="connsiteX0" fmla="*/ 0 w 2586936"/>
                <a:gd name="connsiteY0" fmla="*/ 0 h 1724624"/>
                <a:gd name="connsiteX1" fmla="*/ 2586936 w 2586936"/>
                <a:gd name="connsiteY1" fmla="*/ 0 h 1724624"/>
                <a:gd name="connsiteX2" fmla="*/ 2586936 w 2586936"/>
                <a:gd name="connsiteY2" fmla="*/ 1724624 h 1724624"/>
                <a:gd name="connsiteX3" fmla="*/ 0 w 2586936"/>
                <a:gd name="connsiteY3" fmla="*/ 1724624 h 1724624"/>
                <a:gd name="connsiteX4" fmla="*/ 0 w 2586936"/>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936" h="1724624">
                  <a:moveTo>
                    <a:pt x="0" y="0"/>
                  </a:moveTo>
                  <a:lnTo>
                    <a:pt x="2586936" y="0"/>
                  </a:lnTo>
                  <a:lnTo>
                    <a:pt x="2586936"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400" kern="1200" dirty="0">
                  <a:solidFill>
                    <a:schemeClr val="tx1"/>
                  </a:solidFill>
                </a:rPr>
                <a:t>Animal</a:t>
              </a:r>
              <a:r>
                <a:rPr lang="ru-RU" sz="4000" kern="1200" dirty="0">
                  <a:solidFill>
                    <a:schemeClr val="tx1"/>
                  </a:solidFill>
                </a:rPr>
                <a:t>?</a:t>
              </a:r>
            </a:p>
          </p:txBody>
        </p:sp>
        <p:sp>
          <p:nvSpPr>
            <p:cNvPr id="16" name="Овал 15">
              <a:extLst>
                <a:ext uri="{FF2B5EF4-FFF2-40B4-BE49-F238E27FC236}">
                  <a16:creationId xmlns:a16="http://schemas.microsoft.com/office/drawing/2014/main" id="{72525858-135C-8E43-951A-10E25C860BF1}"/>
                </a:ext>
              </a:extLst>
            </p:cNvPr>
            <p:cNvSpPr/>
            <p:nvPr/>
          </p:nvSpPr>
          <p:spPr>
            <a:xfrm>
              <a:off x="5367730" y="4888113"/>
              <a:ext cx="1724624" cy="1724624"/>
            </a:xfrm>
            <a:prstGeom prst="ellipse">
              <a:avLst/>
            </a:prstGeom>
            <a:solidFill>
              <a:schemeClr val="bg2"/>
            </a:solidFill>
            <a:ln w="63500">
              <a:solidFill>
                <a:schemeClr val="tx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17" name="Полилиния 16">
              <a:extLst>
                <a:ext uri="{FF2B5EF4-FFF2-40B4-BE49-F238E27FC236}">
                  <a16:creationId xmlns:a16="http://schemas.microsoft.com/office/drawing/2014/main" id="{87160767-CDF2-B44B-86E7-F163D5444482}"/>
                </a:ext>
              </a:extLst>
            </p:cNvPr>
            <p:cNvSpPr/>
            <p:nvPr/>
          </p:nvSpPr>
          <p:spPr>
            <a:xfrm>
              <a:off x="5303200" y="5198276"/>
              <a:ext cx="1853684" cy="1154461"/>
            </a:xfrm>
            <a:custGeom>
              <a:avLst/>
              <a:gdLst>
                <a:gd name="connsiteX0" fmla="*/ 0 w 1565458"/>
                <a:gd name="connsiteY0" fmla="*/ 0 h 1025685"/>
                <a:gd name="connsiteX1" fmla="*/ 1565458 w 1565458"/>
                <a:gd name="connsiteY1" fmla="*/ 0 h 1025685"/>
                <a:gd name="connsiteX2" fmla="*/ 1565458 w 1565458"/>
                <a:gd name="connsiteY2" fmla="*/ 1025685 h 1025685"/>
                <a:gd name="connsiteX3" fmla="*/ 0 w 1565458"/>
                <a:gd name="connsiteY3" fmla="*/ 1025685 h 1025685"/>
                <a:gd name="connsiteX4" fmla="*/ 0 w 1565458"/>
                <a:gd name="connsiteY4" fmla="*/ 0 h 1025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58" h="1025685">
                  <a:moveTo>
                    <a:pt x="0" y="0"/>
                  </a:moveTo>
                  <a:lnTo>
                    <a:pt x="1565458" y="0"/>
                  </a:lnTo>
                  <a:lnTo>
                    <a:pt x="1565458" y="1025685"/>
                  </a:lnTo>
                  <a:lnTo>
                    <a:pt x="0" y="10256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000" kern="1200" dirty="0">
                  <a:solidFill>
                    <a:schemeClr val="tx1"/>
                  </a:solidFill>
                </a:rPr>
                <a:t>Not a cat</a:t>
              </a:r>
              <a:endParaRPr lang="ru-RU" sz="4000" kern="1200" dirty="0">
                <a:solidFill>
                  <a:schemeClr val="tx1"/>
                </a:solidFill>
              </a:endParaRPr>
            </a:p>
          </p:txBody>
        </p:sp>
        <p:sp>
          <p:nvSpPr>
            <p:cNvPr id="18" name="Ромб 17">
              <a:extLst>
                <a:ext uri="{FF2B5EF4-FFF2-40B4-BE49-F238E27FC236}">
                  <a16:creationId xmlns:a16="http://schemas.microsoft.com/office/drawing/2014/main" id="{B8949128-CF83-8A4A-B918-EB393082497E}"/>
                </a:ext>
              </a:extLst>
            </p:cNvPr>
            <p:cNvSpPr/>
            <p:nvPr/>
          </p:nvSpPr>
          <p:spPr>
            <a:xfrm>
              <a:off x="9331511" y="4836257"/>
              <a:ext cx="4067422" cy="2363759"/>
            </a:xfrm>
            <a:prstGeom prst="diamond">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Полилиния 18">
              <a:extLst>
                <a:ext uri="{FF2B5EF4-FFF2-40B4-BE49-F238E27FC236}">
                  <a16:creationId xmlns:a16="http://schemas.microsoft.com/office/drawing/2014/main" id="{4D83A7DC-91CA-5C4D-8392-ACA30A4AFDA0}"/>
                </a:ext>
              </a:extLst>
            </p:cNvPr>
            <p:cNvSpPr/>
            <p:nvPr/>
          </p:nvSpPr>
          <p:spPr>
            <a:xfrm>
              <a:off x="10109275" y="5065284"/>
              <a:ext cx="2586936" cy="1724624"/>
            </a:xfrm>
            <a:custGeom>
              <a:avLst/>
              <a:gdLst>
                <a:gd name="connsiteX0" fmla="*/ 0 w 2586936"/>
                <a:gd name="connsiteY0" fmla="*/ 0 h 1724624"/>
                <a:gd name="connsiteX1" fmla="*/ 2586936 w 2586936"/>
                <a:gd name="connsiteY1" fmla="*/ 0 h 1724624"/>
                <a:gd name="connsiteX2" fmla="*/ 2586936 w 2586936"/>
                <a:gd name="connsiteY2" fmla="*/ 1724624 h 1724624"/>
                <a:gd name="connsiteX3" fmla="*/ 0 w 2586936"/>
                <a:gd name="connsiteY3" fmla="*/ 1724624 h 1724624"/>
                <a:gd name="connsiteX4" fmla="*/ 0 w 2586936"/>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936" h="1724624">
                  <a:moveTo>
                    <a:pt x="0" y="0"/>
                  </a:moveTo>
                  <a:lnTo>
                    <a:pt x="2586936" y="0"/>
                  </a:lnTo>
                  <a:lnTo>
                    <a:pt x="2586936"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4000" dirty="0">
                  <a:solidFill>
                    <a:schemeClr val="tx1"/>
                  </a:solidFill>
                </a:rPr>
                <a:t>Have whiskers</a:t>
              </a:r>
              <a:r>
                <a:rPr lang="ru-RU" sz="4000" kern="1200" dirty="0">
                  <a:solidFill>
                    <a:schemeClr val="tx1"/>
                  </a:solidFill>
                </a:rPr>
                <a:t>?</a:t>
              </a:r>
            </a:p>
          </p:txBody>
        </p:sp>
        <p:sp>
          <p:nvSpPr>
            <p:cNvPr id="20" name="Овал 19">
              <a:extLst>
                <a:ext uri="{FF2B5EF4-FFF2-40B4-BE49-F238E27FC236}">
                  <a16:creationId xmlns:a16="http://schemas.microsoft.com/office/drawing/2014/main" id="{86B511D2-6DE2-ED42-A863-6F6A4F4FADCA}"/>
                </a:ext>
              </a:extLst>
            </p:cNvPr>
            <p:cNvSpPr/>
            <p:nvPr/>
          </p:nvSpPr>
          <p:spPr>
            <a:xfrm>
              <a:off x="6960153" y="7696129"/>
              <a:ext cx="1724624" cy="1724624"/>
            </a:xfrm>
            <a:prstGeom prst="ellipse">
              <a:avLst/>
            </a:prstGeom>
            <a:solidFill>
              <a:schemeClr val="bg2"/>
            </a:solidFill>
            <a:ln w="63500">
              <a:solidFill>
                <a:schemeClr val="tx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2" name="Ромб 21">
              <a:extLst>
                <a:ext uri="{FF2B5EF4-FFF2-40B4-BE49-F238E27FC236}">
                  <a16:creationId xmlns:a16="http://schemas.microsoft.com/office/drawing/2014/main" id="{5BEC488B-76EC-E741-A22C-B2120190B7B2}"/>
                </a:ext>
              </a:extLst>
            </p:cNvPr>
            <p:cNvSpPr/>
            <p:nvPr/>
          </p:nvSpPr>
          <p:spPr>
            <a:xfrm>
              <a:off x="11749933" y="7674988"/>
              <a:ext cx="4020357" cy="2333444"/>
            </a:xfrm>
            <a:prstGeom prst="diamond">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Полилиния 22">
              <a:extLst>
                <a:ext uri="{FF2B5EF4-FFF2-40B4-BE49-F238E27FC236}">
                  <a16:creationId xmlns:a16="http://schemas.microsoft.com/office/drawing/2014/main" id="{4DCFFAE1-0981-744C-BC2B-49924E9386E4}"/>
                </a:ext>
              </a:extLst>
            </p:cNvPr>
            <p:cNvSpPr/>
            <p:nvPr/>
          </p:nvSpPr>
          <p:spPr>
            <a:xfrm>
              <a:off x="12578590" y="7972931"/>
              <a:ext cx="2586936" cy="1724624"/>
            </a:xfrm>
            <a:custGeom>
              <a:avLst/>
              <a:gdLst>
                <a:gd name="connsiteX0" fmla="*/ 0 w 2586936"/>
                <a:gd name="connsiteY0" fmla="*/ 0 h 1724624"/>
                <a:gd name="connsiteX1" fmla="*/ 2586936 w 2586936"/>
                <a:gd name="connsiteY1" fmla="*/ 0 h 1724624"/>
                <a:gd name="connsiteX2" fmla="*/ 2586936 w 2586936"/>
                <a:gd name="connsiteY2" fmla="*/ 1724624 h 1724624"/>
                <a:gd name="connsiteX3" fmla="*/ 0 w 2586936"/>
                <a:gd name="connsiteY3" fmla="*/ 1724624 h 1724624"/>
                <a:gd name="connsiteX4" fmla="*/ 0 w 2586936"/>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6936" h="1724624">
                  <a:moveTo>
                    <a:pt x="0" y="0"/>
                  </a:moveTo>
                  <a:lnTo>
                    <a:pt x="2586936" y="0"/>
                  </a:lnTo>
                  <a:lnTo>
                    <a:pt x="2586936"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400" kern="1200" dirty="0">
                  <a:solidFill>
                    <a:schemeClr val="tx1"/>
                  </a:solidFill>
                </a:rPr>
                <a:t>Purrs</a:t>
              </a:r>
              <a:r>
                <a:rPr lang="ru-RU" sz="4000" kern="1200" dirty="0">
                  <a:solidFill>
                    <a:schemeClr val="tx1"/>
                  </a:solidFill>
                </a:rPr>
                <a:t>?</a:t>
              </a:r>
            </a:p>
          </p:txBody>
        </p:sp>
        <p:sp>
          <p:nvSpPr>
            <p:cNvPr id="24" name="Овал 23">
              <a:extLst>
                <a:ext uri="{FF2B5EF4-FFF2-40B4-BE49-F238E27FC236}">
                  <a16:creationId xmlns:a16="http://schemas.microsoft.com/office/drawing/2014/main" id="{88000F3A-F7B0-284E-8D14-64C204C72ABC}"/>
                </a:ext>
              </a:extLst>
            </p:cNvPr>
            <p:cNvSpPr/>
            <p:nvPr/>
          </p:nvSpPr>
          <p:spPr>
            <a:xfrm>
              <a:off x="10328133" y="10530549"/>
              <a:ext cx="1724624" cy="1724624"/>
            </a:xfrm>
            <a:prstGeom prst="ellipse">
              <a:avLst/>
            </a:prstGeom>
            <a:solidFill>
              <a:schemeClr val="bg2"/>
            </a:solidFill>
            <a:ln w="63500">
              <a:solidFill>
                <a:schemeClr val="tx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6" name="Овал 25">
              <a:extLst>
                <a:ext uri="{FF2B5EF4-FFF2-40B4-BE49-F238E27FC236}">
                  <a16:creationId xmlns:a16="http://schemas.microsoft.com/office/drawing/2014/main" id="{FFEF8A51-2814-1445-873F-26020AFE8E2A}"/>
                </a:ext>
              </a:extLst>
            </p:cNvPr>
            <p:cNvSpPr/>
            <p:nvPr/>
          </p:nvSpPr>
          <p:spPr>
            <a:xfrm>
              <a:off x="16146617" y="10530549"/>
              <a:ext cx="1724624" cy="1724624"/>
            </a:xfrm>
            <a:prstGeom prst="ellipse">
              <a:avLst/>
            </a:prstGeom>
            <a:solidFill>
              <a:schemeClr val="bg2"/>
            </a:solidFill>
            <a:ln w="63500">
              <a:solidFill>
                <a:schemeClr val="accent2"/>
              </a:solidFill>
            </a:ln>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27" name="Полилиния 26">
              <a:extLst>
                <a:ext uri="{FF2B5EF4-FFF2-40B4-BE49-F238E27FC236}">
                  <a16:creationId xmlns:a16="http://schemas.microsoft.com/office/drawing/2014/main" id="{CCF199C4-4F4E-8247-A35F-D11AE9A60192}"/>
                </a:ext>
              </a:extLst>
            </p:cNvPr>
            <p:cNvSpPr/>
            <p:nvPr/>
          </p:nvSpPr>
          <p:spPr>
            <a:xfrm>
              <a:off x="16146617" y="10551210"/>
              <a:ext cx="1724624" cy="1724624"/>
            </a:xfrm>
            <a:custGeom>
              <a:avLst/>
              <a:gdLst>
                <a:gd name="connsiteX0" fmla="*/ 0 w 943248"/>
                <a:gd name="connsiteY0" fmla="*/ 0 h 1724624"/>
                <a:gd name="connsiteX1" fmla="*/ 943248 w 943248"/>
                <a:gd name="connsiteY1" fmla="*/ 0 h 1724624"/>
                <a:gd name="connsiteX2" fmla="*/ 943248 w 943248"/>
                <a:gd name="connsiteY2" fmla="*/ 1724624 h 1724624"/>
                <a:gd name="connsiteX3" fmla="*/ 0 w 943248"/>
                <a:gd name="connsiteY3" fmla="*/ 1724624 h 1724624"/>
                <a:gd name="connsiteX4" fmla="*/ 0 w 943248"/>
                <a:gd name="connsiteY4" fmla="*/ 0 h 17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48" h="1724624">
                  <a:moveTo>
                    <a:pt x="0" y="0"/>
                  </a:moveTo>
                  <a:lnTo>
                    <a:pt x="943248" y="0"/>
                  </a:lnTo>
                  <a:lnTo>
                    <a:pt x="943248" y="1724624"/>
                  </a:lnTo>
                  <a:lnTo>
                    <a:pt x="0" y="172462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4000" kern="1200" dirty="0">
                  <a:solidFill>
                    <a:schemeClr val="tx1"/>
                  </a:solidFill>
                </a:rPr>
                <a:t>Cat!</a:t>
              </a:r>
              <a:endParaRPr lang="ru-RU" sz="4000" kern="1200" dirty="0">
                <a:solidFill>
                  <a:schemeClr val="tx1"/>
                </a:solidFill>
              </a:endParaRPr>
            </a:p>
          </p:txBody>
        </p:sp>
      </p:grpSp>
      <p:sp>
        <p:nvSpPr>
          <p:cNvPr id="28" name="Полилиния 27">
            <a:extLst>
              <a:ext uri="{FF2B5EF4-FFF2-40B4-BE49-F238E27FC236}">
                <a16:creationId xmlns:a16="http://schemas.microsoft.com/office/drawing/2014/main" id="{9656B7DC-F7E5-004B-9F07-ADF0B29ACB54}"/>
              </a:ext>
            </a:extLst>
          </p:cNvPr>
          <p:cNvSpPr/>
          <p:nvPr/>
        </p:nvSpPr>
        <p:spPr>
          <a:xfrm>
            <a:off x="7398960" y="8461353"/>
            <a:ext cx="1853684" cy="1154461"/>
          </a:xfrm>
          <a:custGeom>
            <a:avLst/>
            <a:gdLst>
              <a:gd name="connsiteX0" fmla="*/ 0 w 1565458"/>
              <a:gd name="connsiteY0" fmla="*/ 0 h 1025685"/>
              <a:gd name="connsiteX1" fmla="*/ 1565458 w 1565458"/>
              <a:gd name="connsiteY1" fmla="*/ 0 h 1025685"/>
              <a:gd name="connsiteX2" fmla="*/ 1565458 w 1565458"/>
              <a:gd name="connsiteY2" fmla="*/ 1025685 h 1025685"/>
              <a:gd name="connsiteX3" fmla="*/ 0 w 1565458"/>
              <a:gd name="connsiteY3" fmla="*/ 1025685 h 1025685"/>
              <a:gd name="connsiteX4" fmla="*/ 0 w 1565458"/>
              <a:gd name="connsiteY4" fmla="*/ 0 h 1025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58" h="1025685">
                <a:moveTo>
                  <a:pt x="0" y="0"/>
                </a:moveTo>
                <a:lnTo>
                  <a:pt x="1565458" y="0"/>
                </a:lnTo>
                <a:lnTo>
                  <a:pt x="1565458" y="1025685"/>
                </a:lnTo>
                <a:lnTo>
                  <a:pt x="0" y="10256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4000" dirty="0">
                <a:solidFill>
                  <a:schemeClr val="tx1"/>
                </a:solidFill>
              </a:rPr>
              <a:t>Not a cat</a:t>
            </a:r>
            <a:endParaRPr lang="ru-RU" sz="4000" dirty="0">
              <a:solidFill>
                <a:schemeClr val="tx1"/>
              </a:solidFill>
            </a:endParaRPr>
          </a:p>
        </p:txBody>
      </p:sp>
      <p:sp>
        <p:nvSpPr>
          <p:cNvPr id="29" name="Полилиния 28">
            <a:extLst>
              <a:ext uri="{FF2B5EF4-FFF2-40B4-BE49-F238E27FC236}">
                <a16:creationId xmlns:a16="http://schemas.microsoft.com/office/drawing/2014/main" id="{827E5C41-DF1A-DD42-9269-0CEFE84D0018}"/>
              </a:ext>
            </a:extLst>
          </p:cNvPr>
          <p:cNvSpPr/>
          <p:nvPr/>
        </p:nvSpPr>
        <p:spPr>
          <a:xfrm>
            <a:off x="10766940" y="11295773"/>
            <a:ext cx="1853684" cy="1154461"/>
          </a:xfrm>
          <a:custGeom>
            <a:avLst/>
            <a:gdLst>
              <a:gd name="connsiteX0" fmla="*/ 0 w 1565458"/>
              <a:gd name="connsiteY0" fmla="*/ 0 h 1025685"/>
              <a:gd name="connsiteX1" fmla="*/ 1565458 w 1565458"/>
              <a:gd name="connsiteY1" fmla="*/ 0 h 1025685"/>
              <a:gd name="connsiteX2" fmla="*/ 1565458 w 1565458"/>
              <a:gd name="connsiteY2" fmla="*/ 1025685 h 1025685"/>
              <a:gd name="connsiteX3" fmla="*/ 0 w 1565458"/>
              <a:gd name="connsiteY3" fmla="*/ 1025685 h 1025685"/>
              <a:gd name="connsiteX4" fmla="*/ 0 w 1565458"/>
              <a:gd name="connsiteY4" fmla="*/ 0 h 1025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58" h="1025685">
                <a:moveTo>
                  <a:pt x="0" y="0"/>
                </a:moveTo>
                <a:lnTo>
                  <a:pt x="1565458" y="0"/>
                </a:lnTo>
                <a:lnTo>
                  <a:pt x="1565458" y="1025685"/>
                </a:lnTo>
                <a:lnTo>
                  <a:pt x="0" y="10256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4000" dirty="0">
                <a:solidFill>
                  <a:schemeClr val="tx1"/>
                </a:solidFill>
              </a:rPr>
              <a:t>Not a cat</a:t>
            </a:r>
            <a:endParaRPr lang="ru-RU" sz="4000" dirty="0">
              <a:solidFill>
                <a:schemeClr val="tx1"/>
              </a:solidFill>
            </a:endParaRPr>
          </a:p>
        </p:txBody>
      </p:sp>
      <p:sp>
        <p:nvSpPr>
          <p:cNvPr id="30" name="TextBox 29">
            <a:extLst>
              <a:ext uri="{FF2B5EF4-FFF2-40B4-BE49-F238E27FC236}">
                <a16:creationId xmlns:a16="http://schemas.microsoft.com/office/drawing/2014/main" id="{DF73DA45-CBB3-A746-9CE1-4ED905084EFA}"/>
              </a:ext>
            </a:extLst>
          </p:cNvPr>
          <p:cNvSpPr txBox="1"/>
          <p:nvPr/>
        </p:nvSpPr>
        <p:spPr>
          <a:xfrm>
            <a:off x="6735749" y="4407067"/>
            <a:ext cx="1208692" cy="914400"/>
          </a:xfrm>
          <a:prstGeom prst="rect">
            <a:avLst/>
          </a:prstGeom>
          <a:noFill/>
        </p:spPr>
        <p:txBody>
          <a:bodyPr wrap="none" lIns="0" tIns="0" rIns="0" bIns="0" rtlCol="0">
            <a:noAutofit/>
          </a:bodyPr>
          <a:lstStyle/>
          <a:p>
            <a:pPr algn="l"/>
            <a:r>
              <a:rPr lang="en-US" sz="3200" dirty="0">
                <a:solidFill>
                  <a:schemeClr val="bg1"/>
                </a:solidFill>
              </a:rPr>
              <a:t>No</a:t>
            </a:r>
            <a:endParaRPr lang="ru-RU" sz="3200" dirty="0">
              <a:solidFill>
                <a:schemeClr val="bg1"/>
              </a:solidFill>
            </a:endParaRPr>
          </a:p>
        </p:txBody>
      </p:sp>
      <p:sp>
        <p:nvSpPr>
          <p:cNvPr id="31" name="TextBox 30">
            <a:extLst>
              <a:ext uri="{FF2B5EF4-FFF2-40B4-BE49-F238E27FC236}">
                <a16:creationId xmlns:a16="http://schemas.microsoft.com/office/drawing/2014/main" id="{DEF8FBF5-2654-D841-8C67-9502EB8C5BC4}"/>
              </a:ext>
            </a:extLst>
          </p:cNvPr>
          <p:cNvSpPr txBox="1"/>
          <p:nvPr/>
        </p:nvSpPr>
        <p:spPr>
          <a:xfrm>
            <a:off x="8325802" y="7205834"/>
            <a:ext cx="1252834" cy="914400"/>
          </a:xfrm>
          <a:prstGeom prst="rect">
            <a:avLst/>
          </a:prstGeom>
          <a:noFill/>
        </p:spPr>
        <p:txBody>
          <a:bodyPr wrap="none" lIns="0" tIns="0" rIns="0" bIns="0" rtlCol="0">
            <a:noAutofit/>
          </a:bodyPr>
          <a:lstStyle/>
          <a:p>
            <a:r>
              <a:rPr lang="en-US" sz="3200" dirty="0">
                <a:solidFill>
                  <a:schemeClr val="bg1"/>
                </a:solidFill>
              </a:rPr>
              <a:t>No</a:t>
            </a:r>
            <a:endParaRPr lang="ru-RU" sz="3200" dirty="0">
              <a:solidFill>
                <a:schemeClr val="bg1"/>
              </a:solidFill>
            </a:endParaRPr>
          </a:p>
        </p:txBody>
      </p:sp>
      <p:sp>
        <p:nvSpPr>
          <p:cNvPr id="32" name="TextBox 31">
            <a:extLst>
              <a:ext uri="{FF2B5EF4-FFF2-40B4-BE49-F238E27FC236}">
                <a16:creationId xmlns:a16="http://schemas.microsoft.com/office/drawing/2014/main" id="{7F6375DA-ED6D-1C48-BFBD-C4C7F86B69CE}"/>
              </a:ext>
            </a:extLst>
          </p:cNvPr>
          <p:cNvSpPr txBox="1"/>
          <p:nvPr/>
        </p:nvSpPr>
        <p:spPr>
          <a:xfrm>
            <a:off x="11693782" y="10004180"/>
            <a:ext cx="1050498" cy="914400"/>
          </a:xfrm>
          <a:prstGeom prst="rect">
            <a:avLst/>
          </a:prstGeom>
          <a:noFill/>
        </p:spPr>
        <p:txBody>
          <a:bodyPr wrap="none" lIns="0" tIns="0" rIns="0" bIns="0" rtlCol="0">
            <a:noAutofit/>
          </a:bodyPr>
          <a:lstStyle/>
          <a:p>
            <a:r>
              <a:rPr lang="en-US" sz="3200" dirty="0">
                <a:solidFill>
                  <a:schemeClr val="bg1"/>
                </a:solidFill>
              </a:rPr>
              <a:t>No</a:t>
            </a:r>
            <a:endParaRPr lang="ru-RU" sz="3200" dirty="0">
              <a:solidFill>
                <a:schemeClr val="bg1"/>
              </a:solidFill>
            </a:endParaRPr>
          </a:p>
        </p:txBody>
      </p:sp>
      <p:sp>
        <p:nvSpPr>
          <p:cNvPr id="33" name="TextBox 32">
            <a:extLst>
              <a:ext uri="{FF2B5EF4-FFF2-40B4-BE49-F238E27FC236}">
                <a16:creationId xmlns:a16="http://schemas.microsoft.com/office/drawing/2014/main" id="{4860C44F-1862-824B-8352-B1D406F17E07}"/>
              </a:ext>
            </a:extLst>
          </p:cNvPr>
          <p:cNvSpPr txBox="1"/>
          <p:nvPr/>
        </p:nvSpPr>
        <p:spPr>
          <a:xfrm>
            <a:off x="10949423" y="4388240"/>
            <a:ext cx="919135" cy="914400"/>
          </a:xfrm>
          <a:prstGeom prst="rect">
            <a:avLst/>
          </a:prstGeom>
          <a:noFill/>
        </p:spPr>
        <p:txBody>
          <a:bodyPr wrap="none" lIns="0" tIns="0" rIns="0" bIns="0" rtlCol="0">
            <a:noAutofit/>
          </a:bodyPr>
          <a:lstStyle/>
          <a:p>
            <a:pPr algn="r"/>
            <a:r>
              <a:rPr lang="en-US" sz="3200" dirty="0">
                <a:solidFill>
                  <a:schemeClr val="bg1"/>
                </a:solidFill>
              </a:rPr>
              <a:t>Yes</a:t>
            </a:r>
            <a:endParaRPr lang="ru-RU" sz="3200" dirty="0">
              <a:solidFill>
                <a:schemeClr val="bg1"/>
              </a:solidFill>
            </a:endParaRPr>
          </a:p>
        </p:txBody>
      </p:sp>
      <p:sp>
        <p:nvSpPr>
          <p:cNvPr id="34" name="TextBox 33">
            <a:extLst>
              <a:ext uri="{FF2B5EF4-FFF2-40B4-BE49-F238E27FC236}">
                <a16:creationId xmlns:a16="http://schemas.microsoft.com/office/drawing/2014/main" id="{BC0DB24A-AAD4-AA47-8864-F82929A9305F}"/>
              </a:ext>
            </a:extLst>
          </p:cNvPr>
          <p:cNvSpPr txBox="1"/>
          <p:nvPr/>
        </p:nvSpPr>
        <p:spPr>
          <a:xfrm>
            <a:off x="13492981" y="7164570"/>
            <a:ext cx="746936" cy="914400"/>
          </a:xfrm>
          <a:prstGeom prst="rect">
            <a:avLst/>
          </a:prstGeom>
          <a:noFill/>
        </p:spPr>
        <p:txBody>
          <a:bodyPr wrap="none" lIns="0" tIns="0" rIns="0" bIns="0" rtlCol="0">
            <a:noAutofit/>
          </a:bodyPr>
          <a:lstStyle/>
          <a:p>
            <a:pPr algn="r"/>
            <a:r>
              <a:rPr lang="en-US" sz="3200" dirty="0">
                <a:solidFill>
                  <a:schemeClr val="bg1"/>
                </a:solidFill>
              </a:rPr>
              <a:t>Yes</a:t>
            </a:r>
            <a:endParaRPr lang="ru-RU" sz="3200" dirty="0">
              <a:solidFill>
                <a:schemeClr val="bg1"/>
              </a:solidFill>
            </a:endParaRPr>
          </a:p>
          <a:p>
            <a:pPr algn="r"/>
            <a:endParaRPr lang="ru-RU" sz="3200" dirty="0">
              <a:solidFill>
                <a:schemeClr val="bg1"/>
              </a:solidFill>
            </a:endParaRPr>
          </a:p>
        </p:txBody>
      </p:sp>
      <p:sp>
        <p:nvSpPr>
          <p:cNvPr id="35" name="TextBox 34">
            <a:extLst>
              <a:ext uri="{FF2B5EF4-FFF2-40B4-BE49-F238E27FC236}">
                <a16:creationId xmlns:a16="http://schemas.microsoft.com/office/drawing/2014/main" id="{BEABFACC-EE14-7D48-9A0F-E3CEEA857B69}"/>
              </a:ext>
            </a:extLst>
          </p:cNvPr>
          <p:cNvSpPr txBox="1"/>
          <p:nvPr/>
        </p:nvSpPr>
        <p:spPr>
          <a:xfrm>
            <a:off x="16671748" y="10004180"/>
            <a:ext cx="840517" cy="914400"/>
          </a:xfrm>
          <a:prstGeom prst="rect">
            <a:avLst/>
          </a:prstGeom>
          <a:noFill/>
        </p:spPr>
        <p:txBody>
          <a:bodyPr wrap="none" lIns="0" tIns="0" rIns="0" bIns="0" rtlCol="0">
            <a:noAutofit/>
          </a:bodyPr>
          <a:lstStyle/>
          <a:p>
            <a:pPr algn="r"/>
            <a:r>
              <a:rPr lang="en-US" sz="3200" dirty="0">
                <a:solidFill>
                  <a:schemeClr val="bg1"/>
                </a:solidFill>
              </a:rPr>
              <a:t>Yes</a:t>
            </a:r>
            <a:endParaRPr lang="ru-RU" sz="3200" dirty="0">
              <a:solidFill>
                <a:schemeClr val="bg1"/>
              </a:solidFill>
            </a:endParaRPr>
          </a:p>
        </p:txBody>
      </p:sp>
      <p:cxnSp>
        <p:nvCxnSpPr>
          <p:cNvPr id="37" name="Прямая со стрелкой 36">
            <a:extLst>
              <a:ext uri="{FF2B5EF4-FFF2-40B4-BE49-F238E27FC236}">
                <a16:creationId xmlns:a16="http://schemas.microsoft.com/office/drawing/2014/main" id="{BE2B12F7-2A39-3F4F-B7D3-DFF266730AA3}"/>
              </a:ext>
            </a:extLst>
          </p:cNvPr>
          <p:cNvCxnSpPr>
            <a:cxnSpLocks/>
          </p:cNvCxnSpPr>
          <p:nvPr/>
        </p:nvCxnSpPr>
        <p:spPr>
          <a:xfrm flipH="1">
            <a:off x="6696078" y="5021666"/>
            <a:ext cx="5167338"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CA832850-20E0-164D-A1F1-DA70C6BF7F8C}"/>
              </a:ext>
            </a:extLst>
          </p:cNvPr>
          <p:cNvCxnSpPr>
            <a:cxnSpLocks/>
          </p:cNvCxnSpPr>
          <p:nvPr/>
        </p:nvCxnSpPr>
        <p:spPr>
          <a:xfrm flipH="1">
            <a:off x="8325802" y="7853126"/>
            <a:ext cx="5914116"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186CE6EB-F0BB-4C49-A101-D0D04B18CB96}"/>
              </a:ext>
            </a:extLst>
          </p:cNvPr>
          <p:cNvCxnSpPr>
            <a:cxnSpLocks/>
          </p:cNvCxnSpPr>
          <p:nvPr/>
        </p:nvCxnSpPr>
        <p:spPr>
          <a:xfrm flipH="1">
            <a:off x="11693782" y="10697926"/>
            <a:ext cx="5818483" cy="0"/>
          </a:xfrm>
          <a:prstGeom prst="straightConnector1">
            <a:avLst/>
          </a:prstGeom>
          <a:ln w="38100" cmpd="sng">
            <a:solidFill>
              <a:schemeClr val="bg1"/>
            </a:solidFill>
            <a:prstDash val="solid"/>
            <a:headEnd type="none" w="lg" len="med"/>
            <a:tailEnd type="none" w="lg" len="med"/>
          </a:ln>
        </p:spPr>
        <p:style>
          <a:lnRef idx="2">
            <a:schemeClr val="accent1"/>
          </a:lnRef>
          <a:fillRef idx="0">
            <a:schemeClr val="accent1"/>
          </a:fillRef>
          <a:effectRef idx="1">
            <a:schemeClr val="accent1"/>
          </a:effectRef>
          <a:fontRef idx="minor">
            <a:schemeClr val="tx1"/>
          </a:fontRef>
        </p:style>
      </p:cxnSp>
      <p:sp>
        <p:nvSpPr>
          <p:cNvPr id="5" name="Slide Number Placeholder 4">
            <a:extLst>
              <a:ext uri="{FF2B5EF4-FFF2-40B4-BE49-F238E27FC236}">
                <a16:creationId xmlns:a16="http://schemas.microsoft.com/office/drawing/2014/main" id="{500C9C49-6B50-6C47-B76E-7242C5FF9685}"/>
              </a:ext>
            </a:extLst>
          </p:cNvPr>
          <p:cNvSpPr>
            <a:spLocks noGrp="1"/>
          </p:cNvSpPr>
          <p:nvPr>
            <p:ph type="sldNum" sz="quarter" idx="4"/>
          </p:nvPr>
        </p:nvSpPr>
        <p:spPr/>
        <p:txBody>
          <a:bodyPr/>
          <a:lstStyle/>
          <a:p>
            <a:fld id="{741C03D3-FA44-40EC-9A21-1FC4FEA3E22E}" type="slidenum">
              <a:rPr lang="ru-RU" smtClean="0"/>
              <a:pPr/>
              <a:t>5</a:t>
            </a:fld>
            <a:endParaRPr lang="ru-RU" dirty="0"/>
          </a:p>
        </p:txBody>
      </p:sp>
    </p:spTree>
    <p:extLst>
      <p:ext uri="{BB962C8B-B14F-4D97-AF65-F5344CB8AC3E}">
        <p14:creationId xmlns:p14="http://schemas.microsoft.com/office/powerpoint/2010/main" val="141600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51" name="Gradient boosted decision trees"/>
          <p:cNvSpPr txBox="1">
            <a:spLocks noGrp="1"/>
          </p:cNvSpPr>
          <p:nvPr>
            <p:ph type="title"/>
          </p:nvPr>
        </p:nvSpPr>
        <p:spPr>
          <a:prstGeom prst="rect">
            <a:avLst/>
          </a:prstGeom>
        </p:spPr>
        <p:txBody>
          <a:bodyPr/>
          <a:lstStyle>
            <a:lvl1pPr algn="ctr"/>
          </a:lstStyle>
          <a:p>
            <a:pPr algn="l"/>
            <a:r>
              <a:rPr lang="en-US" dirty="0">
                <a:solidFill>
                  <a:schemeClr val="bg1"/>
                </a:solidFill>
              </a:rPr>
              <a:t>Gradient boosted decision trees</a:t>
            </a:r>
            <a:endParaRPr dirty="0">
              <a:solidFill>
                <a:schemeClr val="bg1"/>
              </a:solidFill>
            </a:endParaRPr>
          </a:p>
        </p:txBody>
      </p:sp>
      <p:grpSp>
        <p:nvGrpSpPr>
          <p:cNvPr id="662" name="Группа 187"/>
          <p:cNvGrpSpPr/>
          <p:nvPr/>
        </p:nvGrpSpPr>
        <p:grpSpPr>
          <a:xfrm>
            <a:off x="1718022" y="7702873"/>
            <a:ext cx="2194157" cy="2293710"/>
            <a:chOff x="0" y="0"/>
            <a:chExt cx="2194298" cy="2293858"/>
          </a:xfrm>
        </p:grpSpPr>
        <p:sp>
          <p:nvSpPr>
            <p:cNvPr id="653" name="Прямая соединительная линия 116"/>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4" name="Прямая соединительная линия 117"/>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5" name="Прямая соединительная линия 119"/>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6" name="Прямая соединительная линия 121"/>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57" name="Овал 123"/>
            <p:cNvSpPr/>
            <p:nvPr/>
          </p:nvSpPr>
          <p:spPr>
            <a:xfrm rot="16200000" flipH="1">
              <a:off x="-1" y="1888803"/>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58" name="Овал 124"/>
            <p:cNvSpPr/>
            <p:nvPr/>
          </p:nvSpPr>
          <p:spPr>
            <a:xfrm rot="16200000" flipH="1">
              <a:off x="818495" y="1897857"/>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59" name="Овал 126"/>
            <p:cNvSpPr/>
            <p:nvPr/>
          </p:nvSpPr>
          <p:spPr>
            <a:xfrm rot="16200000" flipH="1">
              <a:off x="1084493" y="0"/>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60" name="Овал 127"/>
            <p:cNvSpPr/>
            <p:nvPr/>
          </p:nvSpPr>
          <p:spPr>
            <a:xfrm rot="16200000" flipH="1">
              <a:off x="1798298" y="1117346"/>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61" name="Овал 128"/>
            <p:cNvSpPr/>
            <p:nvPr/>
          </p:nvSpPr>
          <p:spPr>
            <a:xfrm rot="16200000" flipH="1">
              <a:off x="435955" y="1117346"/>
              <a:ext cx="396002"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688" name="Group"/>
          <p:cNvGrpSpPr/>
          <p:nvPr/>
        </p:nvGrpSpPr>
        <p:grpSpPr>
          <a:xfrm>
            <a:off x="5788606" y="7702873"/>
            <a:ext cx="5368487" cy="2293710"/>
            <a:chOff x="0" y="0"/>
            <a:chExt cx="5368836" cy="2293858"/>
          </a:xfrm>
        </p:grpSpPr>
        <p:sp>
          <p:nvSpPr>
            <p:cNvPr id="663" name="TextBox 3"/>
            <p:cNvSpPr txBox="1"/>
            <p:nvPr/>
          </p:nvSpPr>
          <p:spPr>
            <a:xfrm>
              <a:off x="2287415" y="524041"/>
              <a:ext cx="632257" cy="1310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spAutoFit/>
            </a:bodyPr>
            <a:lstStyle>
              <a:lvl1pPr>
                <a:defRPr sz="8000"/>
              </a:lvl1pPr>
            </a:lstStyle>
            <a:p>
              <a:r>
                <a:rPr sz="7999">
                  <a:solidFill>
                    <a:schemeClr val="bg1"/>
                  </a:solidFill>
                </a:rPr>
                <a:t>+</a:t>
              </a:r>
            </a:p>
          </p:txBody>
        </p:sp>
        <p:grpSp>
          <p:nvGrpSpPr>
            <p:cNvPr id="677" name="Группа 190"/>
            <p:cNvGrpSpPr/>
            <p:nvPr/>
          </p:nvGrpSpPr>
          <p:grpSpPr>
            <a:xfrm>
              <a:off x="2724286" y="-1"/>
              <a:ext cx="2644551" cy="2293860"/>
              <a:chOff x="0" y="0"/>
              <a:chExt cx="2644550" cy="2293858"/>
            </a:xfrm>
          </p:grpSpPr>
          <p:sp>
            <p:nvSpPr>
              <p:cNvPr id="664" name="Прямая соединительная линия 165"/>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5" name="Прямая соединительная линия 166"/>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6" name="Прямая соединительная линия 167"/>
              <p:cNvSpPr/>
              <p:nvPr/>
            </p:nvSpPr>
            <p:spPr>
              <a:xfrm flipH="1" flipV="1">
                <a:off x="2049843" y="1483833"/>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7" name="Прямая соединительная линия 168"/>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8" name="Прямая соединительная линия 169"/>
              <p:cNvSpPr/>
              <p:nvPr/>
            </p:nvSpPr>
            <p:spPr>
              <a:xfrm flipV="1">
                <a:off x="1586693" y="1492805"/>
                <a:ext cx="297974" cy="49324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69" name="Прямая соединительная линия 170"/>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70" name="Овал 171"/>
              <p:cNvSpPr/>
              <p:nvPr/>
            </p:nvSpPr>
            <p:spPr>
              <a:xfrm rot="16200000" flipH="1">
                <a:off x="138916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1" name="Овал 172"/>
              <p:cNvSpPr/>
              <p:nvPr/>
            </p:nvSpPr>
            <p:spPr>
              <a:xfrm rot="16200000" flipH="1">
                <a:off x="-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2" name="Овал 173"/>
              <p:cNvSpPr/>
              <p:nvPr/>
            </p:nvSpPr>
            <p:spPr>
              <a:xfrm rot="16200000" flipH="1">
                <a:off x="818495" y="1897857"/>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3" name="Овал 174"/>
              <p:cNvSpPr/>
              <p:nvPr/>
            </p:nvSpPr>
            <p:spPr>
              <a:xfrm rot="16200000" flipH="1">
                <a:off x="2248549"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4" name="Овал 175"/>
              <p:cNvSpPr/>
              <p:nvPr/>
            </p:nvSpPr>
            <p:spPr>
              <a:xfrm rot="16200000" flipH="1">
                <a:off x="1084493" y="0"/>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5" name="Овал 176"/>
              <p:cNvSpPr/>
              <p:nvPr/>
            </p:nvSpPr>
            <p:spPr>
              <a:xfrm rot="16200000" flipH="1">
                <a:off x="1798298" y="1117346"/>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76" name="Овал 177"/>
              <p:cNvSpPr/>
              <p:nvPr/>
            </p:nvSpPr>
            <p:spPr>
              <a:xfrm rot="16200000" flipH="1">
                <a:off x="435955" y="1117346"/>
                <a:ext cx="396002"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687" name="Группа 188"/>
            <p:cNvGrpSpPr/>
            <p:nvPr/>
          </p:nvGrpSpPr>
          <p:grpSpPr>
            <a:xfrm>
              <a:off x="-1" y="-1"/>
              <a:ext cx="2194300" cy="2293860"/>
              <a:chOff x="0" y="0"/>
              <a:chExt cx="2194298" cy="2293858"/>
            </a:xfrm>
          </p:grpSpPr>
          <p:sp>
            <p:nvSpPr>
              <p:cNvPr id="678" name="Прямая соединительная линия 178"/>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79" name="Прямая соединительная линия 179"/>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80" name="Прямая соединительная линия 180"/>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81" name="Прямая соединительная линия 181"/>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82" name="Овал 182"/>
              <p:cNvSpPr/>
              <p:nvPr/>
            </p:nvSpPr>
            <p:spPr>
              <a:xfrm rot="16200000" flipH="1">
                <a:off x="-1" y="1888803"/>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3" name="Овал 183"/>
              <p:cNvSpPr/>
              <p:nvPr/>
            </p:nvSpPr>
            <p:spPr>
              <a:xfrm rot="16200000" flipH="1">
                <a:off x="818495" y="1897857"/>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4" name="Овал 184"/>
              <p:cNvSpPr/>
              <p:nvPr/>
            </p:nvSpPr>
            <p:spPr>
              <a:xfrm rot="16200000" flipH="1">
                <a:off x="1084493" y="0"/>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5" name="Овал 185"/>
              <p:cNvSpPr/>
              <p:nvPr/>
            </p:nvSpPr>
            <p:spPr>
              <a:xfrm rot="16200000" flipH="1">
                <a:off x="1798298" y="1117346"/>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86" name="Овал 186"/>
              <p:cNvSpPr/>
              <p:nvPr/>
            </p:nvSpPr>
            <p:spPr>
              <a:xfrm rot="16200000" flipH="1">
                <a:off x="435955" y="1117346"/>
                <a:ext cx="396002"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grpSp>
        <p:nvGrpSpPr>
          <p:cNvPr id="731" name="Group"/>
          <p:cNvGrpSpPr/>
          <p:nvPr/>
        </p:nvGrpSpPr>
        <p:grpSpPr>
          <a:xfrm>
            <a:off x="12777588" y="7583317"/>
            <a:ext cx="10042825" cy="2457414"/>
            <a:chOff x="-1" y="-1"/>
            <a:chExt cx="10043477" cy="2457572"/>
          </a:xfrm>
        </p:grpSpPr>
        <p:sp>
          <p:nvSpPr>
            <p:cNvPr id="689" name="TextBox 132"/>
            <p:cNvSpPr txBox="1"/>
            <p:nvPr/>
          </p:nvSpPr>
          <p:spPr>
            <a:xfrm>
              <a:off x="5746759" y="1146930"/>
              <a:ext cx="1093837" cy="1310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spAutoFit/>
            </a:bodyPr>
            <a:lstStyle>
              <a:lvl1pPr>
                <a:defRPr sz="8000"/>
              </a:lvl1pPr>
            </a:lstStyle>
            <a:p>
              <a:r>
                <a:rPr sz="7999" dirty="0">
                  <a:solidFill>
                    <a:schemeClr val="bg1"/>
                  </a:solidFill>
                </a:rPr>
                <a:t>…</a:t>
              </a:r>
            </a:p>
          </p:txBody>
        </p:sp>
        <p:sp>
          <p:nvSpPr>
            <p:cNvPr id="690" name="TextBox 191"/>
            <p:cNvSpPr txBox="1"/>
            <p:nvPr/>
          </p:nvSpPr>
          <p:spPr>
            <a:xfrm>
              <a:off x="2287415" y="524041"/>
              <a:ext cx="632257" cy="1310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spAutoFit/>
            </a:bodyPr>
            <a:lstStyle>
              <a:lvl1pPr>
                <a:defRPr sz="8000"/>
              </a:lvl1pPr>
            </a:lstStyle>
            <a:p>
              <a:r>
                <a:rPr sz="7999">
                  <a:solidFill>
                    <a:schemeClr val="bg1"/>
                  </a:solidFill>
                </a:rPr>
                <a:t>+</a:t>
              </a:r>
            </a:p>
          </p:txBody>
        </p:sp>
        <p:grpSp>
          <p:nvGrpSpPr>
            <p:cNvPr id="704" name="Группа 192"/>
            <p:cNvGrpSpPr/>
            <p:nvPr/>
          </p:nvGrpSpPr>
          <p:grpSpPr>
            <a:xfrm>
              <a:off x="2724284" y="-1"/>
              <a:ext cx="2644551" cy="2293860"/>
              <a:chOff x="0" y="0"/>
              <a:chExt cx="2644550" cy="2293858"/>
            </a:xfrm>
          </p:grpSpPr>
          <p:sp>
            <p:nvSpPr>
              <p:cNvPr id="691" name="Прямая соединительная линия 193"/>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2" name="Прямая соединительная линия 194"/>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3" name="Прямая соединительная линия 195"/>
              <p:cNvSpPr/>
              <p:nvPr/>
            </p:nvSpPr>
            <p:spPr>
              <a:xfrm flipH="1" flipV="1">
                <a:off x="2049843" y="1483833"/>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4" name="Прямая соединительная линия 196"/>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5" name="Прямая соединительная линия 197"/>
              <p:cNvSpPr/>
              <p:nvPr/>
            </p:nvSpPr>
            <p:spPr>
              <a:xfrm flipV="1">
                <a:off x="1586693" y="1492805"/>
                <a:ext cx="297974" cy="49324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6" name="Прямая соединительная линия 198"/>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697" name="Овал 199"/>
              <p:cNvSpPr/>
              <p:nvPr/>
            </p:nvSpPr>
            <p:spPr>
              <a:xfrm rot="16200000" flipH="1">
                <a:off x="138916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98" name="Овал 200"/>
              <p:cNvSpPr/>
              <p:nvPr/>
            </p:nvSpPr>
            <p:spPr>
              <a:xfrm rot="16200000" flipH="1">
                <a:off x="-1"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699" name="Овал 201"/>
              <p:cNvSpPr/>
              <p:nvPr/>
            </p:nvSpPr>
            <p:spPr>
              <a:xfrm rot="16200000" flipH="1">
                <a:off x="818495" y="1897857"/>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0" name="Овал 202"/>
              <p:cNvSpPr/>
              <p:nvPr/>
            </p:nvSpPr>
            <p:spPr>
              <a:xfrm rot="16200000" flipH="1">
                <a:off x="2248549" y="1888803"/>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1" name="Овал 203"/>
              <p:cNvSpPr/>
              <p:nvPr/>
            </p:nvSpPr>
            <p:spPr>
              <a:xfrm rot="16200000" flipH="1">
                <a:off x="1084493" y="0"/>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2" name="Овал 204"/>
              <p:cNvSpPr/>
              <p:nvPr/>
            </p:nvSpPr>
            <p:spPr>
              <a:xfrm rot="16200000" flipH="1">
                <a:off x="1798298" y="1117346"/>
                <a:ext cx="396001"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03" name="Овал 205"/>
              <p:cNvSpPr/>
              <p:nvPr/>
            </p:nvSpPr>
            <p:spPr>
              <a:xfrm rot="16200000" flipH="1">
                <a:off x="435955" y="1117346"/>
                <a:ext cx="396002" cy="396001"/>
              </a:xfrm>
              <a:prstGeom prst="ellipse">
                <a:avLst/>
              </a:prstGeom>
              <a:solidFill>
                <a:schemeClr val="accent5"/>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grpSp>
          <p:nvGrpSpPr>
            <p:cNvPr id="714" name="Группа 206"/>
            <p:cNvGrpSpPr/>
            <p:nvPr/>
          </p:nvGrpSpPr>
          <p:grpSpPr>
            <a:xfrm>
              <a:off x="-1" y="-1"/>
              <a:ext cx="2194300" cy="2293860"/>
              <a:chOff x="0" y="0"/>
              <a:chExt cx="2194298" cy="2293858"/>
            </a:xfrm>
          </p:grpSpPr>
          <p:sp>
            <p:nvSpPr>
              <p:cNvPr id="705" name="Прямая соединительная линия 207"/>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6" name="Прямая соединительная линия 208"/>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7" name="Прямая соединительная линия 209"/>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8" name="Прямая соединительная линия 210"/>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09" name="Овал 211"/>
              <p:cNvSpPr/>
              <p:nvPr/>
            </p:nvSpPr>
            <p:spPr>
              <a:xfrm rot="16200000" flipH="1">
                <a:off x="-1" y="1888803"/>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0" name="Овал 212"/>
              <p:cNvSpPr/>
              <p:nvPr/>
            </p:nvSpPr>
            <p:spPr>
              <a:xfrm rot="16200000" flipH="1">
                <a:off x="818495" y="1897857"/>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1" name="Овал 213"/>
              <p:cNvSpPr/>
              <p:nvPr/>
            </p:nvSpPr>
            <p:spPr>
              <a:xfrm rot="16200000" flipH="1">
                <a:off x="1084493" y="0"/>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2" name="Овал 214"/>
              <p:cNvSpPr/>
              <p:nvPr/>
            </p:nvSpPr>
            <p:spPr>
              <a:xfrm rot="16200000" flipH="1">
                <a:off x="1798298" y="1117346"/>
                <a:ext cx="396001"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13" name="Овал 215"/>
              <p:cNvSpPr/>
              <p:nvPr/>
            </p:nvSpPr>
            <p:spPr>
              <a:xfrm rot="16200000" flipH="1">
                <a:off x="435955" y="1117346"/>
                <a:ext cx="396002" cy="396001"/>
              </a:xfrm>
              <a:prstGeom prst="ellipse">
                <a:avLst/>
              </a:prstGeom>
              <a:solidFill>
                <a:srgbClr val="FFCC00"/>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715" name="TextBox 216"/>
            <p:cNvSpPr txBox="1"/>
            <p:nvPr/>
          </p:nvSpPr>
          <p:spPr>
            <a:xfrm>
              <a:off x="6962055" y="524041"/>
              <a:ext cx="632257" cy="1310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spAutoFit/>
            </a:bodyPr>
            <a:lstStyle>
              <a:lvl1pPr>
                <a:defRPr sz="8000"/>
              </a:lvl1pPr>
            </a:lstStyle>
            <a:p>
              <a:r>
                <a:rPr sz="7999">
                  <a:solidFill>
                    <a:schemeClr val="bg1"/>
                  </a:solidFill>
                </a:rPr>
                <a:t>+</a:t>
              </a:r>
            </a:p>
          </p:txBody>
        </p:sp>
        <p:grpSp>
          <p:nvGrpSpPr>
            <p:cNvPr id="729" name="Группа 217"/>
            <p:cNvGrpSpPr/>
            <p:nvPr/>
          </p:nvGrpSpPr>
          <p:grpSpPr>
            <a:xfrm>
              <a:off x="7398925" y="-1"/>
              <a:ext cx="2644551" cy="2293860"/>
              <a:chOff x="0" y="0"/>
              <a:chExt cx="2644550" cy="2293858"/>
            </a:xfrm>
          </p:grpSpPr>
          <p:sp>
            <p:nvSpPr>
              <p:cNvPr id="716" name="Прямая соединительная линия 218"/>
              <p:cNvSpPr/>
              <p:nvPr/>
            </p:nvSpPr>
            <p:spPr>
              <a:xfrm flipV="1">
                <a:off x="679838" y="361368"/>
                <a:ext cx="524029" cy="86743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17" name="Прямая соединительная линия 219"/>
              <p:cNvSpPr/>
              <p:nvPr/>
            </p:nvSpPr>
            <p:spPr>
              <a:xfrm flipH="1" flipV="1">
                <a:off x="1374987" y="368421"/>
                <a:ext cx="508774" cy="84218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18" name="Прямая соединительная линия 220"/>
              <p:cNvSpPr/>
              <p:nvPr/>
            </p:nvSpPr>
            <p:spPr>
              <a:xfrm flipH="1" flipV="1">
                <a:off x="2049843" y="1483833"/>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19" name="Прямая соединительная линия 221"/>
              <p:cNvSpPr/>
              <p:nvPr/>
            </p:nvSpPr>
            <p:spPr>
              <a:xfrm flipV="1">
                <a:off x="220620"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20" name="Прямая соединительная линия 222"/>
              <p:cNvSpPr/>
              <p:nvPr/>
            </p:nvSpPr>
            <p:spPr>
              <a:xfrm flipV="1">
                <a:off x="1586693" y="1492805"/>
                <a:ext cx="297974" cy="493242"/>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21" name="Прямая соединительная линия 223"/>
              <p:cNvSpPr/>
              <p:nvPr/>
            </p:nvSpPr>
            <p:spPr>
              <a:xfrm flipH="1" flipV="1">
                <a:off x="672149" y="1495796"/>
                <a:ext cx="297974" cy="493243"/>
              </a:xfrm>
              <a:prstGeom prst="line">
                <a:avLst/>
              </a:prstGeom>
              <a:noFill/>
              <a:ln w="38100" cap="rnd">
                <a:solidFill>
                  <a:srgbClr val="D9D9D9"/>
                </a:solidFill>
                <a:prstDash val="solid"/>
                <a:miter lim="800000"/>
              </a:ln>
              <a:effectLst/>
            </p:spPr>
            <p:txBody>
              <a:bodyPr wrap="square" lIns="45716" tIns="45716" rIns="45716" bIns="45716" numCol="1" anchor="t">
                <a:noAutofit/>
              </a:bodyPr>
              <a:lstStyle/>
              <a:p>
                <a:endParaRPr>
                  <a:solidFill>
                    <a:schemeClr val="bg1"/>
                  </a:solidFill>
                </a:endParaRPr>
              </a:p>
            </p:txBody>
          </p:sp>
          <p:sp>
            <p:nvSpPr>
              <p:cNvPr id="722" name="Овал 224"/>
              <p:cNvSpPr/>
              <p:nvPr/>
            </p:nvSpPr>
            <p:spPr>
              <a:xfrm rot="16200000" flipH="1">
                <a:off x="1389161" y="1888803"/>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3" name="Овал 225"/>
              <p:cNvSpPr/>
              <p:nvPr/>
            </p:nvSpPr>
            <p:spPr>
              <a:xfrm rot="16200000" flipH="1">
                <a:off x="-1" y="1888803"/>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4" name="Овал 226"/>
              <p:cNvSpPr/>
              <p:nvPr/>
            </p:nvSpPr>
            <p:spPr>
              <a:xfrm rot="16200000" flipH="1">
                <a:off x="818495" y="1897857"/>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5" name="Овал 227"/>
              <p:cNvSpPr/>
              <p:nvPr/>
            </p:nvSpPr>
            <p:spPr>
              <a:xfrm rot="16200000" flipH="1">
                <a:off x="2248549" y="1888803"/>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6" name="Овал 228"/>
              <p:cNvSpPr/>
              <p:nvPr/>
            </p:nvSpPr>
            <p:spPr>
              <a:xfrm rot="16200000" flipH="1">
                <a:off x="1084493" y="0"/>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7" name="Овал 229"/>
              <p:cNvSpPr/>
              <p:nvPr/>
            </p:nvSpPr>
            <p:spPr>
              <a:xfrm rot="16200000" flipH="1">
                <a:off x="1798298" y="1117346"/>
                <a:ext cx="396001"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sp>
            <p:nvSpPr>
              <p:cNvPr id="728" name="Овал 230"/>
              <p:cNvSpPr/>
              <p:nvPr/>
            </p:nvSpPr>
            <p:spPr>
              <a:xfrm rot="16200000" flipH="1">
                <a:off x="435955" y="1117346"/>
                <a:ext cx="396002" cy="396001"/>
              </a:xfrm>
              <a:prstGeom prst="ellipse">
                <a:avLst/>
              </a:prstGeom>
              <a:solidFill>
                <a:srgbClr val="A6A6A6"/>
              </a:solidFill>
              <a:ln w="12700" cap="flat">
                <a:noFill/>
                <a:miter lim="400000"/>
              </a:ln>
              <a:effectLst/>
            </p:spPr>
            <p:txBody>
              <a:bodyPr wrap="square" lIns="45716" tIns="45716" rIns="45716" bIns="45716" numCol="1" anchor="ctr">
                <a:noAutofit/>
              </a:bodyPr>
              <a:lstStyle/>
              <a:p>
                <a:pPr algn="ctr">
                  <a:defRPr sz="4800"/>
                </a:pPr>
                <a:endParaRPr sz="4800">
                  <a:solidFill>
                    <a:schemeClr val="bg1"/>
                  </a:solidFill>
                </a:endParaRPr>
              </a:p>
            </p:txBody>
          </p:sp>
        </p:grpSp>
        <p:sp>
          <p:nvSpPr>
            <p:cNvPr id="730" name="TextBox 216"/>
            <p:cNvSpPr txBox="1"/>
            <p:nvPr/>
          </p:nvSpPr>
          <p:spPr>
            <a:xfrm>
              <a:off x="5045008" y="491610"/>
              <a:ext cx="632257" cy="1310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6" tIns="45716" rIns="45716" bIns="45716" numCol="1" anchor="t">
              <a:spAutoFit/>
            </a:bodyPr>
            <a:lstStyle>
              <a:lvl1pPr>
                <a:defRPr sz="8000"/>
              </a:lvl1pPr>
            </a:lstStyle>
            <a:p>
              <a:r>
                <a:rPr sz="7999">
                  <a:solidFill>
                    <a:schemeClr val="bg1"/>
                  </a:solidFill>
                </a:rPr>
                <a:t>+</a:t>
              </a:r>
            </a:p>
          </p:txBody>
        </p:sp>
      </p:grpSp>
      <p:grpSp>
        <p:nvGrpSpPr>
          <p:cNvPr id="734" name="Group"/>
          <p:cNvGrpSpPr/>
          <p:nvPr/>
        </p:nvGrpSpPr>
        <p:grpSpPr>
          <a:xfrm>
            <a:off x="1696193" y="10742418"/>
            <a:ext cx="2504699" cy="394134"/>
            <a:chOff x="0" y="0"/>
            <a:chExt cx="2504861" cy="394159"/>
          </a:xfrm>
        </p:grpSpPr>
        <p:sp>
          <p:nvSpPr>
            <p:cNvPr id="732" name="Прямоугольник 141"/>
            <p:cNvSpPr/>
            <p:nvPr/>
          </p:nvSpPr>
          <p:spPr>
            <a:xfrm rot="10800000" flipH="1">
              <a:off x="54089" y="6350"/>
              <a:ext cx="2450773" cy="387809"/>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733" name="Прямоугольник 238"/>
            <p:cNvSpPr/>
            <p:nvPr/>
          </p:nvSpPr>
          <p:spPr>
            <a:xfrm rot="10800000" flipH="1">
              <a:off x="0" y="0"/>
              <a:ext cx="2194300" cy="387809"/>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737" name="Group"/>
          <p:cNvGrpSpPr/>
          <p:nvPr/>
        </p:nvGrpSpPr>
        <p:grpSpPr>
          <a:xfrm>
            <a:off x="7245936" y="10745593"/>
            <a:ext cx="2453827" cy="387785"/>
            <a:chOff x="0" y="0"/>
            <a:chExt cx="2453986" cy="387809"/>
          </a:xfrm>
        </p:grpSpPr>
        <p:sp>
          <p:nvSpPr>
            <p:cNvPr id="735" name="Прямоугольник 141"/>
            <p:cNvSpPr/>
            <p:nvPr/>
          </p:nvSpPr>
          <p:spPr>
            <a:xfrm rot="10800000" flipH="1">
              <a:off x="3215" y="0"/>
              <a:ext cx="2450772" cy="387809"/>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736" name="Прямоугольник 238"/>
            <p:cNvSpPr/>
            <p:nvPr/>
          </p:nvSpPr>
          <p:spPr>
            <a:xfrm rot="10800000" flipH="1">
              <a:off x="0" y="0"/>
              <a:ext cx="1589065" cy="387809"/>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grpSp>
        <p:nvGrpSpPr>
          <p:cNvPr id="740" name="Group"/>
          <p:cNvGrpSpPr/>
          <p:nvPr/>
        </p:nvGrpSpPr>
        <p:grpSpPr>
          <a:xfrm>
            <a:off x="16616351" y="10940459"/>
            <a:ext cx="2465897" cy="387785"/>
            <a:chOff x="0" y="0"/>
            <a:chExt cx="2466057" cy="387809"/>
          </a:xfrm>
        </p:grpSpPr>
        <p:sp>
          <p:nvSpPr>
            <p:cNvPr id="738" name="Прямоугольник 141"/>
            <p:cNvSpPr/>
            <p:nvPr/>
          </p:nvSpPr>
          <p:spPr>
            <a:xfrm rot="10800000" flipH="1">
              <a:off x="15285" y="0"/>
              <a:ext cx="2450773" cy="387809"/>
            </a:xfrm>
            <a:prstGeom prst="rect">
              <a:avLst/>
            </a:prstGeom>
            <a:solidFill>
              <a:srgbClr val="000000"/>
            </a:solidFill>
            <a:ln w="12700" cap="flat">
              <a:solidFill>
                <a:srgbClr val="689B2F"/>
              </a:solidFill>
              <a:prstDash val="solid"/>
              <a:miter lim="800000"/>
            </a:ln>
            <a:effectLst/>
          </p:spPr>
          <p:txBody>
            <a:bodyPr wrap="square" lIns="45716" tIns="45716" rIns="45716" bIns="45716" numCol="1" anchor="ctr">
              <a:noAutofit/>
            </a:bodyPr>
            <a:lstStyle/>
            <a:p>
              <a:pPr>
                <a:defRPr>
                  <a:solidFill>
                    <a:srgbClr val="FFFFFF"/>
                  </a:solidFill>
                </a:defRPr>
              </a:pPr>
              <a:endParaRPr>
                <a:solidFill>
                  <a:schemeClr val="bg1"/>
                </a:solidFill>
              </a:endParaRPr>
            </a:p>
          </p:txBody>
        </p:sp>
        <p:sp>
          <p:nvSpPr>
            <p:cNvPr id="739" name="Прямоугольник 238"/>
            <p:cNvSpPr/>
            <p:nvPr/>
          </p:nvSpPr>
          <p:spPr>
            <a:xfrm rot="10800000" flipH="1">
              <a:off x="0" y="0"/>
              <a:ext cx="660390" cy="387809"/>
            </a:xfrm>
            <a:prstGeom prst="rect">
              <a:avLst/>
            </a:prstGeom>
            <a:solidFill>
              <a:srgbClr val="FF0000"/>
            </a:solidFill>
            <a:ln w="12700" cap="flat">
              <a:noFill/>
              <a:miter lim="400000"/>
            </a:ln>
            <a:effectLst/>
          </p:spPr>
          <p:txBody>
            <a:bodyPr wrap="square" lIns="45716" tIns="45716" rIns="45716" bIns="45716" numCol="1" anchor="ctr">
              <a:noAutofit/>
            </a:bodyPr>
            <a:lstStyle/>
            <a:p>
              <a:pPr algn="ctr"/>
              <a:endParaRPr>
                <a:solidFill>
                  <a:schemeClr val="bg1"/>
                </a:solidFill>
              </a:endParaRPr>
            </a:p>
          </p:txBody>
        </p:sp>
      </p:grpSp>
      <p:sp>
        <p:nvSpPr>
          <p:cNvPr id="741" name="TextBox 144"/>
          <p:cNvSpPr txBox="1"/>
          <p:nvPr/>
        </p:nvSpPr>
        <p:spPr>
          <a:xfrm>
            <a:off x="2123349" y="11726998"/>
            <a:ext cx="1663166" cy="584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6" rIns="45716">
            <a:spAutoFit/>
          </a:bodyPr>
          <a:lstStyle>
            <a:lvl1pPr>
              <a:defRPr sz="3200"/>
            </a:lvl1pPr>
          </a:lstStyle>
          <a:p>
            <a:r>
              <a:rPr>
                <a:solidFill>
                  <a:schemeClr val="bg1"/>
                </a:solidFill>
              </a:rPr>
              <a:t>Big error</a:t>
            </a:r>
          </a:p>
        </p:txBody>
      </p:sp>
      <p:sp>
        <p:nvSpPr>
          <p:cNvPr id="742" name="TextBox 144"/>
          <p:cNvSpPr txBox="1"/>
          <p:nvPr/>
        </p:nvSpPr>
        <p:spPr>
          <a:xfrm>
            <a:off x="7861003" y="11726998"/>
            <a:ext cx="1185502" cy="584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6" rIns="45716">
            <a:spAutoFit/>
          </a:bodyPr>
          <a:lstStyle>
            <a:lvl1pPr>
              <a:defRPr sz="3200"/>
            </a:lvl1pPr>
          </a:lstStyle>
          <a:p>
            <a:r>
              <a:rPr>
                <a:solidFill>
                  <a:schemeClr val="bg1"/>
                </a:solidFill>
              </a:rPr>
              <a:t>Better</a:t>
            </a:r>
          </a:p>
        </p:txBody>
      </p:sp>
      <p:sp>
        <p:nvSpPr>
          <p:cNvPr id="743" name="TextBox 144"/>
          <p:cNvSpPr txBox="1"/>
          <p:nvPr/>
        </p:nvSpPr>
        <p:spPr>
          <a:xfrm>
            <a:off x="17090667" y="11726998"/>
            <a:ext cx="4462012" cy="584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6" rIns="45716">
            <a:spAutoFit/>
          </a:bodyPr>
          <a:lstStyle>
            <a:lvl1pPr>
              <a:defRPr sz="3200"/>
            </a:lvl1pPr>
          </a:lstStyle>
          <a:p>
            <a:r>
              <a:rPr>
                <a:solidFill>
                  <a:schemeClr val="bg1"/>
                </a:solidFill>
              </a:rPr>
              <a:t>Ship it</a:t>
            </a:r>
          </a:p>
        </p:txBody>
      </p:sp>
      <p:sp>
        <p:nvSpPr>
          <p:cNvPr id="95" name="Объект 4">
            <a:extLst>
              <a:ext uri="{FF2B5EF4-FFF2-40B4-BE49-F238E27FC236}">
                <a16:creationId xmlns:a16="http://schemas.microsoft.com/office/drawing/2014/main" id="{4B58A3C8-0FFD-9448-AC26-CC3322A3E48E}"/>
              </a:ext>
            </a:extLst>
          </p:cNvPr>
          <p:cNvSpPr txBox="1">
            <a:spLocks/>
          </p:cNvSpPr>
          <p:nvPr/>
        </p:nvSpPr>
        <p:spPr>
          <a:xfrm>
            <a:off x="1587600" y="2592284"/>
            <a:ext cx="21224775" cy="3833136"/>
          </a:xfrm>
          <a:prstGeom prst="rect">
            <a:avLst/>
          </a:prstGeom>
        </p:spPr>
        <p:txBody>
          <a:bodyPr anchor="ctr"/>
          <a:lst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1"/>
            <a:r>
              <a:rPr lang="en-US" dirty="0">
                <a:solidFill>
                  <a:schemeClr val="bg1"/>
                </a:solidFill>
              </a:rPr>
              <a:t>State-of-the-art quality on tabular data</a:t>
            </a:r>
          </a:p>
          <a:p>
            <a:pPr lvl="1"/>
            <a:endParaRPr lang="en-US" dirty="0">
              <a:solidFill>
                <a:schemeClr val="bg1"/>
              </a:solidFill>
            </a:endParaRPr>
          </a:p>
          <a:p>
            <a:pPr lvl="1"/>
            <a:r>
              <a:rPr lang="en-US" dirty="0">
                <a:solidFill>
                  <a:schemeClr val="bg1"/>
                </a:solidFill>
              </a:rPr>
              <a:t>Easy to use, no sophisticated parameter tuning</a:t>
            </a:r>
          </a:p>
          <a:p>
            <a:pPr lvl="1"/>
            <a:endParaRPr lang="en-US" dirty="0">
              <a:solidFill>
                <a:schemeClr val="bg1"/>
              </a:solidFill>
            </a:endParaRPr>
          </a:p>
          <a:p>
            <a:pPr lvl="1"/>
            <a:r>
              <a:rPr lang="en-US" dirty="0">
                <a:solidFill>
                  <a:schemeClr val="bg1"/>
                </a:solidFill>
              </a:rPr>
              <a:t>Works well with small data and scales for big data problems</a:t>
            </a:r>
            <a:endParaRPr lang="en" dirty="0">
              <a:solidFill>
                <a:schemeClr val="bg1"/>
              </a:solidFill>
            </a:endParaRPr>
          </a:p>
        </p:txBody>
      </p:sp>
    </p:spTree>
    <p:extLst>
      <p:ext uri="{BB962C8B-B14F-4D97-AF65-F5344CB8AC3E}">
        <p14:creationId xmlns:p14="http://schemas.microsoft.com/office/powerpoint/2010/main" val="4122868243"/>
      </p:ext>
    </p:extLst>
  </p:cSld>
  <p:clrMapOvr>
    <a:masterClrMapping/>
  </p:clrMapOvr>
  <mc:AlternateContent xmlns:mc="http://schemas.openxmlformats.org/markup-compatibility/2006" xmlns:p14="http://schemas.microsoft.com/office/powerpoint/2010/main">
    <mc:Choice Requires="p14">
      <p:transition spd="slow" p14:dur="2000" advTm="58006"/>
    </mc:Choice>
    <mc:Fallback xmlns="">
      <p:transition spd="slow" advTm="5800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Why </a:t>
            </a:r>
            <a:r>
              <a:rPr lang="en-US" dirty="0" err="1">
                <a:solidFill>
                  <a:schemeClr val="bg1"/>
                </a:solidFill>
              </a:rPr>
              <a:t>CatBoost</a:t>
            </a:r>
            <a:r>
              <a:rPr lang="en-US" dirty="0">
                <a:solidFill>
                  <a:schemeClr val="bg1"/>
                </a:solidFill>
              </a:rPr>
              <a:t>?</a:t>
            </a:r>
            <a:endParaRPr lang="ru-RU" dirty="0">
              <a:solidFill>
                <a:schemeClr val="bg1"/>
              </a:solidFill>
            </a:endParaRPr>
          </a:p>
        </p:txBody>
      </p:sp>
      <p:sp>
        <p:nvSpPr>
          <p:cNvPr id="3" name="Объект 2"/>
          <p:cNvSpPr>
            <a:spLocks noGrp="1"/>
          </p:cNvSpPr>
          <p:nvPr>
            <p:ph idx="1"/>
          </p:nvPr>
        </p:nvSpPr>
        <p:spPr>
          <a:xfrm>
            <a:off x="1587600" y="2371725"/>
            <a:ext cx="21224775" cy="9507539"/>
          </a:xfrm>
        </p:spPr>
        <p:txBody>
          <a:bodyPr anchor="ctr"/>
          <a:lstStyle/>
          <a:p>
            <a:pPr lvl="2"/>
            <a:r>
              <a:rPr lang="en-US" dirty="0">
                <a:solidFill>
                  <a:schemeClr val="bg1"/>
                </a:solidFill>
              </a:rPr>
              <a:t>Sophisticated feature types support </a:t>
            </a:r>
          </a:p>
          <a:p>
            <a:pPr lvl="2"/>
            <a:r>
              <a:rPr lang="en-US" dirty="0">
                <a:solidFill>
                  <a:schemeClr val="bg1"/>
                </a:solidFill>
              </a:rPr>
              <a:t>Training with pairs</a:t>
            </a:r>
          </a:p>
          <a:p>
            <a:pPr lvl="2"/>
            <a:r>
              <a:rPr lang="en-US" dirty="0">
                <a:solidFill>
                  <a:schemeClr val="bg1"/>
                </a:solidFill>
              </a:rPr>
              <a:t>Good quality with default parameters</a:t>
            </a:r>
          </a:p>
          <a:p>
            <a:pPr lvl="2"/>
            <a:r>
              <a:rPr lang="en-US" dirty="0">
                <a:solidFill>
                  <a:schemeClr val="bg1"/>
                </a:solidFill>
              </a:rPr>
              <a:t>Fast applier</a:t>
            </a:r>
          </a:p>
          <a:p>
            <a:pPr lvl="2"/>
            <a:r>
              <a:rPr lang="en-US" dirty="0">
                <a:solidFill>
                  <a:schemeClr val="bg1"/>
                </a:solidFill>
              </a:rPr>
              <a:t>Extensive support of model formats</a:t>
            </a:r>
          </a:p>
          <a:p>
            <a:pPr lvl="2"/>
            <a:r>
              <a:rPr lang="en-US" dirty="0">
                <a:solidFill>
                  <a:schemeClr val="bg1"/>
                </a:solidFill>
              </a:rPr>
              <a:t>Model analysis tools</a:t>
            </a:r>
          </a:p>
          <a:p>
            <a:pPr lvl="2"/>
            <a:r>
              <a:rPr lang="en-US" dirty="0">
                <a:solidFill>
                  <a:schemeClr val="bg1"/>
                </a:solidFill>
              </a:rPr>
              <a:t>Stable, Production quality</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7</a:t>
            </a:fld>
            <a:endParaRPr lang="ru-RU" dirty="0"/>
          </a:p>
        </p:txBody>
      </p:sp>
      <p:pic>
        <p:nvPicPr>
          <p:cNvPr id="7" name="Рисунок 6">
            <a:extLst>
              <a:ext uri="{FF2B5EF4-FFF2-40B4-BE49-F238E27FC236}">
                <a16:creationId xmlns:a16="http://schemas.microsoft.com/office/drawing/2014/main" id="{F86A1B4C-BC06-5249-AF36-F4B6F29EE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
        <p:nvSpPr>
          <p:cNvPr id="4" name="TextBox 3">
            <a:extLst>
              <a:ext uri="{FF2B5EF4-FFF2-40B4-BE49-F238E27FC236}">
                <a16:creationId xmlns:a16="http://schemas.microsoft.com/office/drawing/2014/main" id="{A8173A0B-980C-C84C-9A4E-C6D9354A7DFF}"/>
              </a:ext>
            </a:extLst>
          </p:cNvPr>
          <p:cNvSpPr txBox="1"/>
          <p:nvPr/>
        </p:nvSpPr>
        <p:spPr>
          <a:xfrm>
            <a:off x="1290918" y="3899647"/>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231106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8</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0" y="1683941"/>
            <a:ext cx="20235358" cy="11803960"/>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1" name="Рисунок 10">
            <a:extLst>
              <a:ext uri="{FF2B5EF4-FFF2-40B4-BE49-F238E27FC236}">
                <a16:creationId xmlns:a16="http://schemas.microsoft.com/office/drawing/2014/main" id="{FEAFB7D9-86E7-5C43-A6DF-E90466874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416671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chemeClr val="bg1"/>
                </a:solidFill>
              </a:rPr>
              <a:t>Features </a:t>
            </a:r>
            <a:endParaRPr lang="ru-RU" dirty="0">
              <a:solidFill>
                <a:schemeClr val="bg1"/>
              </a:solidFill>
            </a:endParaRPr>
          </a:p>
        </p:txBody>
      </p:sp>
      <p:sp>
        <p:nvSpPr>
          <p:cNvPr id="4" name="Footer Placeholder 3">
            <a:extLst>
              <a:ext uri="{FF2B5EF4-FFF2-40B4-BE49-F238E27FC236}">
                <a16:creationId xmlns:a16="http://schemas.microsoft.com/office/drawing/2014/main" id="{3255CCB6-7151-C446-A3C1-C46C67BD1A68}"/>
              </a:ext>
            </a:extLst>
          </p:cNvPr>
          <p:cNvSpPr>
            <a:spLocks noGrp="1"/>
          </p:cNvSpPr>
          <p:nvPr>
            <p:ph type="ftr" sz="quarter" idx="3"/>
          </p:nvPr>
        </p:nvSpPr>
        <p:spPr/>
        <p:txBody>
          <a:bodyPr/>
          <a:lstStyle/>
          <a:p>
            <a:endParaRPr lang="ru-RU" sz="2400" dirty="0">
              <a:solidFill>
                <a:schemeClr val="bg1"/>
              </a:solidFill>
            </a:endParaRPr>
          </a:p>
        </p:txBody>
      </p:sp>
      <p:sp>
        <p:nvSpPr>
          <p:cNvPr id="5" name="Slide Number Placeholder 4">
            <a:extLst>
              <a:ext uri="{FF2B5EF4-FFF2-40B4-BE49-F238E27FC236}">
                <a16:creationId xmlns:a16="http://schemas.microsoft.com/office/drawing/2014/main" id="{6546B8F5-6C79-7542-8A74-18C5652CFFAB}"/>
              </a:ext>
            </a:extLst>
          </p:cNvPr>
          <p:cNvSpPr>
            <a:spLocks noGrp="1"/>
          </p:cNvSpPr>
          <p:nvPr>
            <p:ph type="sldNum" sz="quarter" idx="4"/>
          </p:nvPr>
        </p:nvSpPr>
        <p:spPr/>
        <p:txBody>
          <a:bodyPr/>
          <a:lstStyle/>
          <a:p>
            <a:fld id="{741C03D3-FA44-40EC-9A21-1FC4FEA3E22E}" type="slidenum">
              <a:rPr lang="ru-RU" smtClean="0"/>
              <a:pPr/>
              <a:t>9</a:t>
            </a:fld>
            <a:endParaRPr lang="ru-RU" dirty="0"/>
          </a:p>
        </p:txBody>
      </p:sp>
      <p:pic>
        <p:nvPicPr>
          <p:cNvPr id="9" name="Объект 8">
            <a:extLst>
              <a:ext uri="{FF2B5EF4-FFF2-40B4-BE49-F238E27FC236}">
                <a16:creationId xmlns:a16="http://schemas.microsoft.com/office/drawing/2014/main" id="{8B053523-06ED-1D47-BDA2-16F42B4863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230" y="1683942"/>
            <a:ext cx="20235358" cy="11803958"/>
          </a:xfrm>
        </p:spPr>
      </p:pic>
      <p:sp>
        <p:nvSpPr>
          <p:cNvPr id="10" name="TextBox 9">
            <a:extLst>
              <a:ext uri="{FF2B5EF4-FFF2-40B4-BE49-F238E27FC236}">
                <a16:creationId xmlns:a16="http://schemas.microsoft.com/office/drawing/2014/main" id="{3AF0115C-5384-BA4B-9FBC-A894A71DB7D6}"/>
              </a:ext>
            </a:extLst>
          </p:cNvPr>
          <p:cNvSpPr txBox="1"/>
          <p:nvPr/>
        </p:nvSpPr>
        <p:spPr>
          <a:xfrm>
            <a:off x="22555200" y="94107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7" name="Рисунок 6">
            <a:extLst>
              <a:ext uri="{FF2B5EF4-FFF2-40B4-BE49-F238E27FC236}">
                <a16:creationId xmlns:a16="http://schemas.microsoft.com/office/drawing/2014/main" id="{1A4DD173-9EBB-1845-80BB-0FB87C342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869" y="1088001"/>
            <a:ext cx="8776638" cy="1827673"/>
          </a:xfrm>
          <a:prstGeom prst="rect">
            <a:avLst/>
          </a:prstGeom>
        </p:spPr>
      </p:pic>
    </p:spTree>
    <p:extLst>
      <p:ext uri="{BB962C8B-B14F-4D97-AF65-F5344CB8AC3E}">
        <p14:creationId xmlns:p14="http://schemas.microsoft.com/office/powerpoint/2010/main" val="740297772"/>
      </p:ext>
    </p:extLst>
  </p:cSld>
  <p:clrMapOvr>
    <a:masterClrMapping/>
  </p:clrMapOvr>
</p:sld>
</file>

<file path=ppt/theme/theme1.xml><?xml version="1.0" encoding="utf-8"?>
<a:theme xmlns:a="http://schemas.openxmlformats.org/drawingml/2006/main" name="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lIns="90000" tIns="216000" rIns="90000" bIns="216000" rtlCol="0" anchor="ctr" anchorCtr="0"/>
      <a:lstStyle>
        <a:defPPr algn="ctr">
          <a:lnSpc>
            <a:spcPct val="90000"/>
          </a:lnSpc>
          <a:defRPr sz="3200" dirty="0">
            <a:ln w="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Yandex">
      <a:majorFont>
        <a:latin typeface="YS Text Medium"/>
        <a:ea typeface=""/>
        <a:cs typeface=""/>
      </a:majorFont>
      <a:minorFont>
        <a:latin typeface="YS Text Ligh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tIns="216000" bIns="216000" rtlCol="0" anchor="ctr"/>
      <a:lstStyle>
        <a:defPPr algn="ctr">
          <a:defRPr sz="3200" dirty="0">
            <a:ln w="0"/>
            <a:solidFill>
              <a:schemeClr val="tx1"/>
            </a:solidFill>
            <a:latin typeface="YS Text Light"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lIns="90000" tIns="216000" rIns="90000" bIns="216000" rtlCol="0" anchor="ctr" anchorCtr="0"/>
      <a:lstStyle>
        <a:defPPr algn="ctr">
          <a:lnSpc>
            <a:spcPct val="90000"/>
          </a:lnSpc>
          <a:defRPr sz="3200" dirty="0">
            <a:ln w="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Yandex_template_Arial</Template>
  <TotalTime>12872</TotalTime>
  <Words>3413</Words>
  <Application>Microsoft Macintosh PowerPoint</Application>
  <PresentationFormat>Произвольный</PresentationFormat>
  <Paragraphs>476</Paragraphs>
  <Slides>28</Slides>
  <Notes>28</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3</vt:i4>
      </vt:variant>
      <vt:variant>
        <vt:lpstr>Заголовки слайдов</vt:lpstr>
      </vt:variant>
      <vt:variant>
        <vt:i4>28</vt:i4>
      </vt:variant>
    </vt:vector>
  </HeadingPairs>
  <TitlesOfParts>
    <vt:vector size="42" baseType="lpstr">
      <vt:lpstr>Arial Unicode MS</vt:lpstr>
      <vt:lpstr>Arial</vt:lpstr>
      <vt:lpstr>Avenir Book</vt:lpstr>
      <vt:lpstr>Calibri</vt:lpstr>
      <vt:lpstr>Courier New</vt:lpstr>
      <vt:lpstr>Monaco</vt:lpstr>
      <vt:lpstr>Wingdings</vt:lpstr>
      <vt:lpstr>Yandex Sans Text Light</vt:lpstr>
      <vt:lpstr>Yandex Sans Text Thin</vt:lpstr>
      <vt:lpstr>YS Text Light</vt:lpstr>
      <vt:lpstr>YS Text Medium</vt:lpstr>
      <vt:lpstr>Yandex</vt:lpstr>
      <vt:lpstr>1_Yandex</vt:lpstr>
      <vt:lpstr>2_Yandex</vt:lpstr>
      <vt:lpstr>Introducing CatBoost Spark</vt:lpstr>
      <vt:lpstr>Plan </vt:lpstr>
      <vt:lpstr>What is CatBoost?</vt:lpstr>
      <vt:lpstr>Data at hand</vt:lpstr>
      <vt:lpstr>Tabular data? Decision trees!</vt:lpstr>
      <vt:lpstr>Gradient boosted decision trees</vt:lpstr>
      <vt:lpstr>Why CatBoost?</vt:lpstr>
      <vt:lpstr>Features </vt:lpstr>
      <vt:lpstr>Features </vt:lpstr>
      <vt:lpstr>Features </vt:lpstr>
      <vt:lpstr>Features </vt:lpstr>
      <vt:lpstr>Features </vt:lpstr>
      <vt:lpstr>Model formats</vt:lpstr>
      <vt:lpstr>Model analysis</vt:lpstr>
      <vt:lpstr>CatBoost in production  </vt:lpstr>
      <vt:lpstr>CatBoost outside Yandex</vt:lpstr>
      <vt:lpstr>Why CatBoost Spark?</vt:lpstr>
      <vt:lpstr>Why CatBoost Spark?</vt:lpstr>
      <vt:lpstr>Why CatBoost Spark?</vt:lpstr>
      <vt:lpstr>Why CatBoost Spark?</vt:lpstr>
      <vt:lpstr>Why CatBoost Spark?</vt:lpstr>
      <vt:lpstr>Why CatBoost Spark?</vt:lpstr>
      <vt:lpstr>Why CatBoost Spark?</vt:lpstr>
      <vt:lpstr>API is fully compatible with Spark ML library</vt:lpstr>
      <vt:lpstr>CatBoost Spark vs Competitors</vt:lpstr>
      <vt:lpstr>Feature quantization</vt:lpstr>
      <vt:lpstr>CatBoost Spark Performance vs Competitors</vt:lpstr>
      <vt:lpstr>The End</vt:lpstr>
    </vt:vector>
  </TitlesOfParts>
  <Manager>Stanislav Kirillov</Manager>
  <Company>Yandex</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2021.03 Introducing CatBoost Spark</dc:title>
  <dc:subject>CatBoost Spark</dc:subject>
  <dc:creator>Andrei Khropov</dc:creator>
  <cp:keywords>Spark CatBoost GBDT</cp:keywords>
  <dc:description/>
  <cp:lastModifiedBy>Microsoft Office User</cp:lastModifiedBy>
  <cp:revision>926</cp:revision>
  <cp:lastPrinted>2021-03-20T18:22:12Z</cp:lastPrinted>
  <dcterms:created xsi:type="dcterms:W3CDTF">2019-10-17T11:07:15Z</dcterms:created>
  <dcterms:modified xsi:type="dcterms:W3CDTF">2021-03-20T18:22:18Z</dcterms:modified>
  <cp:category/>
</cp:coreProperties>
</file>