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22" r:id="rId3"/>
    <p:sldId id="314" r:id="rId4"/>
    <p:sldId id="321" r:id="rId5"/>
    <p:sldId id="303" r:id="rId6"/>
    <p:sldId id="315" r:id="rId7"/>
    <p:sldId id="316" r:id="rId8"/>
    <p:sldId id="323" r:id="rId9"/>
    <p:sldId id="324" r:id="rId10"/>
    <p:sldId id="325" r:id="rId11"/>
    <p:sldId id="326" r:id="rId12"/>
    <p:sldId id="327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FE529-40FF-4906-93B3-7B9531A02CFE}" v="207" dt="2019-11-04T11:24:18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2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dith, Michael" userId="84b9bd2e-6d12-4a0f-ba7f-88d40ff2a1ab" providerId="ADAL" clId="{98D69C77-FDEA-400F-AE21-38EBAB4B526E}"/>
    <pc:docChg chg="undo custSel addSld delSld modSld modMainMaster">
      <pc:chgData name="Meredith, Michael" userId="84b9bd2e-6d12-4a0f-ba7f-88d40ff2a1ab" providerId="ADAL" clId="{98D69C77-FDEA-400F-AE21-38EBAB4B526E}" dt="2018-09-30T18:05:59.372" v="43" actId="6549"/>
      <pc:docMkLst>
        <pc:docMk/>
      </pc:docMkLst>
      <pc:sldChg chg="delSp modSp">
        <pc:chgData name="Meredith, Michael" userId="84b9bd2e-6d12-4a0f-ba7f-88d40ff2a1ab" providerId="ADAL" clId="{98D69C77-FDEA-400F-AE21-38EBAB4B526E}" dt="2018-09-30T18:01:48.634" v="2"/>
        <pc:sldMkLst>
          <pc:docMk/>
          <pc:sldMk cId="617066454" sldId="256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617066454" sldId="256"/>
            <ac:spMk id="2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617066454" sldId="256"/>
            <ac:spMk id="3" creationId="{00000000-0000-0000-0000-000000000000}"/>
          </ac:spMkLst>
        </pc:spChg>
        <pc:spChg chg="del">
          <ac:chgData name="Meredith, Michael" userId="84b9bd2e-6d12-4a0f-ba7f-88d40ff2a1ab" providerId="ADAL" clId="{98D69C77-FDEA-400F-AE21-38EBAB4B526E}" dt="2018-09-30T18:00:30.959" v="0" actId="478"/>
          <ac:spMkLst>
            <pc:docMk/>
            <pc:sldMk cId="617066454" sldId="256"/>
            <ac:spMk id="4" creationId="{00000000-0000-0000-0000-000000000000}"/>
          </ac:spMkLst>
        </pc:spChg>
      </pc:sldChg>
      <pc:sldChg chg="addSp delSp modSp">
        <pc:chgData name="Meredith, Michael" userId="84b9bd2e-6d12-4a0f-ba7f-88d40ff2a1ab" providerId="ADAL" clId="{98D69C77-FDEA-400F-AE21-38EBAB4B526E}" dt="2018-09-30T18:04:03.513" v="21" actId="255"/>
        <pc:sldMkLst>
          <pc:docMk/>
          <pc:sldMk cId="1922486072" sldId="257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1922486072" sldId="257"/>
            <ac:spMk id="4" creationId="{00000000-0000-0000-0000-000000000000}"/>
          </ac:spMkLst>
        </pc:spChg>
        <pc:spChg chg="add del">
          <ac:chgData name="Meredith, Michael" userId="84b9bd2e-6d12-4a0f-ba7f-88d40ff2a1ab" providerId="ADAL" clId="{98D69C77-FDEA-400F-AE21-38EBAB4B526E}" dt="2018-09-30T18:02:53.450" v="12"/>
          <ac:spMkLst>
            <pc:docMk/>
            <pc:sldMk cId="1922486072" sldId="257"/>
            <ac:spMk id="6" creationId="{B263CB0F-54E6-4EDC-9713-C48F42C3C6B8}"/>
          </ac:spMkLst>
        </pc:spChg>
        <pc:spChg chg="add mod">
          <ac:chgData name="Meredith, Michael" userId="84b9bd2e-6d12-4a0f-ba7f-88d40ff2a1ab" providerId="ADAL" clId="{98D69C77-FDEA-400F-AE21-38EBAB4B526E}" dt="2018-09-30T18:04:03.513" v="21" actId="255"/>
          <ac:spMkLst>
            <pc:docMk/>
            <pc:sldMk cId="1922486072" sldId="257"/>
            <ac:spMk id="7" creationId="{5C8BFCD3-6803-48BC-894B-2352F93B9392}"/>
          </ac:spMkLst>
        </pc:spChg>
        <pc:picChg chg="mod">
          <ac:chgData name="Meredith, Michael" userId="84b9bd2e-6d12-4a0f-ba7f-88d40ff2a1ab" providerId="ADAL" clId="{98D69C77-FDEA-400F-AE21-38EBAB4B526E}" dt="2018-09-30T18:02:12.976" v="10" actId="1037"/>
          <ac:picMkLst>
            <pc:docMk/>
            <pc:sldMk cId="1922486072" sldId="257"/>
            <ac:picMk id="1026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5:59.372" v="43" actId="6549"/>
        <pc:sldMkLst>
          <pc:docMk/>
          <pc:sldMk cId="1473479022" sldId="258"/>
        </pc:sldMkLst>
        <pc:spChg chg="mod">
          <ac:chgData name="Meredith, Michael" userId="84b9bd2e-6d12-4a0f-ba7f-88d40ff2a1ab" providerId="ADAL" clId="{98D69C77-FDEA-400F-AE21-38EBAB4B526E}" dt="2018-09-30T18:05:59.372" v="43" actId="6549"/>
          <ac:spMkLst>
            <pc:docMk/>
            <pc:sldMk cId="1473479022" sldId="258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12.977" v="25"/>
          <ac:spMkLst>
            <pc:docMk/>
            <pc:sldMk cId="1473479022" sldId="258"/>
            <ac:spMk id="5" creationId="{2B296959-BF62-45D9-9E30-9B2CC52B847C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1473479022" sldId="258"/>
            <ac:picMk id="2050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19.136" v="27"/>
        <pc:sldMkLst>
          <pc:docMk/>
          <pc:sldMk cId="2225222048" sldId="259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225222048" sldId="259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19.136" v="27"/>
          <ac:spMkLst>
            <pc:docMk/>
            <pc:sldMk cId="2225222048" sldId="259"/>
            <ac:spMk id="5" creationId="{464158B0-7A98-4A74-820C-2141D8FADE69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225222048" sldId="259"/>
            <ac:picMk id="4098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10.610" v="24" actId="1036"/>
        <pc:sldMkLst>
          <pc:docMk/>
          <pc:sldMk cId="3353363067" sldId="260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353363067" sldId="260"/>
            <ac:spMk id="4" creationId="{00000000-0000-0000-0000-000000000000}"/>
          </ac:spMkLst>
        </pc:spChg>
        <pc:spChg chg="add mod">
          <ac:chgData name="Meredith, Michael" userId="84b9bd2e-6d12-4a0f-ba7f-88d40ff2a1ab" providerId="ADAL" clId="{98D69C77-FDEA-400F-AE21-38EBAB4B526E}" dt="2018-09-30T18:04:10.610" v="24" actId="1036"/>
          <ac:spMkLst>
            <pc:docMk/>
            <pc:sldMk cId="3353363067" sldId="260"/>
            <ac:spMk id="5" creationId="{D27EA764-A1E4-4D3A-AF95-9DEE0E07B2FF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3353363067" sldId="260"/>
            <ac:picMk id="3074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22.621" v="28"/>
        <pc:sldMkLst>
          <pc:docMk/>
          <pc:sldMk cId="3469823742" sldId="261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469823742" sldId="261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469823742" sldId="261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22.621" v="28"/>
          <ac:spMkLst>
            <pc:docMk/>
            <pc:sldMk cId="3469823742" sldId="261"/>
            <ac:spMk id="5" creationId="{5823326D-25FD-410F-AECA-54618DA86748}"/>
          </ac:spMkLst>
        </pc:spChg>
      </pc:sldChg>
      <pc:sldChg chg="addSp modSp">
        <pc:chgData name="Meredith, Michael" userId="84b9bd2e-6d12-4a0f-ba7f-88d40ff2a1ab" providerId="ADAL" clId="{98D69C77-FDEA-400F-AE21-38EBAB4B526E}" dt="2018-09-30T18:04:29.847" v="30"/>
        <pc:sldMkLst>
          <pc:docMk/>
          <pc:sldMk cId="2907766935" sldId="262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907766935" sldId="262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29.847" v="30"/>
          <ac:spMkLst>
            <pc:docMk/>
            <pc:sldMk cId="2907766935" sldId="262"/>
            <ac:spMk id="5" creationId="{D13127A9-AC6E-4F99-9A7E-AB846B2D44F1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907766935" sldId="262"/>
            <ac:picMk id="6146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26.125" v="29"/>
        <pc:sldMkLst>
          <pc:docMk/>
          <pc:sldMk cId="1041797474" sldId="263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1041797474" sldId="263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1041797474" sldId="263"/>
            <ac:spMk id="5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1041797474" sldId="263"/>
            <ac:spMk id="6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26.125" v="29"/>
          <ac:spMkLst>
            <pc:docMk/>
            <pc:sldMk cId="1041797474" sldId="263"/>
            <ac:spMk id="7" creationId="{ECE19E39-F9AB-4D0C-916A-E510EE42EB01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1041797474" sldId="263"/>
            <ac:picMk id="1026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37.995" v="32"/>
        <pc:sldMkLst>
          <pc:docMk/>
          <pc:sldMk cId="2275309819" sldId="264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275309819" sldId="264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37.995" v="32"/>
          <ac:spMkLst>
            <pc:docMk/>
            <pc:sldMk cId="2275309819" sldId="264"/>
            <ac:spMk id="5" creationId="{FA3FC300-3362-4795-80A4-62AD3FB0F76A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275309819" sldId="264"/>
            <ac:picMk id="2050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42.577" v="33"/>
        <pc:sldMkLst>
          <pc:docMk/>
          <pc:sldMk cId="2849729352" sldId="265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849729352" sldId="265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42.577" v="33"/>
          <ac:spMkLst>
            <pc:docMk/>
            <pc:sldMk cId="2849729352" sldId="265"/>
            <ac:spMk id="5" creationId="{CB04DE1B-563A-4AB0-AA29-7263E36969F8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849729352" sldId="265"/>
            <ac:picMk id="3074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45.521" v="34"/>
        <pc:sldMkLst>
          <pc:docMk/>
          <pc:sldMk cId="4104291025" sldId="266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4104291025" sldId="266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4104291025" sldId="266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4104291025" sldId="266"/>
            <ac:spMk id="5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45.521" v="34"/>
          <ac:spMkLst>
            <pc:docMk/>
            <pc:sldMk cId="4104291025" sldId="266"/>
            <ac:spMk id="6" creationId="{E9C754B5-BF57-431D-9D0C-008980216E94}"/>
          </ac:spMkLst>
        </pc:spChg>
      </pc:sldChg>
      <pc:sldChg chg="addSp modSp">
        <pc:chgData name="Meredith, Michael" userId="84b9bd2e-6d12-4a0f-ba7f-88d40ff2a1ab" providerId="ADAL" clId="{98D69C77-FDEA-400F-AE21-38EBAB4B526E}" dt="2018-09-30T18:04:49.624" v="35"/>
        <pc:sldMkLst>
          <pc:docMk/>
          <pc:sldMk cId="3193479533" sldId="267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5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6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7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193479533" sldId="267"/>
            <ac:spMk id="8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49.624" v="35"/>
          <ac:spMkLst>
            <pc:docMk/>
            <pc:sldMk cId="3193479533" sldId="267"/>
            <ac:spMk id="9" creationId="{8F7E58BC-368E-46E2-AD8E-F281EE57909E}"/>
          </ac:spMkLst>
        </pc:spChg>
      </pc:sldChg>
      <pc:sldChg chg="addSp modSp">
        <pc:chgData name="Meredith, Michael" userId="84b9bd2e-6d12-4a0f-ba7f-88d40ff2a1ab" providerId="ADAL" clId="{98D69C77-FDEA-400F-AE21-38EBAB4B526E}" dt="2018-09-30T18:04:54.137" v="36"/>
        <pc:sldMkLst>
          <pc:docMk/>
          <pc:sldMk cId="2021172964" sldId="268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021172964" sldId="268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4:54.137" v="36"/>
          <ac:spMkLst>
            <pc:docMk/>
            <pc:sldMk cId="2021172964" sldId="268"/>
            <ac:spMk id="5" creationId="{BDA85D11-E3A8-4EC7-ADE2-154D89368F9D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021172964" sldId="268"/>
            <ac:picMk id="4098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5:01.953" v="38"/>
        <pc:sldMkLst>
          <pc:docMk/>
          <pc:sldMk cId="2999155633" sldId="269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999155633" sldId="269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5:01.953" v="38"/>
          <ac:spMkLst>
            <pc:docMk/>
            <pc:sldMk cId="2999155633" sldId="269"/>
            <ac:spMk id="5" creationId="{973FC935-6958-4C1A-8B83-E8CAC28D846C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999155633" sldId="269"/>
            <ac:picMk id="9218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5:09.729" v="40"/>
        <pc:sldMkLst>
          <pc:docMk/>
          <pc:sldMk cId="2446863651" sldId="270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446863651" sldId="270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446863651" sldId="270"/>
            <ac:spMk id="5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5:09.729" v="40"/>
          <ac:spMkLst>
            <pc:docMk/>
            <pc:sldMk cId="2446863651" sldId="270"/>
            <ac:spMk id="6" creationId="{1B22B8CB-12E9-4886-8C05-E5A717A61C5C}"/>
          </ac:spMkLst>
        </pc:spChg>
      </pc:sldChg>
      <pc:sldChg chg="addSp modSp">
        <pc:chgData name="Meredith, Michael" userId="84b9bd2e-6d12-4a0f-ba7f-88d40ff2a1ab" providerId="ADAL" clId="{98D69C77-FDEA-400F-AE21-38EBAB4B526E}" dt="2018-09-30T18:05:06.118" v="39"/>
        <pc:sldMkLst>
          <pc:docMk/>
          <pc:sldMk cId="2405227314" sldId="271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405227314" sldId="271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2405227314" sldId="271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5:06.118" v="39"/>
          <ac:spMkLst>
            <pc:docMk/>
            <pc:sldMk cId="2405227314" sldId="271"/>
            <ac:spMk id="5" creationId="{601F321C-CD2F-4F1B-80DD-D34D8168BB77}"/>
          </ac:spMkLst>
        </pc:spChg>
      </pc:sldChg>
      <pc:sldChg chg="addSp modSp">
        <pc:chgData name="Meredith, Michael" userId="84b9bd2e-6d12-4a0f-ba7f-88d40ff2a1ab" providerId="ADAL" clId="{98D69C77-FDEA-400F-AE21-38EBAB4B526E}" dt="2018-09-30T18:05:15.515" v="42"/>
        <pc:sldMkLst>
          <pc:docMk/>
          <pc:sldMk cId="3876807909" sldId="272"/>
        </pc:sld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k cId="3876807909" sldId="272"/>
            <ac:spMk id="4" creationId="{00000000-0000-0000-0000-000000000000}"/>
          </ac:spMkLst>
        </pc:spChg>
        <pc:spChg chg="add">
          <ac:chgData name="Meredith, Michael" userId="84b9bd2e-6d12-4a0f-ba7f-88d40ff2a1ab" providerId="ADAL" clId="{98D69C77-FDEA-400F-AE21-38EBAB4B526E}" dt="2018-09-30T18:05:15.515" v="42"/>
          <ac:spMkLst>
            <pc:docMk/>
            <pc:sldMk cId="3876807909" sldId="272"/>
            <ac:spMk id="5" creationId="{A45378A1-47DF-400B-B259-B8D44025F75B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3876807909" sldId="272"/>
            <ac:picMk id="6146" creationId="{00000000-0000-0000-0000-000000000000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58.267" v="37"/>
        <pc:sldMkLst>
          <pc:docMk/>
          <pc:sldMk cId="1771080977" sldId="275"/>
        </pc:sldMkLst>
        <pc:spChg chg="add">
          <ac:chgData name="Meredith, Michael" userId="84b9bd2e-6d12-4a0f-ba7f-88d40ff2a1ab" providerId="ADAL" clId="{98D69C77-FDEA-400F-AE21-38EBAB4B526E}" dt="2018-09-30T18:04:58.267" v="37"/>
          <ac:spMkLst>
            <pc:docMk/>
            <pc:sldMk cId="1771080977" sldId="275"/>
            <ac:spMk id="5" creationId="{40AB170F-F8D7-4946-A145-D6B69AE748B3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1771080977" sldId="275"/>
            <ac:picMk id="8" creationId="{B2541A0C-EEFD-4493-91E2-85F42ED9838C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5:13.186" v="41"/>
        <pc:sldMkLst>
          <pc:docMk/>
          <pc:sldMk cId="2435797915" sldId="277"/>
        </pc:sldMkLst>
        <pc:spChg chg="add">
          <ac:chgData name="Meredith, Michael" userId="84b9bd2e-6d12-4a0f-ba7f-88d40ff2a1ab" providerId="ADAL" clId="{98D69C77-FDEA-400F-AE21-38EBAB4B526E}" dt="2018-09-30T18:05:13.186" v="41"/>
          <ac:spMkLst>
            <pc:docMk/>
            <pc:sldMk cId="2435797915" sldId="277"/>
            <ac:spMk id="6" creationId="{3D8AEAE9-E835-4B23-95D2-7AE04638BC6C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435797915" sldId="277"/>
            <ac:picMk id="5" creationId="{C0439A37-5F2E-4DB9-830F-A72F197BFA07}"/>
          </ac:picMkLst>
        </pc:pic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435797915" sldId="277"/>
            <ac:picMk id="7" creationId="{B3245697-0C7C-477C-AAE7-98FEDA8C18A5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15.933" v="26"/>
        <pc:sldMkLst>
          <pc:docMk/>
          <pc:sldMk cId="208891848" sldId="278"/>
        </pc:sldMkLst>
        <pc:spChg chg="add">
          <ac:chgData name="Meredith, Michael" userId="84b9bd2e-6d12-4a0f-ba7f-88d40ff2a1ab" providerId="ADAL" clId="{98D69C77-FDEA-400F-AE21-38EBAB4B526E}" dt="2018-09-30T18:04:15.933" v="26"/>
          <ac:spMkLst>
            <pc:docMk/>
            <pc:sldMk cId="208891848" sldId="278"/>
            <ac:spMk id="6" creationId="{13D80BE3-B2A5-42F3-9669-174FC4DE8B3E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208891848" sldId="278"/>
            <ac:picMk id="5" creationId="{2AF9A06A-72C9-4F4E-905D-21BFA9D5AB39}"/>
          </ac:picMkLst>
        </pc:picChg>
      </pc:sldChg>
      <pc:sldChg chg="addSp modSp">
        <pc:chgData name="Meredith, Michael" userId="84b9bd2e-6d12-4a0f-ba7f-88d40ff2a1ab" providerId="ADAL" clId="{98D69C77-FDEA-400F-AE21-38EBAB4B526E}" dt="2018-09-30T18:04:33.597" v="31"/>
        <pc:sldMkLst>
          <pc:docMk/>
          <pc:sldMk cId="1740327686" sldId="279"/>
        </pc:sldMkLst>
        <pc:spChg chg="add">
          <ac:chgData name="Meredith, Michael" userId="84b9bd2e-6d12-4a0f-ba7f-88d40ff2a1ab" providerId="ADAL" clId="{98D69C77-FDEA-400F-AE21-38EBAB4B526E}" dt="2018-09-30T18:04:33.597" v="31"/>
          <ac:spMkLst>
            <pc:docMk/>
            <pc:sldMk cId="1740327686" sldId="279"/>
            <ac:spMk id="6" creationId="{8B3C829C-E643-482F-B248-92B725D36B4F}"/>
          </ac:spMkLst>
        </pc:spChg>
        <pc:picChg chg="mod">
          <ac:chgData name="Meredith, Michael" userId="84b9bd2e-6d12-4a0f-ba7f-88d40ff2a1ab" providerId="ADAL" clId="{98D69C77-FDEA-400F-AE21-38EBAB4B526E}" dt="2018-09-30T18:01:48.634" v="2"/>
          <ac:picMkLst>
            <pc:docMk/>
            <pc:sldMk cId="1740327686" sldId="279"/>
            <ac:picMk id="5" creationId="{4F9F089D-05ED-4128-93BE-C6A566B342A2}"/>
          </ac:picMkLst>
        </pc:picChg>
      </pc:sldChg>
      <pc:sldChg chg="add del">
        <pc:chgData name="Meredith, Michael" userId="84b9bd2e-6d12-4a0f-ba7f-88d40ff2a1ab" providerId="ADAL" clId="{98D69C77-FDEA-400F-AE21-38EBAB4B526E}" dt="2018-09-30T18:03:29.705" v="15" actId="2696"/>
        <pc:sldMkLst>
          <pc:docMk/>
          <pc:sldMk cId="3100062950" sldId="280"/>
        </pc:sldMkLst>
      </pc:sldChg>
      <pc:sldMasterChg chg="modSp modSldLayout">
        <pc:chgData name="Meredith, Michael" userId="84b9bd2e-6d12-4a0f-ba7f-88d40ff2a1ab" providerId="ADAL" clId="{98D69C77-FDEA-400F-AE21-38EBAB4B526E}" dt="2018-09-30T18:01:48.634" v="2"/>
        <pc:sldMasterMkLst>
          <pc:docMk/>
          <pc:sldMasterMk cId="0" sldId="2147483732"/>
        </pc:sldMasterMkLst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2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3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4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5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6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7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8" creationId="{00000000-0000-0000-0000-000000000000}"/>
          </ac:spMkLst>
        </pc:spChg>
        <pc:spChg chg="mod">
          <ac:chgData name="Meredith, Michael" userId="84b9bd2e-6d12-4a0f-ba7f-88d40ff2a1ab" providerId="ADAL" clId="{98D69C77-FDEA-400F-AE21-38EBAB4B526E}" dt="2018-09-30T18:01:48.634" v="2"/>
          <ac:spMkLst>
            <pc:docMk/>
            <pc:sldMasterMk cId="0" sldId="2147483732"/>
            <ac:spMk id="9" creationId="{00000000-0000-0000-0000-000000000000}"/>
          </ac:spMkLst>
        </pc:sp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33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5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6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7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10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11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3"/>
              <ac:spMk id="15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35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5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6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7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9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11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5"/>
              <ac:spMk id="12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36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6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6"/>
              <ac:spMk id="4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37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7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7"/>
              <ac:spMk id="4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7"/>
              <ac:spMk id="5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37"/>
              <ac:spMk id="6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40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4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9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0"/>
              <ac:spMk id="11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41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4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9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1"/>
              <ac:spMk id="11" creationId="{00000000-0000-0000-0000-000000000000}"/>
            </ac:spMkLst>
          </pc:spChg>
        </pc:sldLayoutChg>
        <pc:sldLayoutChg chg="modSp">
          <pc:chgData name="Meredith, Michael" userId="84b9bd2e-6d12-4a0f-ba7f-88d40ff2a1ab" providerId="ADAL" clId="{98D69C77-FDEA-400F-AE21-38EBAB4B526E}" dt="2018-09-30T18:01:48.634" v="2"/>
          <pc:sldLayoutMkLst>
            <pc:docMk/>
            <pc:sldMasterMk cId="0" sldId="2147483732"/>
            <pc:sldLayoutMk cId="0" sldId="2147483743"/>
          </pc:sldLayoutMkLst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2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3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6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7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8" creationId="{00000000-0000-0000-0000-000000000000}"/>
            </ac:spMkLst>
          </pc:spChg>
          <pc:spChg chg="mod">
            <ac:chgData name="Meredith, Michael" userId="84b9bd2e-6d12-4a0f-ba7f-88d40ff2a1ab" providerId="ADAL" clId="{98D69C77-FDEA-400F-AE21-38EBAB4B526E}" dt="2018-09-30T18:01:48.634" v="2"/>
            <ac:spMkLst>
              <pc:docMk/>
              <pc:sldMasterMk cId="0" sldId="2147483732"/>
              <pc:sldLayoutMk cId="0" sldId="2147483743"/>
              <ac:spMk id="9" creationId="{00000000-0000-0000-0000-000000000000}"/>
            </ac:spMkLst>
          </pc:spChg>
        </pc:sldLayoutChg>
      </pc:sldMasterChg>
    </pc:docChg>
  </pc:docChgLst>
  <pc:docChgLst>
    <pc:chgData name="Meredith, Michael" userId="84b9bd2e-6d12-4a0f-ba7f-88d40ff2a1ab" providerId="ADAL" clId="{3B644349-9525-4E8C-A82E-C644CD0E1E0B}"/>
    <pc:docChg chg="undo custSel addSld delSld modSld sldOrd">
      <pc:chgData name="Meredith, Michael" userId="84b9bd2e-6d12-4a0f-ba7f-88d40ff2a1ab" providerId="ADAL" clId="{3B644349-9525-4E8C-A82E-C644CD0E1E0B}" dt="2019-10-07T14:53:52.583" v="4496" actId="1076"/>
      <pc:docMkLst>
        <pc:docMk/>
      </pc:docMkLst>
      <pc:sldChg chg="addSp delSp modSp">
        <pc:chgData name="Meredith, Michael" userId="84b9bd2e-6d12-4a0f-ba7f-88d40ff2a1ab" providerId="ADAL" clId="{3B644349-9525-4E8C-A82E-C644CD0E1E0B}" dt="2019-10-07T14:30:06.663" v="3950" actId="20578"/>
        <pc:sldMkLst>
          <pc:docMk/>
          <pc:sldMk cId="2225222048" sldId="259"/>
        </pc:sldMkLst>
        <pc:spChg chg="mod">
          <ac:chgData name="Meredith, Michael" userId="84b9bd2e-6d12-4a0f-ba7f-88d40ff2a1ab" providerId="ADAL" clId="{3B644349-9525-4E8C-A82E-C644CD0E1E0B}" dt="2019-10-07T14:30:06.663" v="3950" actId="20578"/>
          <ac:spMkLst>
            <pc:docMk/>
            <pc:sldMk cId="2225222048" sldId="259"/>
            <ac:spMk id="4" creationId="{00000000-0000-0000-0000-000000000000}"/>
          </ac:spMkLst>
        </pc:spChg>
        <pc:picChg chg="add mod">
          <ac:chgData name="Meredith, Michael" userId="84b9bd2e-6d12-4a0f-ba7f-88d40ff2a1ab" providerId="ADAL" clId="{3B644349-9525-4E8C-A82E-C644CD0E1E0B}" dt="2019-10-07T13:10:15.409" v="1099" actId="14100"/>
          <ac:picMkLst>
            <pc:docMk/>
            <pc:sldMk cId="2225222048" sldId="259"/>
            <ac:picMk id="6" creationId="{2F5D3CEF-9F51-44B9-8185-AB02B2FD97E0}"/>
          </ac:picMkLst>
        </pc:picChg>
        <pc:picChg chg="del mod ord">
          <ac:chgData name="Meredith, Michael" userId="84b9bd2e-6d12-4a0f-ba7f-88d40ff2a1ab" providerId="ADAL" clId="{3B644349-9525-4E8C-A82E-C644CD0E1E0B}" dt="2019-10-07T12:05:58.853" v="376" actId="478"/>
          <ac:picMkLst>
            <pc:docMk/>
            <pc:sldMk cId="2225222048" sldId="259"/>
            <ac:picMk id="7" creationId="{06041EEC-F9E8-4FDE-A8C7-9DFD1F2A3D46}"/>
          </ac:picMkLst>
        </pc:picChg>
      </pc:sldChg>
      <pc:sldChg chg="addSp delSp modSp">
        <pc:chgData name="Meredith, Michael" userId="84b9bd2e-6d12-4a0f-ba7f-88d40ff2a1ab" providerId="ADAL" clId="{3B644349-9525-4E8C-A82E-C644CD0E1E0B}" dt="2019-10-07T14:06:34.013" v="3231" actId="5793"/>
        <pc:sldMkLst>
          <pc:docMk/>
          <pc:sldMk cId="3876807909" sldId="272"/>
        </pc:sldMkLst>
        <pc:spChg chg="mod">
          <ac:chgData name="Meredith, Michael" userId="84b9bd2e-6d12-4a0f-ba7f-88d40ff2a1ab" providerId="ADAL" clId="{3B644349-9525-4E8C-A82E-C644CD0E1E0B}" dt="2019-10-07T14:06:34.013" v="3231" actId="5793"/>
          <ac:spMkLst>
            <pc:docMk/>
            <pc:sldMk cId="3876807909" sldId="272"/>
            <ac:spMk id="4" creationId="{00000000-0000-0000-0000-000000000000}"/>
          </ac:spMkLst>
        </pc:spChg>
        <pc:picChg chg="add del">
          <ac:chgData name="Meredith, Michael" userId="84b9bd2e-6d12-4a0f-ba7f-88d40ff2a1ab" providerId="ADAL" clId="{3B644349-9525-4E8C-A82E-C644CD0E1E0B}" dt="2019-10-07T14:06:11.297" v="3171"/>
          <ac:picMkLst>
            <pc:docMk/>
            <pc:sldMk cId="3876807909" sldId="272"/>
            <ac:picMk id="3" creationId="{9EFD683A-0B7B-4119-9761-5E248D9C3FE0}"/>
          </ac:picMkLst>
        </pc:picChg>
      </pc:sldChg>
      <pc:sldChg chg="del">
        <pc:chgData name="Meredith, Michael" userId="84b9bd2e-6d12-4a0f-ba7f-88d40ff2a1ab" providerId="ADAL" clId="{3B644349-9525-4E8C-A82E-C644CD0E1E0B}" dt="2019-10-07T12:00:48.724" v="1" actId="2696"/>
        <pc:sldMkLst>
          <pc:docMk/>
          <pc:sldMk cId="4115024116" sldId="273"/>
        </pc:sldMkLst>
      </pc:sldChg>
      <pc:sldChg chg="del">
        <pc:chgData name="Meredith, Michael" userId="84b9bd2e-6d12-4a0f-ba7f-88d40ff2a1ab" providerId="ADAL" clId="{3B644349-9525-4E8C-A82E-C644CD0E1E0B}" dt="2019-10-07T12:00:48.740" v="2" actId="2696"/>
        <pc:sldMkLst>
          <pc:docMk/>
          <pc:sldMk cId="204990820" sldId="274"/>
        </pc:sldMkLst>
      </pc:sldChg>
      <pc:sldChg chg="del">
        <pc:chgData name="Meredith, Michael" userId="84b9bd2e-6d12-4a0f-ba7f-88d40ff2a1ab" providerId="ADAL" clId="{3B644349-9525-4E8C-A82E-C644CD0E1E0B}" dt="2019-10-07T12:00:48.740" v="3" actId="2696"/>
        <pc:sldMkLst>
          <pc:docMk/>
          <pc:sldMk cId="507548973" sldId="275"/>
        </pc:sldMkLst>
      </pc:sldChg>
      <pc:sldChg chg="del">
        <pc:chgData name="Meredith, Michael" userId="84b9bd2e-6d12-4a0f-ba7f-88d40ff2a1ab" providerId="ADAL" clId="{3B644349-9525-4E8C-A82E-C644CD0E1E0B}" dt="2019-10-07T12:00:48.740" v="6" actId="2696"/>
        <pc:sldMkLst>
          <pc:docMk/>
          <pc:sldMk cId="399418018" sldId="276"/>
        </pc:sldMkLst>
      </pc:sldChg>
      <pc:sldChg chg="del">
        <pc:chgData name="Meredith, Michael" userId="84b9bd2e-6d12-4a0f-ba7f-88d40ff2a1ab" providerId="ADAL" clId="{3B644349-9525-4E8C-A82E-C644CD0E1E0B}" dt="2019-10-07T12:00:48.740" v="4" actId="2696"/>
        <pc:sldMkLst>
          <pc:docMk/>
          <pc:sldMk cId="3576821032" sldId="277"/>
        </pc:sldMkLst>
      </pc:sldChg>
      <pc:sldChg chg="del">
        <pc:chgData name="Meredith, Michael" userId="84b9bd2e-6d12-4a0f-ba7f-88d40ff2a1ab" providerId="ADAL" clId="{3B644349-9525-4E8C-A82E-C644CD0E1E0B}" dt="2019-10-07T12:00:48.740" v="5" actId="2696"/>
        <pc:sldMkLst>
          <pc:docMk/>
          <pc:sldMk cId="1476899489" sldId="278"/>
        </pc:sldMkLst>
      </pc:sldChg>
      <pc:sldChg chg="del">
        <pc:chgData name="Meredith, Michael" userId="84b9bd2e-6d12-4a0f-ba7f-88d40ff2a1ab" providerId="ADAL" clId="{3B644349-9525-4E8C-A82E-C644CD0E1E0B}" dt="2019-10-07T12:14:58.295" v="1029" actId="2696"/>
        <pc:sldMkLst>
          <pc:docMk/>
          <pc:sldMk cId="996150424" sldId="279"/>
        </pc:sldMkLst>
      </pc:sldChg>
      <pc:sldChg chg="delSp modSp">
        <pc:chgData name="Meredith, Michael" userId="84b9bd2e-6d12-4a0f-ba7f-88d40ff2a1ab" providerId="ADAL" clId="{3B644349-9525-4E8C-A82E-C644CD0E1E0B}" dt="2019-10-07T13:56:57.621" v="2585" actId="20577"/>
        <pc:sldMkLst>
          <pc:docMk/>
          <pc:sldMk cId="1005124748" sldId="280"/>
        </pc:sldMkLst>
        <pc:spChg chg="mod">
          <ac:chgData name="Meredith, Michael" userId="84b9bd2e-6d12-4a0f-ba7f-88d40ff2a1ab" providerId="ADAL" clId="{3B644349-9525-4E8C-A82E-C644CD0E1E0B}" dt="2019-10-07T12:32:51.793" v="1097" actId="20577"/>
          <ac:spMkLst>
            <pc:docMk/>
            <pc:sldMk cId="1005124748" sldId="280"/>
            <ac:spMk id="2" creationId="{00000000-0000-0000-0000-000000000000}"/>
          </ac:spMkLst>
        </pc:spChg>
        <pc:spChg chg="mod">
          <ac:chgData name="Meredith, Michael" userId="84b9bd2e-6d12-4a0f-ba7f-88d40ff2a1ab" providerId="ADAL" clId="{3B644349-9525-4E8C-A82E-C644CD0E1E0B}" dt="2019-10-07T13:56:57.621" v="2585" actId="20577"/>
          <ac:spMkLst>
            <pc:docMk/>
            <pc:sldMk cId="1005124748" sldId="280"/>
            <ac:spMk id="4" creationId="{00000000-0000-0000-0000-000000000000}"/>
          </ac:spMkLst>
        </pc:spChg>
        <pc:picChg chg="del">
          <ac:chgData name="Meredith, Michael" userId="84b9bd2e-6d12-4a0f-ba7f-88d40ff2a1ab" providerId="ADAL" clId="{3B644349-9525-4E8C-A82E-C644CD0E1E0B}" dt="2019-10-07T13:51:14.699" v="2206" actId="478"/>
          <ac:picMkLst>
            <pc:docMk/>
            <pc:sldMk cId="1005124748" sldId="280"/>
            <ac:picMk id="3" creationId="{653344EA-AC95-4F84-8C8E-E4C6D23BBFE9}"/>
          </ac:picMkLst>
        </pc:picChg>
      </pc:sldChg>
      <pc:sldChg chg="del">
        <pc:chgData name="Meredith, Michael" userId="84b9bd2e-6d12-4a0f-ba7f-88d40ff2a1ab" providerId="ADAL" clId="{3B644349-9525-4E8C-A82E-C644CD0E1E0B}" dt="2019-10-07T12:00:52.323" v="7" actId="2696"/>
        <pc:sldMkLst>
          <pc:docMk/>
          <pc:sldMk cId="1668650019" sldId="281"/>
        </pc:sldMkLst>
      </pc:sldChg>
      <pc:sldChg chg="del">
        <pc:chgData name="Meredith, Michael" userId="84b9bd2e-6d12-4a0f-ba7f-88d40ff2a1ab" providerId="ADAL" clId="{3B644349-9525-4E8C-A82E-C644CD0E1E0B}" dt="2019-10-07T12:00:48.724" v="0" actId="2696"/>
        <pc:sldMkLst>
          <pc:docMk/>
          <pc:sldMk cId="4248913179" sldId="282"/>
        </pc:sldMkLst>
      </pc:sldChg>
      <pc:sldChg chg="del">
        <pc:chgData name="Meredith, Michael" userId="84b9bd2e-6d12-4a0f-ba7f-88d40ff2a1ab" providerId="ADAL" clId="{3B644349-9525-4E8C-A82E-C644CD0E1E0B}" dt="2019-10-07T12:15:02.155" v="1030" actId="2696"/>
        <pc:sldMkLst>
          <pc:docMk/>
          <pc:sldMk cId="3859790490" sldId="284"/>
        </pc:sldMkLst>
      </pc:sldChg>
      <pc:sldChg chg="addSp delSp modSp add ord">
        <pc:chgData name="Meredith, Michael" userId="84b9bd2e-6d12-4a0f-ba7f-88d40ff2a1ab" providerId="ADAL" clId="{3B644349-9525-4E8C-A82E-C644CD0E1E0B}" dt="2019-10-07T14:26:17.612" v="3888" actId="20577"/>
        <pc:sldMkLst>
          <pc:docMk/>
          <pc:sldMk cId="2822465444" sldId="285"/>
        </pc:sldMkLst>
        <pc:spChg chg="mod">
          <ac:chgData name="Meredith, Michael" userId="84b9bd2e-6d12-4a0f-ba7f-88d40ff2a1ab" providerId="ADAL" clId="{3B644349-9525-4E8C-A82E-C644CD0E1E0B}" dt="2019-10-07T12:08:19.887" v="664" actId="20577"/>
          <ac:spMkLst>
            <pc:docMk/>
            <pc:sldMk cId="2822465444" sldId="285"/>
            <ac:spMk id="2" creationId="{00000000-0000-0000-0000-000000000000}"/>
          </ac:spMkLst>
        </pc:spChg>
        <pc:spChg chg="mod">
          <ac:chgData name="Meredith, Michael" userId="84b9bd2e-6d12-4a0f-ba7f-88d40ff2a1ab" providerId="ADAL" clId="{3B644349-9525-4E8C-A82E-C644CD0E1E0B}" dt="2019-10-07T14:26:17.612" v="3888" actId="20577"/>
          <ac:spMkLst>
            <pc:docMk/>
            <pc:sldMk cId="2822465444" sldId="285"/>
            <ac:spMk id="4" creationId="{00000000-0000-0000-0000-000000000000}"/>
          </ac:spMkLst>
        </pc:spChg>
        <pc:picChg chg="del">
          <ac:chgData name="Meredith, Michael" userId="84b9bd2e-6d12-4a0f-ba7f-88d40ff2a1ab" providerId="ADAL" clId="{3B644349-9525-4E8C-A82E-C644CD0E1E0B}" dt="2019-10-07T12:06:52.806" v="412" actId="478"/>
          <ac:picMkLst>
            <pc:docMk/>
            <pc:sldMk cId="2822465444" sldId="285"/>
            <ac:picMk id="6" creationId="{2F5D3CEF-9F51-44B9-8185-AB02B2FD97E0}"/>
          </ac:picMkLst>
        </pc:picChg>
        <pc:picChg chg="add del mod ord">
          <ac:chgData name="Meredith, Michael" userId="84b9bd2e-6d12-4a0f-ba7f-88d40ff2a1ab" providerId="ADAL" clId="{3B644349-9525-4E8C-A82E-C644CD0E1E0B}" dt="2019-10-07T12:11:20.644" v="974" actId="478"/>
          <ac:picMkLst>
            <pc:docMk/>
            <pc:sldMk cId="2822465444" sldId="285"/>
            <ac:picMk id="7" creationId="{D9646E9B-162B-4D87-ADB2-4EE08D4B80D5}"/>
          </ac:picMkLst>
        </pc:picChg>
        <pc:picChg chg="add mod">
          <ac:chgData name="Meredith, Michael" userId="84b9bd2e-6d12-4a0f-ba7f-88d40ff2a1ab" providerId="ADAL" clId="{3B644349-9525-4E8C-A82E-C644CD0E1E0B}" dt="2019-10-07T12:11:51.559" v="983" actId="14100"/>
          <ac:picMkLst>
            <pc:docMk/>
            <pc:sldMk cId="2822465444" sldId="285"/>
            <ac:picMk id="9" creationId="{CD247DE0-E425-4704-BA04-06C3A3BC9EFE}"/>
          </ac:picMkLst>
        </pc:picChg>
      </pc:sldChg>
      <pc:sldChg chg="delSp modSp add">
        <pc:chgData name="Meredith, Michael" userId="84b9bd2e-6d12-4a0f-ba7f-88d40ff2a1ab" providerId="ADAL" clId="{3B644349-9525-4E8C-A82E-C644CD0E1E0B}" dt="2019-10-07T13:31:55.553" v="1751" actId="20577"/>
        <pc:sldMkLst>
          <pc:docMk/>
          <pc:sldMk cId="443734667" sldId="286"/>
        </pc:sldMkLst>
        <pc:spChg chg="mod">
          <ac:chgData name="Meredith, Michael" userId="84b9bd2e-6d12-4a0f-ba7f-88d40ff2a1ab" providerId="ADAL" clId="{3B644349-9525-4E8C-A82E-C644CD0E1E0B}" dt="2019-10-07T13:10:31.685" v="1116" actId="20577"/>
          <ac:spMkLst>
            <pc:docMk/>
            <pc:sldMk cId="443734667" sldId="286"/>
            <ac:spMk id="2" creationId="{00000000-0000-0000-0000-000000000000}"/>
          </ac:spMkLst>
        </pc:spChg>
        <pc:spChg chg="mod">
          <ac:chgData name="Meredith, Michael" userId="84b9bd2e-6d12-4a0f-ba7f-88d40ff2a1ab" providerId="ADAL" clId="{3B644349-9525-4E8C-A82E-C644CD0E1E0B}" dt="2019-10-07T13:31:55.553" v="1751" actId="20577"/>
          <ac:spMkLst>
            <pc:docMk/>
            <pc:sldMk cId="443734667" sldId="286"/>
            <ac:spMk id="4" creationId="{00000000-0000-0000-0000-000000000000}"/>
          </ac:spMkLst>
        </pc:spChg>
        <pc:picChg chg="del">
          <ac:chgData name="Meredith, Michael" userId="84b9bd2e-6d12-4a0f-ba7f-88d40ff2a1ab" providerId="ADAL" clId="{3B644349-9525-4E8C-A82E-C644CD0E1E0B}" dt="2019-10-07T13:10:33.734" v="1117" actId="478"/>
          <ac:picMkLst>
            <pc:docMk/>
            <pc:sldMk cId="443734667" sldId="286"/>
            <ac:picMk id="6" creationId="{2F5D3CEF-9F51-44B9-8185-AB02B2FD97E0}"/>
          </ac:picMkLst>
        </pc:picChg>
      </pc:sldChg>
      <pc:sldChg chg="addSp delSp modSp add">
        <pc:chgData name="Meredith, Michael" userId="84b9bd2e-6d12-4a0f-ba7f-88d40ff2a1ab" providerId="ADAL" clId="{3B644349-9525-4E8C-A82E-C644CD0E1E0B}" dt="2019-10-07T13:33:34.504" v="1763" actId="1076"/>
        <pc:sldMkLst>
          <pc:docMk/>
          <pc:sldMk cId="2027384300" sldId="287"/>
        </pc:sldMkLst>
        <pc:spChg chg="del">
          <ac:chgData name="Meredith, Michael" userId="84b9bd2e-6d12-4a0f-ba7f-88d40ff2a1ab" providerId="ADAL" clId="{3B644349-9525-4E8C-A82E-C644CD0E1E0B}" dt="2019-10-07T13:32:08.678" v="1754" actId="478"/>
          <ac:spMkLst>
            <pc:docMk/>
            <pc:sldMk cId="2027384300" sldId="287"/>
            <ac:spMk id="4" creationId="{00000000-0000-0000-0000-000000000000}"/>
          </ac:spMkLst>
        </pc:spChg>
        <pc:spChg chg="add del ord">
          <ac:chgData name="Meredith, Michael" userId="84b9bd2e-6d12-4a0f-ba7f-88d40ff2a1ab" providerId="ADAL" clId="{3B644349-9525-4E8C-A82E-C644CD0E1E0B}" dt="2019-10-07T13:32:06.678" v="1753" actId="478"/>
          <ac:spMkLst>
            <pc:docMk/>
            <pc:sldMk cId="2027384300" sldId="287"/>
            <ac:spMk id="6" creationId="{B0D43522-5EB1-467A-8874-3713259CBC8E}"/>
          </ac:spMkLst>
        </pc:spChg>
        <pc:spChg chg="add del mod">
          <ac:chgData name="Meredith, Michael" userId="84b9bd2e-6d12-4a0f-ba7f-88d40ff2a1ab" providerId="ADAL" clId="{3B644349-9525-4E8C-A82E-C644CD0E1E0B}" dt="2019-10-07T13:32:11.256" v="1755" actId="478"/>
          <ac:spMkLst>
            <pc:docMk/>
            <pc:sldMk cId="2027384300" sldId="287"/>
            <ac:spMk id="8" creationId="{B97E2328-459C-467D-8BB2-60BD0D231FCF}"/>
          </ac:spMkLst>
        </pc:spChg>
        <pc:picChg chg="add mod">
          <ac:chgData name="Meredith, Michael" userId="84b9bd2e-6d12-4a0f-ba7f-88d40ff2a1ab" providerId="ADAL" clId="{3B644349-9525-4E8C-A82E-C644CD0E1E0B}" dt="2019-10-07T13:33:34.504" v="1763" actId="1076"/>
          <ac:picMkLst>
            <pc:docMk/>
            <pc:sldMk cId="2027384300" sldId="287"/>
            <ac:picMk id="3" creationId="{7E949AC8-82AE-49A3-A326-5DD449D92A62}"/>
          </ac:picMkLst>
        </pc:picChg>
      </pc:sldChg>
      <pc:sldChg chg="addSp modSp add">
        <pc:chgData name="Meredith, Michael" userId="84b9bd2e-6d12-4a0f-ba7f-88d40ff2a1ab" providerId="ADAL" clId="{3B644349-9525-4E8C-A82E-C644CD0E1E0B}" dt="2019-10-07T13:44:20.900" v="1781" actId="1076"/>
        <pc:sldMkLst>
          <pc:docMk/>
          <pc:sldMk cId="3643733478" sldId="288"/>
        </pc:sldMkLst>
        <pc:spChg chg="add mod">
          <ac:chgData name="Meredith, Michael" userId="84b9bd2e-6d12-4a0f-ba7f-88d40ff2a1ab" providerId="ADAL" clId="{3B644349-9525-4E8C-A82E-C644CD0E1E0B}" dt="2019-10-07T13:41:04.718" v="1776" actId="1076"/>
          <ac:spMkLst>
            <pc:docMk/>
            <pc:sldMk cId="3643733478" sldId="288"/>
            <ac:spMk id="4" creationId="{15DDDA39-8858-4524-A9A7-0C32936698FC}"/>
          </ac:spMkLst>
        </pc:spChg>
        <pc:picChg chg="mod">
          <ac:chgData name="Meredith, Michael" userId="84b9bd2e-6d12-4a0f-ba7f-88d40ff2a1ab" providerId="ADAL" clId="{3B644349-9525-4E8C-A82E-C644CD0E1E0B}" dt="2019-10-07T13:44:20.900" v="1781" actId="1076"/>
          <ac:picMkLst>
            <pc:docMk/>
            <pc:sldMk cId="3643733478" sldId="288"/>
            <ac:picMk id="3" creationId="{7E949AC8-82AE-49A3-A326-5DD449D92A62}"/>
          </ac:picMkLst>
        </pc:picChg>
      </pc:sldChg>
      <pc:sldChg chg="addSp modSp add">
        <pc:chgData name="Meredith, Michael" userId="84b9bd2e-6d12-4a0f-ba7f-88d40ff2a1ab" providerId="ADAL" clId="{3B644349-9525-4E8C-A82E-C644CD0E1E0B}" dt="2019-10-07T14:03:51.626" v="2866" actId="14100"/>
        <pc:sldMkLst>
          <pc:docMk/>
          <pc:sldMk cId="3737378239" sldId="289"/>
        </pc:sldMkLst>
        <pc:spChg chg="mod">
          <ac:chgData name="Meredith, Michael" userId="84b9bd2e-6d12-4a0f-ba7f-88d40ff2a1ab" providerId="ADAL" clId="{3B644349-9525-4E8C-A82E-C644CD0E1E0B}" dt="2019-10-07T14:01:13.667" v="2862" actId="20577"/>
          <ac:spMkLst>
            <pc:docMk/>
            <pc:sldMk cId="3737378239" sldId="289"/>
            <ac:spMk id="4" creationId="{00000000-0000-0000-0000-000000000000}"/>
          </ac:spMkLst>
        </pc:spChg>
        <pc:picChg chg="add mod">
          <ac:chgData name="Meredith, Michael" userId="84b9bd2e-6d12-4a0f-ba7f-88d40ff2a1ab" providerId="ADAL" clId="{3B644349-9525-4E8C-A82E-C644CD0E1E0B}" dt="2019-10-07T14:03:51.626" v="2866" actId="14100"/>
          <ac:picMkLst>
            <pc:docMk/>
            <pc:sldMk cId="3737378239" sldId="289"/>
            <ac:picMk id="3" creationId="{32270F4C-5DE4-46F0-A411-ECDD143A996F}"/>
          </ac:picMkLst>
        </pc:picChg>
      </pc:sldChg>
      <pc:sldChg chg="addSp delSp modSp add">
        <pc:chgData name="Meredith, Michael" userId="84b9bd2e-6d12-4a0f-ba7f-88d40ff2a1ab" providerId="ADAL" clId="{3B644349-9525-4E8C-A82E-C644CD0E1E0B}" dt="2019-10-07T14:36:18.618" v="4063" actId="20577"/>
        <pc:sldMkLst>
          <pc:docMk/>
          <pc:sldMk cId="3655391493" sldId="290"/>
        </pc:sldMkLst>
        <pc:spChg chg="mod">
          <ac:chgData name="Meredith, Michael" userId="84b9bd2e-6d12-4a0f-ba7f-88d40ff2a1ab" providerId="ADAL" clId="{3B644349-9525-4E8C-A82E-C644CD0E1E0B}" dt="2019-10-07T14:16:48.327" v="3252" actId="20577"/>
          <ac:spMkLst>
            <pc:docMk/>
            <pc:sldMk cId="3655391493" sldId="290"/>
            <ac:spMk id="2" creationId="{00000000-0000-0000-0000-000000000000}"/>
          </ac:spMkLst>
        </pc:spChg>
        <pc:spChg chg="mod">
          <ac:chgData name="Meredith, Michael" userId="84b9bd2e-6d12-4a0f-ba7f-88d40ff2a1ab" providerId="ADAL" clId="{3B644349-9525-4E8C-A82E-C644CD0E1E0B}" dt="2019-10-07T14:36:18.618" v="4063" actId="20577"/>
          <ac:spMkLst>
            <pc:docMk/>
            <pc:sldMk cId="3655391493" sldId="290"/>
            <ac:spMk id="4" creationId="{00000000-0000-0000-0000-000000000000}"/>
          </ac:spMkLst>
        </pc:spChg>
        <pc:picChg chg="del">
          <ac:chgData name="Meredith, Michael" userId="84b9bd2e-6d12-4a0f-ba7f-88d40ff2a1ab" providerId="ADAL" clId="{3B644349-9525-4E8C-A82E-C644CD0E1E0B}" dt="2019-10-07T14:17:13.768" v="3308" actId="478"/>
          <ac:picMkLst>
            <pc:docMk/>
            <pc:sldMk cId="3655391493" sldId="290"/>
            <ac:picMk id="3" creationId="{32270F4C-5DE4-46F0-A411-ECDD143A996F}"/>
          </ac:picMkLst>
        </pc:picChg>
        <pc:picChg chg="add del">
          <ac:chgData name="Meredith, Michael" userId="84b9bd2e-6d12-4a0f-ba7f-88d40ff2a1ab" providerId="ADAL" clId="{3B644349-9525-4E8C-A82E-C644CD0E1E0B}" dt="2019-10-07T14:18:05.560" v="3437"/>
          <ac:picMkLst>
            <pc:docMk/>
            <pc:sldMk cId="3655391493" sldId="290"/>
            <ac:picMk id="6" creationId="{20D9355D-214A-41C4-9811-F87D82DD004A}"/>
          </ac:picMkLst>
        </pc:picChg>
      </pc:sldChg>
      <pc:sldChg chg="addSp delSp modSp add modAnim">
        <pc:chgData name="Meredith, Michael" userId="84b9bd2e-6d12-4a0f-ba7f-88d40ff2a1ab" providerId="ADAL" clId="{3B644349-9525-4E8C-A82E-C644CD0E1E0B}" dt="2019-10-07T14:32:39.796" v="3955" actId="14100"/>
        <pc:sldMkLst>
          <pc:docMk/>
          <pc:sldMk cId="1804237424" sldId="291"/>
        </pc:sldMkLst>
        <pc:spChg chg="mod">
          <ac:chgData name="Meredith, Michael" userId="84b9bd2e-6d12-4a0f-ba7f-88d40ff2a1ab" providerId="ADAL" clId="{3B644349-9525-4E8C-A82E-C644CD0E1E0B}" dt="2019-10-07T14:23:48.334" v="3783" actId="20577"/>
          <ac:spMkLst>
            <pc:docMk/>
            <pc:sldMk cId="1804237424" sldId="291"/>
            <ac:spMk id="2" creationId="{00000000-0000-0000-0000-000000000000}"/>
          </ac:spMkLst>
        </pc:spChg>
        <pc:spChg chg="mod">
          <ac:chgData name="Meredith, Michael" userId="84b9bd2e-6d12-4a0f-ba7f-88d40ff2a1ab" providerId="ADAL" clId="{3B644349-9525-4E8C-A82E-C644CD0E1E0B}" dt="2019-10-07T14:24:53.585" v="3843" actId="20577"/>
          <ac:spMkLst>
            <pc:docMk/>
            <pc:sldMk cId="1804237424" sldId="291"/>
            <ac:spMk id="4" creationId="{00000000-0000-0000-0000-000000000000}"/>
          </ac:spMkLst>
        </pc:spChg>
        <pc:spChg chg="add del">
          <ac:chgData name="Meredith, Michael" userId="84b9bd2e-6d12-4a0f-ba7f-88d40ff2a1ab" providerId="ADAL" clId="{3B644349-9525-4E8C-A82E-C644CD0E1E0B}" dt="2019-10-07T14:24:08.720" v="3785"/>
          <ac:spMkLst>
            <pc:docMk/>
            <pc:sldMk cId="1804237424" sldId="291"/>
            <ac:spMk id="6" creationId="{EE7C069F-97C4-4E19-8AC4-C4D699A3F703}"/>
          </ac:spMkLst>
        </pc:spChg>
        <pc:spChg chg="add del">
          <ac:chgData name="Meredith, Michael" userId="84b9bd2e-6d12-4a0f-ba7f-88d40ff2a1ab" providerId="ADAL" clId="{3B644349-9525-4E8C-A82E-C644CD0E1E0B}" dt="2019-10-07T14:25:05.470" v="3846"/>
          <ac:spMkLst>
            <pc:docMk/>
            <pc:sldMk cId="1804237424" sldId="291"/>
            <ac:spMk id="9" creationId="{629299F7-A584-4A92-BA9D-B31053792F64}"/>
          </ac:spMkLst>
        </pc:spChg>
        <pc:graphicFrameChg chg="add">
          <ac:chgData name="Meredith, Michael" userId="84b9bd2e-6d12-4a0f-ba7f-88d40ff2a1ab" providerId="ADAL" clId="{3B644349-9525-4E8C-A82E-C644CD0E1E0B}" dt="2019-10-07T14:24:24.621" v="3794"/>
          <ac:graphicFrameMkLst>
            <pc:docMk/>
            <pc:sldMk cId="1804237424" sldId="291"/>
            <ac:graphicFrameMk id="7" creationId="{163449F5-8573-4395-A25E-91CFF0FCD768}"/>
          </ac:graphicFrameMkLst>
        </pc:graphicFrameChg>
        <pc:graphicFrameChg chg="add mod">
          <ac:chgData name="Meredith, Michael" userId="84b9bd2e-6d12-4a0f-ba7f-88d40ff2a1ab" providerId="ADAL" clId="{3B644349-9525-4E8C-A82E-C644CD0E1E0B}" dt="2019-10-07T14:24:57.960" v="3844" actId="1076"/>
          <ac:graphicFrameMkLst>
            <pc:docMk/>
            <pc:sldMk cId="1804237424" sldId="291"/>
            <ac:graphicFrameMk id="8" creationId="{48A234C1-7C2D-42B8-A30F-E7512A1FC02E}"/>
          </ac:graphicFrameMkLst>
        </pc:graphicFrameChg>
        <pc:picChg chg="add mod">
          <ac:chgData name="Meredith, Michael" userId="84b9bd2e-6d12-4a0f-ba7f-88d40ff2a1ab" providerId="ADAL" clId="{3B644349-9525-4E8C-A82E-C644CD0E1E0B}" dt="2019-10-07T14:32:39.796" v="3955" actId="14100"/>
          <ac:picMkLst>
            <pc:docMk/>
            <pc:sldMk cId="1804237424" sldId="291"/>
            <ac:picMk id="10" creationId="{6FA6191D-6AFD-486D-BF39-80F8FB320B42}"/>
          </ac:picMkLst>
        </pc:picChg>
      </pc:sldChg>
      <pc:sldChg chg="addSp delSp modSp add delAnim modAnim">
        <pc:chgData name="Meredith, Michael" userId="84b9bd2e-6d12-4a0f-ba7f-88d40ff2a1ab" providerId="ADAL" clId="{3B644349-9525-4E8C-A82E-C644CD0E1E0B}" dt="2019-10-07T14:25:42.256" v="3886" actId="1076"/>
        <pc:sldMkLst>
          <pc:docMk/>
          <pc:sldMk cId="1676163539" sldId="292"/>
        </pc:sldMkLst>
        <pc:spChg chg="mod">
          <ac:chgData name="Meredith, Michael" userId="84b9bd2e-6d12-4a0f-ba7f-88d40ff2a1ab" providerId="ADAL" clId="{3B644349-9525-4E8C-A82E-C644CD0E1E0B}" dt="2019-10-07T14:25:24.906" v="3882" actId="20577"/>
          <ac:spMkLst>
            <pc:docMk/>
            <pc:sldMk cId="1676163539" sldId="292"/>
            <ac:spMk id="4" creationId="{00000000-0000-0000-0000-000000000000}"/>
          </ac:spMkLst>
        </pc:spChg>
        <pc:graphicFrameChg chg="del">
          <ac:chgData name="Meredith, Michael" userId="84b9bd2e-6d12-4a0f-ba7f-88d40ff2a1ab" providerId="ADAL" clId="{3B644349-9525-4E8C-A82E-C644CD0E1E0B}" dt="2019-10-07T14:25:28.012" v="3883" actId="478"/>
          <ac:graphicFrameMkLst>
            <pc:docMk/>
            <pc:sldMk cId="1676163539" sldId="292"/>
            <ac:graphicFrameMk id="7" creationId="{163449F5-8573-4395-A25E-91CFF0FCD768}"/>
          </ac:graphicFrameMkLst>
        </pc:graphicFrameChg>
        <pc:graphicFrameChg chg="del">
          <ac:chgData name="Meredith, Michael" userId="84b9bd2e-6d12-4a0f-ba7f-88d40ff2a1ab" providerId="ADAL" clId="{3B644349-9525-4E8C-A82E-C644CD0E1E0B}" dt="2019-10-07T14:25:29.948" v="3884" actId="478"/>
          <ac:graphicFrameMkLst>
            <pc:docMk/>
            <pc:sldMk cId="1676163539" sldId="292"/>
            <ac:graphicFrameMk id="8" creationId="{48A234C1-7C2D-42B8-A30F-E7512A1FC02E}"/>
          </ac:graphicFrameMkLst>
        </pc:graphicFrameChg>
        <pc:graphicFrameChg chg="add">
          <ac:chgData name="Meredith, Michael" userId="84b9bd2e-6d12-4a0f-ba7f-88d40ff2a1ab" providerId="ADAL" clId="{3B644349-9525-4E8C-A82E-C644CD0E1E0B}" dt="2019-10-07T14:25:37.883" v="3885"/>
          <ac:graphicFrameMkLst>
            <pc:docMk/>
            <pc:sldMk cId="1676163539" sldId="292"/>
            <ac:graphicFrameMk id="9" creationId="{CE1388DF-706D-49D4-95A8-677D461F5DA7}"/>
          </ac:graphicFrameMkLst>
        </pc:graphicFrameChg>
        <pc:graphicFrameChg chg="add mod">
          <ac:chgData name="Meredith, Michael" userId="84b9bd2e-6d12-4a0f-ba7f-88d40ff2a1ab" providerId="ADAL" clId="{3B644349-9525-4E8C-A82E-C644CD0E1E0B}" dt="2019-10-07T14:25:42.256" v="3886" actId="1076"/>
          <ac:graphicFrameMkLst>
            <pc:docMk/>
            <pc:sldMk cId="1676163539" sldId="292"/>
            <ac:graphicFrameMk id="10" creationId="{CC715166-C0B8-4423-AEA3-DEB104E8C0FE}"/>
          </ac:graphicFrameMkLst>
        </pc:graphicFrameChg>
      </pc:sldChg>
      <pc:sldChg chg="addSp modSp add">
        <pc:chgData name="Meredith, Michael" userId="84b9bd2e-6d12-4a0f-ba7f-88d40ff2a1ab" providerId="ADAL" clId="{3B644349-9525-4E8C-A82E-C644CD0E1E0B}" dt="2019-10-07T14:29:27.080" v="3949" actId="1076"/>
        <pc:sldMkLst>
          <pc:docMk/>
          <pc:sldMk cId="936361901" sldId="293"/>
        </pc:sldMkLst>
        <pc:spChg chg="add mod">
          <ac:chgData name="Meredith, Michael" userId="84b9bd2e-6d12-4a0f-ba7f-88d40ff2a1ab" providerId="ADAL" clId="{3B644349-9525-4E8C-A82E-C644CD0E1E0B}" dt="2019-10-07T14:29:24.642" v="3948" actId="1076"/>
          <ac:spMkLst>
            <pc:docMk/>
            <pc:sldMk cId="936361901" sldId="293"/>
            <ac:spMk id="3" creationId="{4B59504A-D625-4477-B695-F1F87176FE86}"/>
          </ac:spMkLst>
        </pc:spChg>
        <pc:spChg chg="add">
          <ac:chgData name="Meredith, Michael" userId="84b9bd2e-6d12-4a0f-ba7f-88d40ff2a1ab" providerId="ADAL" clId="{3B644349-9525-4E8C-A82E-C644CD0E1E0B}" dt="2019-10-07T14:27:35.251" v="3890"/>
          <ac:spMkLst>
            <pc:docMk/>
            <pc:sldMk cId="936361901" sldId="293"/>
            <ac:spMk id="6" creationId="{BADD94B5-62ED-445D-BCD9-F2D8C61549D6}"/>
          </ac:spMkLst>
        </pc:spChg>
        <pc:picChg chg="add mod">
          <ac:chgData name="Meredith, Michael" userId="84b9bd2e-6d12-4a0f-ba7f-88d40ff2a1ab" providerId="ADAL" clId="{3B644349-9525-4E8C-A82E-C644CD0E1E0B}" dt="2019-10-07T14:29:27.080" v="3949" actId="1076"/>
          <ac:picMkLst>
            <pc:docMk/>
            <pc:sldMk cId="936361901" sldId="293"/>
            <ac:picMk id="7" creationId="{B47D46A5-3AA8-44A6-9052-E733475B8E76}"/>
          </ac:picMkLst>
        </pc:picChg>
      </pc:sldChg>
      <pc:sldChg chg="addSp delSp modSp add delAnim modAnim">
        <pc:chgData name="Meredith, Michael" userId="84b9bd2e-6d12-4a0f-ba7f-88d40ff2a1ab" providerId="ADAL" clId="{3B644349-9525-4E8C-A82E-C644CD0E1E0B}" dt="2019-10-07T14:40:41.823" v="4123" actId="1038"/>
        <pc:sldMkLst>
          <pc:docMk/>
          <pc:sldMk cId="2665863956" sldId="294"/>
        </pc:sldMkLst>
        <pc:spChg chg="mod">
          <ac:chgData name="Meredith, Michael" userId="84b9bd2e-6d12-4a0f-ba7f-88d40ff2a1ab" providerId="ADAL" clId="{3B644349-9525-4E8C-A82E-C644CD0E1E0B}" dt="2019-10-07T14:39:02.769" v="4105" actId="5793"/>
          <ac:spMkLst>
            <pc:docMk/>
            <pc:sldMk cId="2665863956" sldId="294"/>
            <ac:spMk id="2" creationId="{E9BFD75F-F8C2-46A0-8915-F67083522320}"/>
          </ac:spMkLst>
        </pc:spChg>
        <pc:spChg chg="del">
          <ac:chgData name="Meredith, Michael" userId="84b9bd2e-6d12-4a0f-ba7f-88d40ff2a1ab" providerId="ADAL" clId="{3B644349-9525-4E8C-A82E-C644CD0E1E0B}" dt="2019-10-07T14:38:45.798" v="4065" actId="478"/>
          <ac:spMkLst>
            <pc:docMk/>
            <pc:sldMk cId="2665863956" sldId="294"/>
            <ac:spMk id="3" creationId="{F05A7654-CEB7-499B-899A-AE4D78A1F9B3}"/>
          </ac:spMkLst>
        </pc:spChg>
        <pc:spChg chg="add del mod">
          <ac:chgData name="Meredith, Michael" userId="84b9bd2e-6d12-4a0f-ba7f-88d40ff2a1ab" providerId="ADAL" clId="{3B644349-9525-4E8C-A82E-C644CD0E1E0B}" dt="2019-10-07T14:40:01.511" v="4110" actId="478"/>
          <ac:spMkLst>
            <pc:docMk/>
            <pc:sldMk cId="2665863956" sldId="294"/>
            <ac:spMk id="4" creationId="{704E29B9-6783-49A0-A5E3-DDA7FD21D02F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5" creationId="{77AEC180-8A8F-46F0-9D2B-DB633831947C}"/>
          </ac:spMkLst>
        </pc:spChg>
        <pc:spChg chg="add mod">
          <ac:chgData name="Meredith, Michael" userId="84b9bd2e-6d12-4a0f-ba7f-88d40ff2a1ab" providerId="ADAL" clId="{3B644349-9525-4E8C-A82E-C644CD0E1E0B}" dt="2019-10-07T14:38:53.752" v="4067" actId="1076"/>
          <ac:spMkLst>
            <pc:docMk/>
            <pc:sldMk cId="2665863956" sldId="294"/>
            <ac:spMk id="6" creationId="{FDA3C2F9-0FCB-46B3-8EC3-C1B8E5CC0644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7" creationId="{BD7705DC-5AEB-4A7C-A1A6-929AE697EC7F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8" creationId="{5FBCB832-3B32-4902-A22F-5B1D40319A20}"/>
          </ac:spMkLst>
        </pc:spChg>
        <pc:spChg chg="add mod">
          <ac:chgData name="Meredith, Michael" userId="84b9bd2e-6d12-4a0f-ba7f-88d40ff2a1ab" providerId="ADAL" clId="{3B644349-9525-4E8C-A82E-C644CD0E1E0B}" dt="2019-10-07T14:38:53.752" v="4067" actId="1076"/>
          <ac:spMkLst>
            <pc:docMk/>
            <pc:sldMk cId="2665863956" sldId="294"/>
            <ac:spMk id="9" creationId="{3CA4F979-B2C4-40E5-BF1F-3B24D1D6D4A6}"/>
          </ac:spMkLst>
        </pc:spChg>
        <pc:spChg chg="add mod">
          <ac:chgData name="Meredith, Michael" userId="84b9bd2e-6d12-4a0f-ba7f-88d40ff2a1ab" providerId="ADAL" clId="{3B644349-9525-4E8C-A82E-C644CD0E1E0B}" dt="2019-10-07T14:38:53.752" v="4067" actId="1076"/>
          <ac:spMkLst>
            <pc:docMk/>
            <pc:sldMk cId="2665863956" sldId="294"/>
            <ac:spMk id="10" creationId="{8F611316-432F-4D24-B380-9ED020243BB1}"/>
          </ac:spMkLst>
        </pc:spChg>
        <pc:spChg chg="add mod">
          <ac:chgData name="Meredith, Michael" userId="84b9bd2e-6d12-4a0f-ba7f-88d40ff2a1ab" providerId="ADAL" clId="{3B644349-9525-4E8C-A82E-C644CD0E1E0B}" dt="2019-10-07T14:38:53.752" v="4067" actId="1076"/>
          <ac:spMkLst>
            <pc:docMk/>
            <pc:sldMk cId="2665863956" sldId="294"/>
            <ac:spMk id="11" creationId="{E248278A-4635-451C-9D2B-B2B5132EB4EA}"/>
          </ac:spMkLst>
        </pc:spChg>
        <pc:spChg chg="add mod">
          <ac:chgData name="Meredith, Michael" userId="84b9bd2e-6d12-4a0f-ba7f-88d40ff2a1ab" providerId="ADAL" clId="{3B644349-9525-4E8C-A82E-C644CD0E1E0B}" dt="2019-10-07T14:38:53.752" v="4067" actId="1076"/>
          <ac:spMkLst>
            <pc:docMk/>
            <pc:sldMk cId="2665863956" sldId="294"/>
            <ac:spMk id="12" creationId="{8E92153C-7D51-4C3B-9645-F96976B7B9C6}"/>
          </ac:spMkLst>
        </pc:spChg>
        <pc:spChg chg="add mod">
          <ac:chgData name="Meredith, Michael" userId="84b9bd2e-6d12-4a0f-ba7f-88d40ff2a1ab" providerId="ADAL" clId="{3B644349-9525-4E8C-A82E-C644CD0E1E0B}" dt="2019-10-07T14:38:53.752" v="4067" actId="1076"/>
          <ac:spMkLst>
            <pc:docMk/>
            <pc:sldMk cId="2665863956" sldId="294"/>
            <ac:spMk id="13" creationId="{D4476A0D-3C03-4C4D-8575-9A7BD11B47A1}"/>
          </ac:spMkLst>
        </pc:spChg>
        <pc:spChg chg="add mod">
          <ac:chgData name="Meredith, Michael" userId="84b9bd2e-6d12-4a0f-ba7f-88d40ff2a1ab" providerId="ADAL" clId="{3B644349-9525-4E8C-A82E-C644CD0E1E0B}" dt="2019-10-07T14:38:53.752" v="4067" actId="1076"/>
          <ac:spMkLst>
            <pc:docMk/>
            <pc:sldMk cId="2665863956" sldId="294"/>
            <ac:spMk id="14" creationId="{864D851B-4063-447F-A7CF-B92C29FF3E73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15" creationId="{BAEC3B57-376D-4E23-95C3-08B1178F0E7E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16" creationId="{D677D479-4AF9-47C6-BD76-BF70B16AE91D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17" creationId="{3A5CB2C8-29BC-4940-A28B-7F089B11C4E0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18" creationId="{3E2B9DA2-05C5-43EA-8158-F2D1B40631A2}"/>
          </ac:spMkLst>
        </pc:spChg>
        <pc:spChg chg="add mod">
          <ac:chgData name="Meredith, Michael" userId="84b9bd2e-6d12-4a0f-ba7f-88d40ff2a1ab" providerId="ADAL" clId="{3B644349-9525-4E8C-A82E-C644CD0E1E0B}" dt="2019-10-07T14:38:53.752" v="4067" actId="1076"/>
          <ac:spMkLst>
            <pc:docMk/>
            <pc:sldMk cId="2665863956" sldId="294"/>
            <ac:spMk id="19" creationId="{2914DD47-E32D-49A5-AF68-D14B600E8671}"/>
          </ac:spMkLst>
        </pc:spChg>
        <pc:spChg chg="add mod">
          <ac:chgData name="Meredith, Michael" userId="84b9bd2e-6d12-4a0f-ba7f-88d40ff2a1ab" providerId="ADAL" clId="{3B644349-9525-4E8C-A82E-C644CD0E1E0B}" dt="2019-10-07T14:38:53.752" v="4067" actId="1076"/>
          <ac:spMkLst>
            <pc:docMk/>
            <pc:sldMk cId="2665863956" sldId="294"/>
            <ac:spMk id="20" creationId="{DFFF8AFC-1251-46CA-8787-8C132A70B5AE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21" creationId="{59004439-472D-4139-B739-ECC03E0E776D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22" creationId="{5126C245-0B33-4BDD-9559-9E56111BE57B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23" creationId="{40C0B9B9-5E8B-4050-8DCD-CB846AF037D5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24" creationId="{86B74CE4-3192-42EC-86B1-7F08A8DB29CF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25" creationId="{F2E9A100-31F9-4525-993F-18649D68B348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26" creationId="{8F82D110-B220-448A-990C-86C8D7719F20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27" creationId="{C72083C2-F7EA-4D9F-9082-6CC4BBF3ABBE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28" creationId="{C9E8BD69-D1AE-4B47-A571-D1301296EE7B}"/>
          </ac:spMkLst>
        </pc:spChg>
        <pc:spChg chg="add mod">
          <ac:chgData name="Meredith, Michael" userId="84b9bd2e-6d12-4a0f-ba7f-88d40ff2a1ab" providerId="ADAL" clId="{3B644349-9525-4E8C-A82E-C644CD0E1E0B}" dt="2019-10-07T14:40:32.148" v="4113" actId="1076"/>
          <ac:spMkLst>
            <pc:docMk/>
            <pc:sldMk cId="2665863956" sldId="294"/>
            <ac:spMk id="29" creationId="{1A82FCA7-1E4D-429A-9371-D31C954F3434}"/>
          </ac:spMkLst>
        </pc:spChg>
        <pc:spChg chg="add mod">
          <ac:chgData name="Meredith, Michael" userId="84b9bd2e-6d12-4a0f-ba7f-88d40ff2a1ab" providerId="ADAL" clId="{3B644349-9525-4E8C-A82E-C644CD0E1E0B}" dt="2019-10-07T14:39:46.630" v="4107" actId="255"/>
          <ac:spMkLst>
            <pc:docMk/>
            <pc:sldMk cId="2665863956" sldId="294"/>
            <ac:spMk id="30" creationId="{A94AED43-6E9A-4F51-B495-CBA2A4C98329}"/>
          </ac:spMkLst>
        </pc:spChg>
        <pc:spChg chg="add mod">
          <ac:chgData name="Meredith, Michael" userId="84b9bd2e-6d12-4a0f-ba7f-88d40ff2a1ab" providerId="ADAL" clId="{3B644349-9525-4E8C-A82E-C644CD0E1E0B}" dt="2019-10-07T14:40:23.348" v="4111" actId="1076"/>
          <ac:spMkLst>
            <pc:docMk/>
            <pc:sldMk cId="2665863956" sldId="294"/>
            <ac:spMk id="31" creationId="{EF8CC581-73CE-4D72-9825-B0FC1CFDBFD2}"/>
          </ac:spMkLst>
        </pc:spChg>
        <pc:spChg chg="add mod">
          <ac:chgData name="Meredith, Michael" userId="84b9bd2e-6d12-4a0f-ba7f-88d40ff2a1ab" providerId="ADAL" clId="{3B644349-9525-4E8C-A82E-C644CD0E1E0B}" dt="2019-10-07T14:40:27.898" v="4112" actId="1076"/>
          <ac:spMkLst>
            <pc:docMk/>
            <pc:sldMk cId="2665863956" sldId="294"/>
            <ac:spMk id="32" creationId="{67D0FD08-261A-4039-A631-40073222E605}"/>
          </ac:spMkLst>
        </pc:spChg>
        <pc:spChg chg="add mod">
          <ac:chgData name="Meredith, Michael" userId="84b9bd2e-6d12-4a0f-ba7f-88d40ff2a1ab" providerId="ADAL" clId="{3B644349-9525-4E8C-A82E-C644CD0E1E0B}" dt="2019-10-07T14:40:41.823" v="4123" actId="1038"/>
          <ac:spMkLst>
            <pc:docMk/>
            <pc:sldMk cId="2665863956" sldId="294"/>
            <ac:spMk id="33" creationId="{09742016-F9D6-44FE-BA8D-6A7741F267B1}"/>
          </ac:spMkLst>
        </pc:spChg>
        <pc:spChg chg="add mod">
          <ac:chgData name="Meredith, Michael" userId="84b9bd2e-6d12-4a0f-ba7f-88d40ff2a1ab" providerId="ADAL" clId="{3B644349-9525-4E8C-A82E-C644CD0E1E0B}" dt="2019-10-07T14:40:41.823" v="4123" actId="1038"/>
          <ac:spMkLst>
            <pc:docMk/>
            <pc:sldMk cId="2665863956" sldId="294"/>
            <ac:spMk id="34" creationId="{424EC08C-9414-4B99-BF30-CB33F0984A33}"/>
          </ac:spMkLst>
        </pc:spChg>
        <pc:spChg chg="add mod">
          <ac:chgData name="Meredith, Michael" userId="84b9bd2e-6d12-4a0f-ba7f-88d40ff2a1ab" providerId="ADAL" clId="{3B644349-9525-4E8C-A82E-C644CD0E1E0B}" dt="2019-10-07T14:40:41.823" v="4123" actId="1038"/>
          <ac:spMkLst>
            <pc:docMk/>
            <pc:sldMk cId="2665863956" sldId="294"/>
            <ac:spMk id="35" creationId="{A23C7936-5C88-476E-A4FF-B650A6A2182E}"/>
          </ac:spMkLst>
        </pc:spChg>
        <pc:spChg chg="add mod">
          <ac:chgData name="Meredith, Michael" userId="84b9bd2e-6d12-4a0f-ba7f-88d40ff2a1ab" providerId="ADAL" clId="{3B644349-9525-4E8C-A82E-C644CD0E1E0B}" dt="2019-10-07T14:39:38.130" v="4106" actId="255"/>
          <ac:spMkLst>
            <pc:docMk/>
            <pc:sldMk cId="2665863956" sldId="294"/>
            <ac:spMk id="36" creationId="{FED10B7D-A0AF-42FA-9646-AE1B65189451}"/>
          </ac:spMkLst>
        </pc:spChg>
        <pc:spChg chg="add del mod">
          <ac:chgData name="Meredith, Michael" userId="84b9bd2e-6d12-4a0f-ba7f-88d40ff2a1ab" providerId="ADAL" clId="{3B644349-9525-4E8C-A82E-C644CD0E1E0B}" dt="2019-10-07T14:39:52.011" v="4108" actId="478"/>
          <ac:spMkLst>
            <pc:docMk/>
            <pc:sldMk cId="2665863956" sldId="294"/>
            <ac:spMk id="37" creationId="{450CE613-061D-48B2-B2EF-1755BB76442A}"/>
          </ac:spMkLst>
        </pc:spChg>
      </pc:sldChg>
      <pc:sldChg chg="addSp delSp modSp add">
        <pc:chgData name="Meredith, Michael" userId="84b9bd2e-6d12-4a0f-ba7f-88d40ff2a1ab" providerId="ADAL" clId="{3B644349-9525-4E8C-A82E-C644CD0E1E0B}" dt="2019-10-07T14:48:20.325" v="4489" actId="1076"/>
        <pc:sldMkLst>
          <pc:docMk/>
          <pc:sldMk cId="2277988090" sldId="295"/>
        </pc:sldMkLst>
        <pc:spChg chg="mod">
          <ac:chgData name="Meredith, Michael" userId="84b9bd2e-6d12-4a0f-ba7f-88d40ff2a1ab" providerId="ADAL" clId="{3B644349-9525-4E8C-A82E-C644CD0E1E0B}" dt="2019-10-07T14:43:20.139" v="4143" actId="5793"/>
          <ac:spMkLst>
            <pc:docMk/>
            <pc:sldMk cId="2277988090" sldId="295"/>
            <ac:spMk id="2" creationId="{00000000-0000-0000-0000-000000000000}"/>
          </ac:spMkLst>
        </pc:spChg>
        <pc:spChg chg="mod">
          <ac:chgData name="Meredith, Michael" userId="84b9bd2e-6d12-4a0f-ba7f-88d40ff2a1ab" providerId="ADAL" clId="{3B644349-9525-4E8C-A82E-C644CD0E1E0B}" dt="2019-10-07T14:45:47.939" v="4475" actId="20577"/>
          <ac:spMkLst>
            <pc:docMk/>
            <pc:sldMk cId="2277988090" sldId="295"/>
            <ac:spMk id="4" creationId="{00000000-0000-0000-0000-000000000000}"/>
          </ac:spMkLst>
        </pc:spChg>
        <pc:picChg chg="add del mod">
          <ac:chgData name="Meredith, Michael" userId="84b9bd2e-6d12-4a0f-ba7f-88d40ff2a1ab" providerId="ADAL" clId="{3B644349-9525-4E8C-A82E-C644CD0E1E0B}" dt="2019-10-07T14:47:40.894" v="4480"/>
          <ac:picMkLst>
            <pc:docMk/>
            <pc:sldMk cId="2277988090" sldId="295"/>
            <ac:picMk id="6" creationId="{CF934FE1-4F52-4560-8031-CA0689DCB7A2}"/>
          </ac:picMkLst>
        </pc:picChg>
        <pc:picChg chg="add mod ord">
          <ac:chgData name="Meredith, Michael" userId="84b9bd2e-6d12-4a0f-ba7f-88d40ff2a1ab" providerId="ADAL" clId="{3B644349-9525-4E8C-A82E-C644CD0E1E0B}" dt="2019-10-07T14:48:20.325" v="4489" actId="1076"/>
          <ac:picMkLst>
            <pc:docMk/>
            <pc:sldMk cId="2277988090" sldId="295"/>
            <ac:picMk id="7" creationId="{68D17EDF-2158-479D-8199-D03674AE8EE4}"/>
          </ac:picMkLst>
        </pc:picChg>
      </pc:sldChg>
      <pc:sldChg chg="addSp delSp modSp add">
        <pc:chgData name="Meredith, Michael" userId="84b9bd2e-6d12-4a0f-ba7f-88d40ff2a1ab" providerId="ADAL" clId="{3B644349-9525-4E8C-A82E-C644CD0E1E0B}" dt="2019-10-07T14:53:52.583" v="4496" actId="1076"/>
        <pc:sldMkLst>
          <pc:docMk/>
          <pc:sldMk cId="4107976684" sldId="296"/>
        </pc:sldMkLst>
        <pc:spChg chg="del">
          <ac:chgData name="Meredith, Michael" userId="84b9bd2e-6d12-4a0f-ba7f-88d40ff2a1ab" providerId="ADAL" clId="{3B644349-9525-4E8C-A82E-C644CD0E1E0B}" dt="2019-10-07T14:53:32.281" v="4491" actId="478"/>
          <ac:spMkLst>
            <pc:docMk/>
            <pc:sldMk cId="4107976684" sldId="296"/>
            <ac:spMk id="3" creationId="{59CD752F-2F5E-4982-BCAD-2DC6E4434F0D}"/>
          </ac:spMkLst>
        </pc:spChg>
        <pc:picChg chg="add mod">
          <ac:chgData name="Meredith, Michael" userId="84b9bd2e-6d12-4a0f-ba7f-88d40ff2a1ab" providerId="ADAL" clId="{3B644349-9525-4E8C-A82E-C644CD0E1E0B}" dt="2019-10-07T14:53:52.583" v="4496" actId="1076"/>
          <ac:picMkLst>
            <pc:docMk/>
            <pc:sldMk cId="4107976684" sldId="296"/>
            <ac:picMk id="4" creationId="{56E70811-B519-46B9-A390-56530AAA406F}"/>
          </ac:picMkLst>
        </pc:picChg>
      </pc:sldChg>
    </pc:docChg>
  </pc:docChgLst>
  <pc:docChgLst>
    <pc:chgData name="Meredith, Michael" userId="84b9bd2e-6d12-4a0f-ba7f-88d40ff2a1ab" providerId="ADAL" clId="{85C623F3-C5B7-4AAC-A991-B723A6CF80A0}"/>
    <pc:docChg chg="modSld">
      <pc:chgData name="Meredith, Michael" userId="84b9bd2e-6d12-4a0f-ba7f-88d40ff2a1ab" providerId="ADAL" clId="{85C623F3-C5B7-4AAC-A991-B723A6CF80A0}" dt="2019-11-01T10:31:28.168" v="27" actId="13822"/>
      <pc:docMkLst>
        <pc:docMk/>
      </pc:docMkLst>
      <pc:sldChg chg="addSp modSp">
        <pc:chgData name="Meredith, Michael" userId="84b9bd2e-6d12-4a0f-ba7f-88d40ff2a1ab" providerId="ADAL" clId="{85C623F3-C5B7-4AAC-A991-B723A6CF80A0}" dt="2019-11-01T10:31:28.168" v="27" actId="13822"/>
        <pc:sldMkLst>
          <pc:docMk/>
          <pc:sldMk cId="524765525" sldId="316"/>
        </pc:sldMkLst>
        <pc:spChg chg="add mod">
          <ac:chgData name="Meredith, Michael" userId="84b9bd2e-6d12-4a0f-ba7f-88d40ff2a1ab" providerId="ADAL" clId="{85C623F3-C5B7-4AAC-A991-B723A6CF80A0}" dt="2019-11-01T10:31:28.168" v="27" actId="13822"/>
          <ac:spMkLst>
            <pc:docMk/>
            <pc:sldMk cId="524765525" sldId="316"/>
            <ac:spMk id="3" creationId="{70883650-F28E-4E73-A61F-0291CCAA34A1}"/>
          </ac:spMkLst>
        </pc:spChg>
      </pc:sldChg>
    </pc:docChg>
  </pc:docChgLst>
  <pc:docChgLst>
    <pc:chgData name="Meredith, Michael" userId="84b9bd2e-6d12-4a0f-ba7f-88d40ff2a1ab" providerId="ADAL" clId="{F96A1508-AE21-4046-8AB6-9B4127B7F7DD}"/>
    <pc:docChg chg="undo redo custSel addSld delSld modSld sldOrd">
      <pc:chgData name="Meredith, Michael" userId="84b9bd2e-6d12-4a0f-ba7f-88d40ff2a1ab" providerId="ADAL" clId="{F96A1508-AE21-4046-8AB6-9B4127B7F7DD}" dt="2019-10-14T10:02:52.375" v="1412" actId="20577"/>
      <pc:docMkLst>
        <pc:docMk/>
      </pc:docMkLst>
      <pc:sldChg chg="del">
        <pc:chgData name="Meredith, Michael" userId="84b9bd2e-6d12-4a0f-ba7f-88d40ff2a1ab" providerId="ADAL" clId="{F96A1508-AE21-4046-8AB6-9B4127B7F7DD}" dt="2019-10-14T08:54:09.309" v="1" actId="2696"/>
        <pc:sldMkLst>
          <pc:docMk/>
          <pc:sldMk cId="2225222048" sldId="259"/>
        </pc:sldMkLst>
      </pc:sldChg>
      <pc:sldChg chg="modSp">
        <pc:chgData name="Meredith, Michael" userId="84b9bd2e-6d12-4a0f-ba7f-88d40ff2a1ab" providerId="ADAL" clId="{F96A1508-AE21-4046-8AB6-9B4127B7F7DD}" dt="2019-10-14T09:54:44.640" v="1335" actId="20577"/>
        <pc:sldMkLst>
          <pc:docMk/>
          <pc:sldMk cId="3876807909" sldId="272"/>
        </pc:sldMkLst>
        <pc:spChg chg="mod">
          <ac:chgData name="Meredith, Michael" userId="84b9bd2e-6d12-4a0f-ba7f-88d40ff2a1ab" providerId="ADAL" clId="{F96A1508-AE21-4046-8AB6-9B4127B7F7DD}" dt="2019-10-14T09:54:44.640" v="1335" actId="20577"/>
          <ac:spMkLst>
            <pc:docMk/>
            <pc:sldMk cId="3876807909" sldId="272"/>
            <ac:spMk id="4" creationId="{00000000-0000-0000-0000-000000000000}"/>
          </ac:spMkLst>
        </pc:spChg>
      </pc:sldChg>
      <pc:sldChg chg="del">
        <pc:chgData name="Meredith, Michael" userId="84b9bd2e-6d12-4a0f-ba7f-88d40ff2a1ab" providerId="ADAL" clId="{F96A1508-AE21-4046-8AB6-9B4127B7F7DD}" dt="2019-10-14T08:54:09.371" v="5" actId="2696"/>
        <pc:sldMkLst>
          <pc:docMk/>
          <pc:sldMk cId="1005124748" sldId="280"/>
        </pc:sldMkLst>
      </pc:sldChg>
      <pc:sldChg chg="addSp delSp modSp">
        <pc:chgData name="Meredith, Michael" userId="84b9bd2e-6d12-4a0f-ba7f-88d40ff2a1ab" providerId="ADAL" clId="{F96A1508-AE21-4046-8AB6-9B4127B7F7DD}" dt="2019-10-14T09:19:19.849" v="595" actId="14100"/>
        <pc:sldMkLst>
          <pc:docMk/>
          <pc:sldMk cId="2822465444" sldId="285"/>
        </pc:sldMkLst>
        <pc:spChg chg="mod">
          <ac:chgData name="Meredith, Michael" userId="84b9bd2e-6d12-4a0f-ba7f-88d40ff2a1ab" providerId="ADAL" clId="{F96A1508-AE21-4046-8AB6-9B4127B7F7DD}" dt="2019-10-14T09:15:08.509" v="392" actId="20577"/>
          <ac:spMkLst>
            <pc:docMk/>
            <pc:sldMk cId="2822465444" sldId="285"/>
            <ac:spMk id="2" creationId="{00000000-0000-0000-0000-000000000000}"/>
          </ac:spMkLst>
        </pc:spChg>
        <pc:spChg chg="mod">
          <ac:chgData name="Meredith, Michael" userId="84b9bd2e-6d12-4a0f-ba7f-88d40ff2a1ab" providerId="ADAL" clId="{F96A1508-AE21-4046-8AB6-9B4127B7F7DD}" dt="2019-10-14T09:18:56.324" v="589" actId="14100"/>
          <ac:spMkLst>
            <pc:docMk/>
            <pc:sldMk cId="2822465444" sldId="285"/>
            <ac:spMk id="4" creationId="{00000000-0000-0000-0000-000000000000}"/>
          </ac:spMkLst>
        </pc:spChg>
        <pc:picChg chg="add mod ord modCrop">
          <ac:chgData name="Meredith, Michael" userId="84b9bd2e-6d12-4a0f-ba7f-88d40ff2a1ab" providerId="ADAL" clId="{F96A1508-AE21-4046-8AB6-9B4127B7F7DD}" dt="2019-10-14T09:19:19.849" v="595" actId="14100"/>
          <ac:picMkLst>
            <pc:docMk/>
            <pc:sldMk cId="2822465444" sldId="285"/>
            <ac:picMk id="3" creationId="{6488546F-E519-4163-A93C-81638BBFDAD3}"/>
          </ac:picMkLst>
        </pc:picChg>
        <pc:picChg chg="del">
          <ac:chgData name="Meredith, Michael" userId="84b9bd2e-6d12-4a0f-ba7f-88d40ff2a1ab" providerId="ADAL" clId="{F96A1508-AE21-4046-8AB6-9B4127B7F7DD}" dt="2019-10-14T09:18:00.302" v="586" actId="478"/>
          <ac:picMkLst>
            <pc:docMk/>
            <pc:sldMk cId="2822465444" sldId="285"/>
            <ac:picMk id="9" creationId="{CD247DE0-E425-4704-BA04-06C3A3BC9EFE}"/>
          </ac:picMkLst>
        </pc:picChg>
      </pc:sldChg>
      <pc:sldChg chg="del">
        <pc:chgData name="Meredith, Michael" userId="84b9bd2e-6d12-4a0f-ba7f-88d40ff2a1ab" providerId="ADAL" clId="{F96A1508-AE21-4046-8AB6-9B4127B7F7DD}" dt="2019-10-14T08:54:09.309" v="2" actId="2696"/>
        <pc:sldMkLst>
          <pc:docMk/>
          <pc:sldMk cId="443734667" sldId="286"/>
        </pc:sldMkLst>
      </pc:sldChg>
      <pc:sldChg chg="del">
        <pc:chgData name="Meredith, Michael" userId="84b9bd2e-6d12-4a0f-ba7f-88d40ff2a1ab" providerId="ADAL" clId="{F96A1508-AE21-4046-8AB6-9B4127B7F7DD}" dt="2019-10-14T08:54:09.325" v="3" actId="2696"/>
        <pc:sldMkLst>
          <pc:docMk/>
          <pc:sldMk cId="2027384300" sldId="287"/>
        </pc:sldMkLst>
      </pc:sldChg>
      <pc:sldChg chg="del">
        <pc:chgData name="Meredith, Michael" userId="84b9bd2e-6d12-4a0f-ba7f-88d40ff2a1ab" providerId="ADAL" clId="{F96A1508-AE21-4046-8AB6-9B4127B7F7DD}" dt="2019-10-14T08:54:09.356" v="4" actId="2696"/>
        <pc:sldMkLst>
          <pc:docMk/>
          <pc:sldMk cId="3643733478" sldId="288"/>
        </pc:sldMkLst>
      </pc:sldChg>
      <pc:sldChg chg="del">
        <pc:chgData name="Meredith, Michael" userId="84b9bd2e-6d12-4a0f-ba7f-88d40ff2a1ab" providerId="ADAL" clId="{F96A1508-AE21-4046-8AB6-9B4127B7F7DD}" dt="2019-10-14T08:54:09.387" v="6" actId="2696"/>
        <pc:sldMkLst>
          <pc:docMk/>
          <pc:sldMk cId="3737378239" sldId="289"/>
        </pc:sldMkLst>
      </pc:sldChg>
      <pc:sldChg chg="del">
        <pc:chgData name="Meredith, Michael" userId="84b9bd2e-6d12-4a0f-ba7f-88d40ff2a1ab" providerId="ADAL" clId="{F96A1508-AE21-4046-8AB6-9B4127B7F7DD}" dt="2019-10-14T08:54:14.403" v="11" actId="2696"/>
        <pc:sldMkLst>
          <pc:docMk/>
          <pc:sldMk cId="3655391493" sldId="290"/>
        </pc:sldMkLst>
      </pc:sldChg>
      <pc:sldChg chg="del">
        <pc:chgData name="Meredith, Michael" userId="84b9bd2e-6d12-4a0f-ba7f-88d40ff2a1ab" providerId="ADAL" clId="{F96A1508-AE21-4046-8AB6-9B4127B7F7DD}" dt="2019-10-14T08:54:09.434" v="9" actId="2696"/>
        <pc:sldMkLst>
          <pc:docMk/>
          <pc:sldMk cId="1804237424" sldId="291"/>
        </pc:sldMkLst>
      </pc:sldChg>
      <pc:sldChg chg="del">
        <pc:chgData name="Meredith, Michael" userId="84b9bd2e-6d12-4a0f-ba7f-88d40ff2a1ab" providerId="ADAL" clId="{F96A1508-AE21-4046-8AB6-9B4127B7F7DD}" dt="2019-10-14T08:54:09.450" v="10" actId="2696"/>
        <pc:sldMkLst>
          <pc:docMk/>
          <pc:sldMk cId="1676163539" sldId="292"/>
        </pc:sldMkLst>
      </pc:sldChg>
      <pc:sldChg chg="del">
        <pc:chgData name="Meredith, Michael" userId="84b9bd2e-6d12-4a0f-ba7f-88d40ff2a1ab" providerId="ADAL" clId="{F96A1508-AE21-4046-8AB6-9B4127B7F7DD}" dt="2019-10-14T08:54:09.278" v="0" actId="2696"/>
        <pc:sldMkLst>
          <pc:docMk/>
          <pc:sldMk cId="936361901" sldId="293"/>
        </pc:sldMkLst>
      </pc:sldChg>
      <pc:sldChg chg="del">
        <pc:chgData name="Meredith, Michael" userId="84b9bd2e-6d12-4a0f-ba7f-88d40ff2a1ab" providerId="ADAL" clId="{F96A1508-AE21-4046-8AB6-9B4127B7F7DD}" dt="2019-10-14T08:54:09.418" v="8" actId="2696"/>
        <pc:sldMkLst>
          <pc:docMk/>
          <pc:sldMk cId="2665863956" sldId="294"/>
        </pc:sldMkLst>
      </pc:sldChg>
      <pc:sldChg chg="del">
        <pc:chgData name="Meredith, Michael" userId="84b9bd2e-6d12-4a0f-ba7f-88d40ff2a1ab" providerId="ADAL" clId="{F96A1508-AE21-4046-8AB6-9B4127B7F7DD}" dt="2019-10-14T08:54:09.403" v="7" actId="2696"/>
        <pc:sldMkLst>
          <pc:docMk/>
          <pc:sldMk cId="2277988090" sldId="295"/>
        </pc:sldMkLst>
      </pc:sldChg>
      <pc:sldChg chg="modSp ord">
        <pc:chgData name="Meredith, Michael" userId="84b9bd2e-6d12-4a0f-ba7f-88d40ff2a1ab" providerId="ADAL" clId="{F96A1508-AE21-4046-8AB6-9B4127B7F7DD}" dt="2019-10-14T08:58:04.758" v="201" actId="20577"/>
        <pc:sldMkLst>
          <pc:docMk/>
          <pc:sldMk cId="1362445102" sldId="297"/>
        </pc:sldMkLst>
        <pc:spChg chg="mod">
          <ac:chgData name="Meredith, Michael" userId="84b9bd2e-6d12-4a0f-ba7f-88d40ff2a1ab" providerId="ADAL" clId="{F96A1508-AE21-4046-8AB6-9B4127B7F7DD}" dt="2019-10-14T08:58:04.758" v="201" actId="20577"/>
          <ac:spMkLst>
            <pc:docMk/>
            <pc:sldMk cId="1362445102" sldId="297"/>
            <ac:spMk id="4" creationId="{00000000-0000-0000-0000-000000000000}"/>
          </ac:spMkLst>
        </pc:spChg>
      </pc:sldChg>
      <pc:sldChg chg="modSp ord">
        <pc:chgData name="Meredith, Michael" userId="84b9bd2e-6d12-4a0f-ba7f-88d40ff2a1ab" providerId="ADAL" clId="{F96A1508-AE21-4046-8AB6-9B4127B7F7DD}" dt="2019-10-14T09:01:56.429" v="257" actId="20577"/>
        <pc:sldMkLst>
          <pc:docMk/>
          <pc:sldMk cId="3402852691" sldId="298"/>
        </pc:sldMkLst>
        <pc:spChg chg="mod">
          <ac:chgData name="Meredith, Michael" userId="84b9bd2e-6d12-4a0f-ba7f-88d40ff2a1ab" providerId="ADAL" clId="{F96A1508-AE21-4046-8AB6-9B4127B7F7DD}" dt="2019-10-14T09:01:56.429" v="257" actId="20577"/>
          <ac:spMkLst>
            <pc:docMk/>
            <pc:sldMk cId="3402852691" sldId="298"/>
            <ac:spMk id="4" creationId="{00000000-0000-0000-0000-000000000000}"/>
          </ac:spMkLst>
        </pc:spChg>
      </pc:sldChg>
      <pc:sldChg chg="addSp delSp modSp add">
        <pc:chgData name="Meredith, Michael" userId="84b9bd2e-6d12-4a0f-ba7f-88d40ff2a1ab" providerId="ADAL" clId="{F96A1508-AE21-4046-8AB6-9B4127B7F7DD}" dt="2019-10-14T09:11:37.236" v="366" actId="14100"/>
        <pc:sldMkLst>
          <pc:docMk/>
          <pc:sldMk cId="2052953567" sldId="299"/>
        </pc:sldMkLst>
        <pc:spChg chg="mod">
          <ac:chgData name="Meredith, Michael" userId="84b9bd2e-6d12-4a0f-ba7f-88d40ff2a1ab" providerId="ADAL" clId="{F96A1508-AE21-4046-8AB6-9B4127B7F7DD}" dt="2019-10-14T09:08:31.372" v="347" actId="20577"/>
          <ac:spMkLst>
            <pc:docMk/>
            <pc:sldMk cId="2052953567" sldId="299"/>
            <ac:spMk id="4" creationId="{00000000-0000-0000-0000-000000000000}"/>
          </ac:spMkLst>
        </pc:spChg>
        <pc:picChg chg="add mod">
          <ac:chgData name="Meredith, Michael" userId="84b9bd2e-6d12-4a0f-ba7f-88d40ff2a1ab" providerId="ADAL" clId="{F96A1508-AE21-4046-8AB6-9B4127B7F7DD}" dt="2019-10-14T09:11:37.236" v="366" actId="14100"/>
          <ac:picMkLst>
            <pc:docMk/>
            <pc:sldMk cId="2052953567" sldId="299"/>
            <ac:picMk id="6" creationId="{65BADC2E-310E-409F-BEE6-AE00A42C371E}"/>
          </ac:picMkLst>
        </pc:picChg>
        <pc:picChg chg="add del mod">
          <ac:chgData name="Meredith, Michael" userId="84b9bd2e-6d12-4a0f-ba7f-88d40ff2a1ab" providerId="ADAL" clId="{F96A1508-AE21-4046-8AB6-9B4127B7F7DD}" dt="2019-10-14T09:11:28.541" v="362" actId="1076"/>
          <ac:picMkLst>
            <pc:docMk/>
            <pc:sldMk cId="2052953567" sldId="299"/>
            <ac:picMk id="1026" creationId="{00000000-0000-0000-0000-000000000000}"/>
          </ac:picMkLst>
        </pc:picChg>
      </pc:sldChg>
      <pc:sldChg chg="addSp delSp modSp add">
        <pc:chgData name="Meredith, Michael" userId="84b9bd2e-6d12-4a0f-ba7f-88d40ff2a1ab" providerId="ADAL" clId="{F96A1508-AE21-4046-8AB6-9B4127B7F7DD}" dt="2019-10-14T10:02:47.344" v="1410" actId="20577"/>
        <pc:sldMkLst>
          <pc:docMk/>
          <pc:sldMk cId="2562350117" sldId="300"/>
        </pc:sldMkLst>
        <pc:spChg chg="mod">
          <ac:chgData name="Meredith, Michael" userId="84b9bd2e-6d12-4a0f-ba7f-88d40ff2a1ab" providerId="ADAL" clId="{F96A1508-AE21-4046-8AB6-9B4127B7F7DD}" dt="2019-10-14T09:20:00.350" v="616" actId="20577"/>
          <ac:spMkLst>
            <pc:docMk/>
            <pc:sldMk cId="2562350117" sldId="300"/>
            <ac:spMk id="2" creationId="{00000000-0000-0000-0000-000000000000}"/>
          </ac:spMkLst>
        </pc:spChg>
        <pc:spChg chg="mod">
          <ac:chgData name="Meredith, Michael" userId="84b9bd2e-6d12-4a0f-ba7f-88d40ff2a1ab" providerId="ADAL" clId="{F96A1508-AE21-4046-8AB6-9B4127B7F7DD}" dt="2019-10-14T10:02:47.344" v="1410" actId="20577"/>
          <ac:spMkLst>
            <pc:docMk/>
            <pc:sldMk cId="2562350117" sldId="300"/>
            <ac:spMk id="4" creationId="{00000000-0000-0000-0000-000000000000}"/>
          </ac:spMkLst>
        </pc:spChg>
        <pc:picChg chg="del">
          <ac:chgData name="Meredith, Michael" userId="84b9bd2e-6d12-4a0f-ba7f-88d40ff2a1ab" providerId="ADAL" clId="{F96A1508-AE21-4046-8AB6-9B4127B7F7DD}" dt="2019-10-14T09:21:20.528" v="618" actId="478"/>
          <ac:picMkLst>
            <pc:docMk/>
            <pc:sldMk cId="2562350117" sldId="300"/>
            <ac:picMk id="6" creationId="{65BADC2E-310E-409F-BEE6-AE00A42C371E}"/>
          </ac:picMkLst>
        </pc:picChg>
        <pc:picChg chg="add mod">
          <ac:chgData name="Meredith, Michael" userId="84b9bd2e-6d12-4a0f-ba7f-88d40ff2a1ab" providerId="ADAL" clId="{F96A1508-AE21-4046-8AB6-9B4127B7F7DD}" dt="2019-10-14T09:22:55.086" v="665" actId="1076"/>
          <ac:picMkLst>
            <pc:docMk/>
            <pc:sldMk cId="2562350117" sldId="300"/>
            <ac:picMk id="7" creationId="{856737CF-AD3B-428A-B158-ED678723095C}"/>
          </ac:picMkLst>
        </pc:picChg>
        <pc:picChg chg="mod">
          <ac:chgData name="Meredith, Michael" userId="84b9bd2e-6d12-4a0f-ba7f-88d40ff2a1ab" providerId="ADAL" clId="{F96A1508-AE21-4046-8AB6-9B4127B7F7DD}" dt="2019-10-14T09:22:55.086" v="665" actId="1076"/>
          <ac:picMkLst>
            <pc:docMk/>
            <pc:sldMk cId="2562350117" sldId="300"/>
            <ac:picMk id="1026" creationId="{00000000-0000-0000-0000-000000000000}"/>
          </ac:picMkLst>
        </pc:picChg>
      </pc:sldChg>
      <pc:sldChg chg="add del">
        <pc:chgData name="Meredith, Michael" userId="84b9bd2e-6d12-4a0f-ba7f-88d40ff2a1ab" providerId="ADAL" clId="{F96A1508-AE21-4046-8AB6-9B4127B7F7DD}" dt="2019-10-14T09:19:49.853" v="597" actId="2696"/>
        <pc:sldMkLst>
          <pc:docMk/>
          <pc:sldMk cId="2808306048" sldId="300"/>
        </pc:sldMkLst>
      </pc:sldChg>
      <pc:sldChg chg="modSp add">
        <pc:chgData name="Meredith, Michael" userId="84b9bd2e-6d12-4a0f-ba7f-88d40ff2a1ab" providerId="ADAL" clId="{F96A1508-AE21-4046-8AB6-9B4127B7F7DD}" dt="2019-10-14T10:02:52.375" v="1412" actId="20577"/>
        <pc:sldMkLst>
          <pc:docMk/>
          <pc:sldMk cId="2987854742" sldId="301"/>
        </pc:sldMkLst>
        <pc:spChg chg="mod">
          <ac:chgData name="Meredith, Michael" userId="84b9bd2e-6d12-4a0f-ba7f-88d40ff2a1ab" providerId="ADAL" clId="{F96A1508-AE21-4046-8AB6-9B4127B7F7DD}" dt="2019-10-14T10:02:52.375" v="1412" actId="20577"/>
          <ac:spMkLst>
            <pc:docMk/>
            <pc:sldMk cId="2987854742" sldId="301"/>
            <ac:spMk id="4" creationId="{00000000-0000-0000-0000-000000000000}"/>
          </ac:spMkLst>
        </pc:spChg>
        <pc:picChg chg="mod">
          <ac:chgData name="Meredith, Michael" userId="84b9bd2e-6d12-4a0f-ba7f-88d40ff2a1ab" providerId="ADAL" clId="{F96A1508-AE21-4046-8AB6-9B4127B7F7DD}" dt="2019-10-14T09:24:34.570" v="705" actId="1036"/>
          <ac:picMkLst>
            <pc:docMk/>
            <pc:sldMk cId="2987854742" sldId="301"/>
            <ac:picMk id="7" creationId="{856737CF-AD3B-428A-B158-ED678723095C}"/>
          </ac:picMkLst>
        </pc:picChg>
        <pc:picChg chg="mod">
          <ac:chgData name="Meredith, Michael" userId="84b9bd2e-6d12-4a0f-ba7f-88d40ff2a1ab" providerId="ADAL" clId="{F96A1508-AE21-4046-8AB6-9B4127B7F7DD}" dt="2019-10-14T09:23:35.574" v="668" actId="1076"/>
          <ac:picMkLst>
            <pc:docMk/>
            <pc:sldMk cId="2987854742" sldId="301"/>
            <ac:picMk id="1026" creationId="{00000000-0000-0000-0000-000000000000}"/>
          </ac:picMkLst>
        </pc:picChg>
      </pc:sldChg>
      <pc:sldChg chg="addSp delSp modSp add">
        <pc:chgData name="Meredith, Michael" userId="84b9bd2e-6d12-4a0f-ba7f-88d40ff2a1ab" providerId="ADAL" clId="{F96A1508-AE21-4046-8AB6-9B4127B7F7DD}" dt="2019-10-14T09:58:48.369" v="1384" actId="1076"/>
        <pc:sldMkLst>
          <pc:docMk/>
          <pc:sldMk cId="2364555884" sldId="302"/>
        </pc:sldMkLst>
        <pc:spChg chg="del">
          <ac:chgData name="Meredith, Michael" userId="84b9bd2e-6d12-4a0f-ba7f-88d40ff2a1ab" providerId="ADAL" clId="{F96A1508-AE21-4046-8AB6-9B4127B7F7DD}" dt="2019-10-14T09:24:50.299" v="708" actId="478"/>
          <ac:spMkLst>
            <pc:docMk/>
            <pc:sldMk cId="2364555884" sldId="302"/>
            <ac:spMk id="4" creationId="{00000000-0000-0000-0000-000000000000}"/>
          </ac:spMkLst>
        </pc:spChg>
        <pc:spChg chg="add del mod">
          <ac:chgData name="Meredith, Michael" userId="84b9bd2e-6d12-4a0f-ba7f-88d40ff2a1ab" providerId="ADAL" clId="{F96A1508-AE21-4046-8AB6-9B4127B7F7DD}" dt="2019-10-14T09:24:53.705" v="709" actId="478"/>
          <ac:spMkLst>
            <pc:docMk/>
            <pc:sldMk cId="2364555884" sldId="302"/>
            <ac:spMk id="6" creationId="{EC4FEDF6-7141-43E3-98EC-C7305BBA13B8}"/>
          </ac:spMkLst>
        </pc:spChg>
        <pc:spChg chg="add mod">
          <ac:chgData name="Meredith, Michael" userId="84b9bd2e-6d12-4a0f-ba7f-88d40ff2a1ab" providerId="ADAL" clId="{F96A1508-AE21-4046-8AB6-9B4127B7F7DD}" dt="2019-10-14T09:58:48.369" v="1384" actId="1076"/>
          <ac:spMkLst>
            <pc:docMk/>
            <pc:sldMk cId="2364555884" sldId="302"/>
            <ac:spMk id="8" creationId="{9135A082-AFD3-4A71-A263-C2A78B5CF2BE}"/>
          </ac:spMkLst>
        </pc:spChg>
        <pc:picChg chg="del">
          <ac:chgData name="Meredith, Michael" userId="84b9bd2e-6d12-4a0f-ba7f-88d40ff2a1ab" providerId="ADAL" clId="{F96A1508-AE21-4046-8AB6-9B4127B7F7DD}" dt="2019-10-14T09:24:47.424" v="707" actId="478"/>
          <ac:picMkLst>
            <pc:docMk/>
            <pc:sldMk cId="2364555884" sldId="302"/>
            <ac:picMk id="7" creationId="{856737CF-AD3B-428A-B158-ED678723095C}"/>
          </ac:picMkLst>
        </pc:picChg>
        <pc:picChg chg="mod">
          <ac:chgData name="Meredith, Michael" userId="84b9bd2e-6d12-4a0f-ba7f-88d40ff2a1ab" providerId="ADAL" clId="{F96A1508-AE21-4046-8AB6-9B4127B7F7DD}" dt="2019-10-14T09:26:01.347" v="713" actId="1076"/>
          <ac:picMkLst>
            <pc:docMk/>
            <pc:sldMk cId="2364555884" sldId="302"/>
            <ac:picMk id="1026" creationId="{00000000-0000-0000-0000-000000000000}"/>
          </ac:picMkLst>
        </pc:picChg>
      </pc:sldChg>
      <pc:sldChg chg="add del">
        <pc:chgData name="Meredith, Michael" userId="84b9bd2e-6d12-4a0f-ba7f-88d40ff2a1ab" providerId="ADAL" clId="{F96A1508-AE21-4046-8AB6-9B4127B7F7DD}" dt="2019-10-14T09:32:46.313" v="719" actId="2696"/>
        <pc:sldMkLst>
          <pc:docMk/>
          <pc:sldMk cId="3204816528" sldId="303"/>
        </pc:sldMkLst>
      </pc:sldChg>
      <pc:sldChg chg="modSp add">
        <pc:chgData name="Meredith, Michael" userId="84b9bd2e-6d12-4a0f-ba7f-88d40ff2a1ab" providerId="ADAL" clId="{F96A1508-AE21-4046-8AB6-9B4127B7F7DD}" dt="2019-10-14T09:33:10.579" v="723" actId="1076"/>
        <pc:sldMkLst>
          <pc:docMk/>
          <pc:sldMk cId="3790508765" sldId="303"/>
        </pc:sldMkLst>
        <pc:picChg chg="mod">
          <ac:chgData name="Meredith, Michael" userId="84b9bd2e-6d12-4a0f-ba7f-88d40ff2a1ab" providerId="ADAL" clId="{F96A1508-AE21-4046-8AB6-9B4127B7F7DD}" dt="2019-10-14T09:33:10.579" v="723" actId="1076"/>
          <ac:picMkLst>
            <pc:docMk/>
            <pc:sldMk cId="3790508765" sldId="303"/>
            <ac:picMk id="1026" creationId="{00000000-0000-0000-0000-000000000000}"/>
          </ac:picMkLst>
        </pc:picChg>
      </pc:sldChg>
      <pc:sldChg chg="add del">
        <pc:chgData name="Meredith, Michael" userId="84b9bd2e-6d12-4a0f-ba7f-88d40ff2a1ab" providerId="ADAL" clId="{F96A1508-AE21-4046-8AB6-9B4127B7F7DD}" dt="2019-10-14T09:32:42.751" v="718"/>
        <pc:sldMkLst>
          <pc:docMk/>
          <pc:sldMk cId="1252291084" sldId="304"/>
        </pc:sldMkLst>
      </pc:sldChg>
      <pc:sldChg chg="addSp delSp modSp add">
        <pc:chgData name="Meredith, Michael" userId="84b9bd2e-6d12-4a0f-ba7f-88d40ff2a1ab" providerId="ADAL" clId="{F96A1508-AE21-4046-8AB6-9B4127B7F7DD}" dt="2019-10-14T09:59:28.788" v="1387" actId="1440"/>
        <pc:sldMkLst>
          <pc:docMk/>
          <pc:sldMk cId="3169425255" sldId="304"/>
        </pc:sldMkLst>
        <pc:spChg chg="mod">
          <ac:chgData name="Meredith, Michael" userId="84b9bd2e-6d12-4a0f-ba7f-88d40ff2a1ab" providerId="ADAL" clId="{F96A1508-AE21-4046-8AB6-9B4127B7F7DD}" dt="2019-10-14T09:34:43.083" v="734" actId="20577"/>
          <ac:spMkLst>
            <pc:docMk/>
            <pc:sldMk cId="3169425255" sldId="304"/>
            <ac:spMk id="2" creationId="{00000000-0000-0000-0000-000000000000}"/>
          </ac:spMkLst>
        </pc:spChg>
        <pc:spChg chg="add mod">
          <ac:chgData name="Meredith, Michael" userId="84b9bd2e-6d12-4a0f-ba7f-88d40ff2a1ab" providerId="ADAL" clId="{F96A1508-AE21-4046-8AB6-9B4127B7F7DD}" dt="2019-10-14T09:59:04.835" v="1386" actId="13822"/>
          <ac:spMkLst>
            <pc:docMk/>
            <pc:sldMk cId="3169425255" sldId="304"/>
            <ac:spMk id="15" creationId="{07A98F00-FC9C-4D09-B215-D4D80F187AE8}"/>
          </ac:spMkLst>
        </pc:spChg>
        <pc:picChg chg="add mod">
          <ac:chgData name="Meredith, Michael" userId="84b9bd2e-6d12-4a0f-ba7f-88d40ff2a1ab" providerId="ADAL" clId="{F96A1508-AE21-4046-8AB6-9B4127B7F7DD}" dt="2019-10-14T09:37:59.582" v="740" actId="1076"/>
          <ac:picMkLst>
            <pc:docMk/>
            <pc:sldMk cId="3169425255" sldId="304"/>
            <ac:picMk id="6" creationId="{29095060-A5E1-4BEC-B57E-8454EF79809D}"/>
          </ac:picMkLst>
        </pc:picChg>
        <pc:picChg chg="add mod">
          <ac:chgData name="Meredith, Michael" userId="84b9bd2e-6d12-4a0f-ba7f-88d40ff2a1ab" providerId="ADAL" clId="{F96A1508-AE21-4046-8AB6-9B4127B7F7DD}" dt="2019-10-14T09:59:28.788" v="1387" actId="1440"/>
          <ac:picMkLst>
            <pc:docMk/>
            <pc:sldMk cId="3169425255" sldId="304"/>
            <ac:picMk id="16" creationId="{E74EF257-97D2-4102-9AE2-452EAC58081C}"/>
          </ac:picMkLst>
        </pc:picChg>
        <pc:picChg chg="mod">
          <ac:chgData name="Meredith, Michael" userId="84b9bd2e-6d12-4a0f-ba7f-88d40ff2a1ab" providerId="ADAL" clId="{F96A1508-AE21-4046-8AB6-9B4127B7F7DD}" dt="2019-10-14T09:35:06.302" v="736" actId="1076"/>
          <ac:picMkLst>
            <pc:docMk/>
            <pc:sldMk cId="3169425255" sldId="304"/>
            <ac:picMk id="1026" creationId="{00000000-0000-0000-0000-000000000000}"/>
          </ac:picMkLst>
        </pc:picChg>
        <pc:cxnChg chg="add del mod">
          <ac:chgData name="Meredith, Michael" userId="84b9bd2e-6d12-4a0f-ba7f-88d40ff2a1ab" providerId="ADAL" clId="{F96A1508-AE21-4046-8AB6-9B4127B7F7DD}" dt="2019-10-14T09:41:03.922" v="756" actId="11529"/>
          <ac:cxnSpMkLst>
            <pc:docMk/>
            <pc:sldMk cId="3169425255" sldId="304"/>
            <ac:cxnSpMk id="4" creationId="{9FF93AF6-0EB3-455C-9DEA-F60AAD5DF4B3}"/>
          </ac:cxnSpMkLst>
        </pc:cxnChg>
        <pc:cxnChg chg="add mod">
          <ac:chgData name="Meredith, Michael" userId="84b9bd2e-6d12-4a0f-ba7f-88d40ff2a1ab" providerId="ADAL" clId="{F96A1508-AE21-4046-8AB6-9B4127B7F7DD}" dt="2019-10-14T09:41:35.349" v="760" actId="13822"/>
          <ac:cxnSpMkLst>
            <pc:docMk/>
            <pc:sldMk cId="3169425255" sldId="304"/>
            <ac:cxnSpMk id="8" creationId="{B51CF716-4F0A-4156-8B2F-CCC1CDF38B4B}"/>
          </ac:cxnSpMkLst>
        </pc:cxnChg>
        <pc:cxnChg chg="add mod">
          <ac:chgData name="Meredith, Michael" userId="84b9bd2e-6d12-4a0f-ba7f-88d40ff2a1ab" providerId="ADAL" clId="{F96A1508-AE21-4046-8AB6-9B4127B7F7DD}" dt="2019-10-14T09:41:41.755" v="761" actId="14100"/>
          <ac:cxnSpMkLst>
            <pc:docMk/>
            <pc:sldMk cId="3169425255" sldId="304"/>
            <ac:cxnSpMk id="10" creationId="{A635BACA-CC5B-4995-AD67-328F08538AF1}"/>
          </ac:cxnSpMkLst>
        </pc:cxnChg>
        <pc:cxnChg chg="add mod">
          <ac:chgData name="Meredith, Michael" userId="84b9bd2e-6d12-4a0f-ba7f-88d40ff2a1ab" providerId="ADAL" clId="{F96A1508-AE21-4046-8AB6-9B4127B7F7DD}" dt="2019-10-14T09:41:44.505" v="762" actId="14100"/>
          <ac:cxnSpMkLst>
            <pc:docMk/>
            <pc:sldMk cId="3169425255" sldId="304"/>
            <ac:cxnSpMk id="12" creationId="{144488E7-3CE1-468F-B37A-B9F682A125FD}"/>
          </ac:cxnSpMkLst>
        </pc:cxnChg>
      </pc:sldChg>
      <pc:sldChg chg="add del">
        <pc:chgData name="Meredith, Michael" userId="84b9bd2e-6d12-4a0f-ba7f-88d40ff2a1ab" providerId="ADAL" clId="{F96A1508-AE21-4046-8AB6-9B4127B7F7DD}" dt="2019-10-14T09:32:40.251" v="717"/>
        <pc:sldMkLst>
          <pc:docMk/>
          <pc:sldMk cId="555489113" sldId="305"/>
        </pc:sldMkLst>
      </pc:sldChg>
      <pc:sldChg chg="addSp delSp modSp add">
        <pc:chgData name="Meredith, Michael" userId="84b9bd2e-6d12-4a0f-ba7f-88d40ff2a1ab" providerId="ADAL" clId="{F96A1508-AE21-4046-8AB6-9B4127B7F7DD}" dt="2019-10-14T09:40:13.784" v="754" actId="13822"/>
        <pc:sldMkLst>
          <pc:docMk/>
          <pc:sldMk cId="3958503299" sldId="305"/>
        </pc:sldMkLst>
        <pc:picChg chg="add mod">
          <ac:chgData name="Meredith, Michael" userId="84b9bd2e-6d12-4a0f-ba7f-88d40ff2a1ab" providerId="ADAL" clId="{F96A1508-AE21-4046-8AB6-9B4127B7F7DD}" dt="2019-10-14T09:39:26.091" v="747" actId="1076"/>
          <ac:picMkLst>
            <pc:docMk/>
            <pc:sldMk cId="3958503299" sldId="305"/>
            <ac:picMk id="7" creationId="{91162BCB-320A-433F-A284-FBAAE17FD908}"/>
          </ac:picMkLst>
        </pc:picChg>
        <pc:cxnChg chg="add del mod">
          <ac:chgData name="Meredith, Michael" userId="84b9bd2e-6d12-4a0f-ba7f-88d40ff2a1ab" providerId="ADAL" clId="{F96A1508-AE21-4046-8AB6-9B4127B7F7DD}" dt="2019-10-14T09:39:37.455" v="749" actId="478"/>
          <ac:cxnSpMkLst>
            <pc:docMk/>
            <pc:sldMk cId="3958503299" sldId="305"/>
            <ac:cxnSpMk id="4" creationId="{7485B7C2-0C8E-44D9-9DE3-A0BE79899031}"/>
          </ac:cxnSpMkLst>
        </pc:cxnChg>
        <pc:cxnChg chg="add mod">
          <ac:chgData name="Meredith, Michael" userId="84b9bd2e-6d12-4a0f-ba7f-88d40ff2a1ab" providerId="ADAL" clId="{F96A1508-AE21-4046-8AB6-9B4127B7F7DD}" dt="2019-10-14T09:40:13.784" v="754" actId="13822"/>
          <ac:cxnSpMkLst>
            <pc:docMk/>
            <pc:sldMk cId="3958503299" sldId="305"/>
            <ac:cxnSpMk id="9" creationId="{BEA84F25-060E-4EA1-866A-55B7D7178867}"/>
          </ac:cxnSpMkLst>
        </pc:cxnChg>
      </pc:sldChg>
      <pc:sldChg chg="addSp delSp modSp add">
        <pc:chgData name="Meredith, Michael" userId="84b9bd2e-6d12-4a0f-ba7f-88d40ff2a1ab" providerId="ADAL" clId="{F96A1508-AE21-4046-8AB6-9B4127B7F7DD}" dt="2019-10-14T09:51:14.397" v="845" actId="1076"/>
        <pc:sldMkLst>
          <pc:docMk/>
          <pc:sldMk cId="2106419318" sldId="306"/>
        </pc:sldMkLst>
        <pc:spChg chg="mod">
          <ac:chgData name="Meredith, Michael" userId="84b9bd2e-6d12-4a0f-ba7f-88d40ff2a1ab" providerId="ADAL" clId="{F96A1508-AE21-4046-8AB6-9B4127B7F7DD}" dt="2019-10-14T09:43:52.214" v="821" actId="20577"/>
          <ac:spMkLst>
            <pc:docMk/>
            <pc:sldMk cId="2106419318" sldId="306"/>
            <ac:spMk id="2" creationId="{00000000-0000-0000-0000-000000000000}"/>
          </ac:spMkLst>
        </pc:spChg>
        <pc:spChg chg="del">
          <ac:chgData name="Meredith, Michael" userId="84b9bd2e-6d12-4a0f-ba7f-88d40ff2a1ab" providerId="ADAL" clId="{F96A1508-AE21-4046-8AB6-9B4127B7F7DD}" dt="2019-10-14T09:43:59.214" v="823" actId="478"/>
          <ac:spMkLst>
            <pc:docMk/>
            <pc:sldMk cId="2106419318" sldId="306"/>
            <ac:spMk id="4" creationId="{00000000-0000-0000-0000-000000000000}"/>
          </ac:spMkLst>
        </pc:spChg>
        <pc:spChg chg="add del mod">
          <ac:chgData name="Meredith, Michael" userId="84b9bd2e-6d12-4a0f-ba7f-88d40ff2a1ab" providerId="ADAL" clId="{F96A1508-AE21-4046-8AB6-9B4127B7F7DD}" dt="2019-10-14T09:44:01.668" v="824" actId="478"/>
          <ac:spMkLst>
            <pc:docMk/>
            <pc:sldMk cId="2106419318" sldId="306"/>
            <ac:spMk id="7" creationId="{65AB3D0A-C088-43A3-A8E6-F8DC20D66081}"/>
          </ac:spMkLst>
        </pc:spChg>
        <pc:picChg chg="del">
          <ac:chgData name="Meredith, Michael" userId="84b9bd2e-6d12-4a0f-ba7f-88d40ff2a1ab" providerId="ADAL" clId="{F96A1508-AE21-4046-8AB6-9B4127B7F7DD}" dt="2019-10-14T09:43:56.043" v="822" actId="478"/>
          <ac:picMkLst>
            <pc:docMk/>
            <pc:sldMk cId="2106419318" sldId="306"/>
            <ac:picMk id="6" creationId="{65BADC2E-310E-409F-BEE6-AE00A42C371E}"/>
          </ac:picMkLst>
        </pc:picChg>
        <pc:picChg chg="add mod">
          <ac:chgData name="Meredith, Michael" userId="84b9bd2e-6d12-4a0f-ba7f-88d40ff2a1ab" providerId="ADAL" clId="{F96A1508-AE21-4046-8AB6-9B4127B7F7DD}" dt="2019-10-14T09:51:14.397" v="845" actId="1076"/>
          <ac:picMkLst>
            <pc:docMk/>
            <pc:sldMk cId="2106419318" sldId="306"/>
            <ac:picMk id="9" creationId="{8604600A-67E9-4171-ACE8-A01FC1F11DA7}"/>
          </ac:picMkLst>
        </pc:picChg>
        <pc:picChg chg="mod">
          <ac:chgData name="Meredith, Michael" userId="84b9bd2e-6d12-4a0f-ba7f-88d40ff2a1ab" providerId="ADAL" clId="{F96A1508-AE21-4046-8AB6-9B4127B7F7DD}" dt="2019-10-14T09:50:47.788" v="844" actId="1076"/>
          <ac:picMkLst>
            <pc:docMk/>
            <pc:sldMk cId="2106419318" sldId="306"/>
            <ac:picMk id="1026" creationId="{00000000-0000-0000-0000-000000000000}"/>
          </ac:picMkLst>
        </pc:picChg>
      </pc:sldChg>
      <pc:sldChg chg="addSp delSp modSp add">
        <pc:chgData name="Meredith, Michael" userId="84b9bd2e-6d12-4a0f-ba7f-88d40ff2a1ab" providerId="ADAL" clId="{F96A1508-AE21-4046-8AB6-9B4127B7F7DD}" dt="2019-10-14T10:02:39.985" v="1408" actId="1076"/>
        <pc:sldMkLst>
          <pc:docMk/>
          <pc:sldMk cId="2094083941" sldId="307"/>
        </pc:sldMkLst>
        <pc:spChg chg="add mod">
          <ac:chgData name="Meredith, Michael" userId="84b9bd2e-6d12-4a0f-ba7f-88d40ff2a1ab" providerId="ADAL" clId="{F96A1508-AE21-4046-8AB6-9B4127B7F7DD}" dt="2019-10-14T10:02:38.219" v="1407" actId="1076"/>
          <ac:spMkLst>
            <pc:docMk/>
            <pc:sldMk cId="2094083941" sldId="307"/>
            <ac:spMk id="3" creationId="{4DA004F4-5CA1-4B4A-8B7F-5325C2BF7058}"/>
          </ac:spMkLst>
        </pc:spChg>
        <pc:picChg chg="add mod">
          <ac:chgData name="Meredith, Michael" userId="84b9bd2e-6d12-4a0f-ba7f-88d40ff2a1ab" providerId="ADAL" clId="{F96A1508-AE21-4046-8AB6-9B4127B7F7DD}" dt="2019-10-14T09:59:46.273" v="1388" actId="1076"/>
          <ac:picMkLst>
            <pc:docMk/>
            <pc:sldMk cId="2094083941" sldId="307"/>
            <ac:picMk id="6" creationId="{C51B3C5F-23D8-4544-8FB9-4C3B2F42C57C}"/>
          </ac:picMkLst>
        </pc:picChg>
        <pc:picChg chg="add mod">
          <ac:chgData name="Meredith, Michael" userId="84b9bd2e-6d12-4a0f-ba7f-88d40ff2a1ab" providerId="ADAL" clId="{F96A1508-AE21-4046-8AB6-9B4127B7F7DD}" dt="2019-10-14T10:02:24.985" v="1399" actId="1076"/>
          <ac:picMkLst>
            <pc:docMk/>
            <pc:sldMk cId="2094083941" sldId="307"/>
            <ac:picMk id="7" creationId="{6D73BD36-59DB-4407-A9D1-F88DA79CE957}"/>
          </ac:picMkLst>
        </pc:picChg>
        <pc:picChg chg="add mod">
          <ac:chgData name="Meredith, Michael" userId="84b9bd2e-6d12-4a0f-ba7f-88d40ff2a1ab" providerId="ADAL" clId="{F96A1508-AE21-4046-8AB6-9B4127B7F7DD}" dt="2019-10-14T10:02:39.985" v="1408" actId="1076"/>
          <ac:picMkLst>
            <pc:docMk/>
            <pc:sldMk cId="2094083941" sldId="307"/>
            <ac:picMk id="8" creationId="{705CFE24-6E33-4D9B-B38D-88C6B797EA7F}"/>
          </ac:picMkLst>
        </pc:picChg>
        <pc:picChg chg="del">
          <ac:chgData name="Meredith, Michael" userId="84b9bd2e-6d12-4a0f-ba7f-88d40ff2a1ab" providerId="ADAL" clId="{F96A1508-AE21-4046-8AB6-9B4127B7F7DD}" dt="2019-10-14T09:57:43.104" v="1341" actId="478"/>
          <ac:picMkLst>
            <pc:docMk/>
            <pc:sldMk cId="2094083941" sldId="307"/>
            <ac:picMk id="9" creationId="{8604600A-67E9-4171-ACE8-A01FC1F11DA7}"/>
          </ac:picMkLst>
        </pc:picChg>
        <pc:picChg chg="del">
          <ac:chgData name="Meredith, Michael" userId="84b9bd2e-6d12-4a0f-ba7f-88d40ff2a1ab" providerId="ADAL" clId="{F96A1508-AE21-4046-8AB6-9B4127B7F7DD}" dt="2019-10-14T09:57:42.541" v="1340" actId="478"/>
          <ac:picMkLst>
            <pc:docMk/>
            <pc:sldMk cId="2094083941" sldId="307"/>
            <ac:picMk id="1026" creationId="{00000000-0000-0000-0000-000000000000}"/>
          </ac:picMkLst>
        </pc:picChg>
      </pc:sldChg>
    </pc:docChg>
  </pc:docChgLst>
  <pc:docChgLst>
    <pc:chgData name="Meredith, Michael" userId="84b9bd2e-6d12-4a0f-ba7f-88d40ff2a1ab" providerId="ADAL" clId="{8CF9C2A7-C96F-42D7-A18C-578E954F6517}"/>
    <pc:docChg chg="undo custSel addSld delSld modSld">
      <pc:chgData name="Meredith, Michael" userId="84b9bd2e-6d12-4a0f-ba7f-88d40ff2a1ab" providerId="ADAL" clId="{8CF9C2A7-C96F-42D7-A18C-578E954F6517}" dt="2019-09-30T16:53:56.261" v="761" actId="1076"/>
      <pc:docMkLst>
        <pc:docMk/>
      </pc:docMkLst>
      <pc:sldChg chg="modSp">
        <pc:chgData name="Meredith, Michael" userId="84b9bd2e-6d12-4a0f-ba7f-88d40ff2a1ab" providerId="ADAL" clId="{8CF9C2A7-C96F-42D7-A18C-578E954F6517}" dt="2019-09-30T08:05:05.427" v="23" actId="20577"/>
        <pc:sldMkLst>
          <pc:docMk/>
          <pc:sldMk cId="1922486072" sldId="257"/>
        </pc:sldMkLst>
        <pc:spChg chg="mod">
          <ac:chgData name="Meredith, Michael" userId="84b9bd2e-6d12-4a0f-ba7f-88d40ff2a1ab" providerId="ADAL" clId="{8CF9C2A7-C96F-42D7-A18C-578E954F6517}" dt="2019-09-30T08:05:00.891" v="11" actId="20577"/>
          <ac:spMkLst>
            <pc:docMk/>
            <pc:sldMk cId="1922486072" sldId="257"/>
            <ac:spMk id="4" creationId="{00000000-0000-0000-0000-000000000000}"/>
          </ac:spMkLst>
        </pc:spChg>
        <pc:spChg chg="mod">
          <ac:chgData name="Meredith, Michael" userId="84b9bd2e-6d12-4a0f-ba7f-88d40ff2a1ab" providerId="ADAL" clId="{8CF9C2A7-C96F-42D7-A18C-578E954F6517}" dt="2019-09-30T08:05:05.427" v="23" actId="20577"/>
          <ac:spMkLst>
            <pc:docMk/>
            <pc:sldMk cId="1922486072" sldId="257"/>
            <ac:spMk id="5" creationId="{00000000-0000-0000-0000-000000000000}"/>
          </ac:spMkLst>
        </pc:spChg>
      </pc:sldChg>
      <pc:sldChg chg="modSp">
        <pc:chgData name="Meredith, Michael" userId="84b9bd2e-6d12-4a0f-ba7f-88d40ff2a1ab" providerId="ADAL" clId="{8CF9C2A7-C96F-42D7-A18C-578E954F6517}" dt="2019-09-30T16:53:31.841" v="698" actId="1076"/>
        <pc:sldMkLst>
          <pc:docMk/>
          <pc:sldMk cId="4115024116" sldId="273"/>
        </pc:sldMkLst>
        <pc:spChg chg="mod">
          <ac:chgData name="Meredith, Michael" userId="84b9bd2e-6d12-4a0f-ba7f-88d40ff2a1ab" providerId="ADAL" clId="{8CF9C2A7-C96F-42D7-A18C-578E954F6517}" dt="2019-09-30T16:52:13.088" v="681" actId="20577"/>
          <ac:spMkLst>
            <pc:docMk/>
            <pc:sldMk cId="4115024116" sldId="273"/>
            <ac:spMk id="4" creationId="{00000000-0000-0000-0000-000000000000}"/>
          </ac:spMkLst>
        </pc:spChg>
        <pc:spChg chg="mod">
          <ac:chgData name="Meredith, Michael" userId="84b9bd2e-6d12-4a0f-ba7f-88d40ff2a1ab" providerId="ADAL" clId="{8CF9C2A7-C96F-42D7-A18C-578E954F6517}" dt="2019-09-30T16:53:31.841" v="698" actId="1076"/>
          <ac:spMkLst>
            <pc:docMk/>
            <pc:sldMk cId="4115024116" sldId="273"/>
            <ac:spMk id="7" creationId="{70AA2479-B7A7-4CD9-9581-A69D4BA22E7B}"/>
          </ac:spMkLst>
        </pc:spChg>
      </pc:sldChg>
      <pc:sldChg chg="modSp">
        <pc:chgData name="Meredith, Michael" userId="84b9bd2e-6d12-4a0f-ba7f-88d40ff2a1ab" providerId="ADAL" clId="{8CF9C2A7-C96F-42D7-A18C-578E954F6517}" dt="2019-09-30T08:06:19.664" v="85" actId="14100"/>
        <pc:sldMkLst>
          <pc:docMk/>
          <pc:sldMk cId="399418018" sldId="276"/>
        </pc:sldMkLst>
        <pc:spChg chg="mod">
          <ac:chgData name="Meredith, Michael" userId="84b9bd2e-6d12-4a0f-ba7f-88d40ff2a1ab" providerId="ADAL" clId="{8CF9C2A7-C96F-42D7-A18C-578E954F6517}" dt="2019-09-30T08:06:10.019" v="83" actId="20577"/>
          <ac:spMkLst>
            <pc:docMk/>
            <pc:sldMk cId="399418018" sldId="276"/>
            <ac:spMk id="4" creationId="{00000000-0000-0000-0000-000000000000}"/>
          </ac:spMkLst>
        </pc:spChg>
        <pc:picChg chg="mod">
          <ac:chgData name="Meredith, Michael" userId="84b9bd2e-6d12-4a0f-ba7f-88d40ff2a1ab" providerId="ADAL" clId="{8CF9C2A7-C96F-42D7-A18C-578E954F6517}" dt="2019-09-30T08:06:19.664" v="85" actId="14100"/>
          <ac:picMkLst>
            <pc:docMk/>
            <pc:sldMk cId="399418018" sldId="276"/>
            <ac:picMk id="9" creationId="{C45C4B7C-7C4D-4525-911F-1E1AC8650E51}"/>
          </ac:picMkLst>
        </pc:picChg>
      </pc:sldChg>
      <pc:sldChg chg="modSp">
        <pc:chgData name="Meredith, Michael" userId="84b9bd2e-6d12-4a0f-ba7f-88d40ff2a1ab" providerId="ADAL" clId="{8CF9C2A7-C96F-42D7-A18C-578E954F6517}" dt="2019-09-30T16:49:39.623" v="670" actId="113"/>
        <pc:sldMkLst>
          <pc:docMk/>
          <pc:sldMk cId="996150424" sldId="279"/>
        </pc:sldMkLst>
        <pc:spChg chg="mod">
          <ac:chgData name="Meredith, Michael" userId="84b9bd2e-6d12-4a0f-ba7f-88d40ff2a1ab" providerId="ADAL" clId="{8CF9C2A7-C96F-42D7-A18C-578E954F6517}" dt="2019-09-30T16:49:39.623" v="670" actId="113"/>
          <ac:spMkLst>
            <pc:docMk/>
            <pc:sldMk cId="996150424" sldId="279"/>
            <ac:spMk id="4" creationId="{00000000-0000-0000-0000-000000000000}"/>
          </ac:spMkLst>
        </pc:spChg>
      </pc:sldChg>
      <pc:sldChg chg="modSp add">
        <pc:chgData name="Meredith, Michael" userId="84b9bd2e-6d12-4a0f-ba7f-88d40ff2a1ab" providerId="ADAL" clId="{8CF9C2A7-C96F-42D7-A18C-578E954F6517}" dt="2019-09-30T16:46:46.497" v="625" actId="20577"/>
        <pc:sldMkLst>
          <pc:docMk/>
          <pc:sldMk cId="1580337032" sldId="283"/>
        </pc:sldMkLst>
        <pc:spChg chg="mod">
          <ac:chgData name="Meredith, Michael" userId="84b9bd2e-6d12-4a0f-ba7f-88d40ff2a1ab" providerId="ADAL" clId="{8CF9C2A7-C96F-42D7-A18C-578E954F6517}" dt="2019-09-30T16:46:33.465" v="570" actId="1076"/>
          <ac:spMkLst>
            <pc:docMk/>
            <pc:sldMk cId="1580337032" sldId="283"/>
            <ac:spMk id="3" creationId="{995D5CF7-5CAC-4C03-8A53-17CD6675EDB5}"/>
          </ac:spMkLst>
        </pc:spChg>
        <pc:spChg chg="mod">
          <ac:chgData name="Meredith, Michael" userId="84b9bd2e-6d12-4a0f-ba7f-88d40ff2a1ab" providerId="ADAL" clId="{8CF9C2A7-C96F-42D7-A18C-578E954F6517}" dt="2019-09-30T16:46:26.068" v="569" actId="20577"/>
          <ac:spMkLst>
            <pc:docMk/>
            <pc:sldMk cId="1580337032" sldId="283"/>
            <ac:spMk id="4" creationId="{00000000-0000-0000-0000-000000000000}"/>
          </ac:spMkLst>
        </pc:spChg>
        <pc:spChg chg="mod">
          <ac:chgData name="Meredith, Michael" userId="84b9bd2e-6d12-4a0f-ba7f-88d40ff2a1ab" providerId="ADAL" clId="{8CF9C2A7-C96F-42D7-A18C-578E954F6517}" dt="2019-09-30T16:46:46.497" v="625" actId="20577"/>
          <ac:spMkLst>
            <pc:docMk/>
            <pc:sldMk cId="1580337032" sldId="283"/>
            <ac:spMk id="5" creationId="{00000000-0000-0000-0000-000000000000}"/>
          </ac:spMkLst>
        </pc:spChg>
      </pc:sldChg>
      <pc:sldChg chg="add del">
        <pc:chgData name="Meredith, Michael" userId="84b9bd2e-6d12-4a0f-ba7f-88d40ff2a1ab" providerId="ADAL" clId="{8CF9C2A7-C96F-42D7-A18C-578E954F6517}" dt="2019-09-30T16:51:31.340" v="672" actId="2696"/>
        <pc:sldMkLst>
          <pc:docMk/>
          <pc:sldMk cId="2406315693" sldId="284"/>
        </pc:sldMkLst>
      </pc:sldChg>
      <pc:sldChg chg="addSp delSp modSp add">
        <pc:chgData name="Meredith, Michael" userId="84b9bd2e-6d12-4a0f-ba7f-88d40ff2a1ab" providerId="ADAL" clId="{8CF9C2A7-C96F-42D7-A18C-578E954F6517}" dt="2019-09-30T16:53:56.261" v="761" actId="1076"/>
        <pc:sldMkLst>
          <pc:docMk/>
          <pc:sldMk cId="3859790490" sldId="284"/>
        </pc:sldMkLst>
        <pc:spChg chg="mod">
          <ac:chgData name="Meredith, Michael" userId="84b9bd2e-6d12-4a0f-ba7f-88d40ff2a1ab" providerId="ADAL" clId="{8CF9C2A7-C96F-42D7-A18C-578E954F6517}" dt="2019-09-30T16:52:47.124" v="695" actId="20577"/>
          <ac:spMkLst>
            <pc:docMk/>
            <pc:sldMk cId="3859790490" sldId="284"/>
            <ac:spMk id="2" creationId="{00000000-0000-0000-0000-000000000000}"/>
          </ac:spMkLst>
        </pc:spChg>
        <pc:spChg chg="del mod">
          <ac:chgData name="Meredith, Michael" userId="84b9bd2e-6d12-4a0f-ba7f-88d40ff2a1ab" providerId="ADAL" clId="{8CF9C2A7-C96F-42D7-A18C-578E954F6517}" dt="2019-09-30T16:52:52.215" v="697" actId="478"/>
          <ac:spMkLst>
            <pc:docMk/>
            <pc:sldMk cId="3859790490" sldId="284"/>
            <ac:spMk id="7" creationId="{70AA2479-B7A7-4CD9-9581-A69D4BA22E7B}"/>
          </ac:spMkLst>
        </pc:spChg>
        <pc:spChg chg="add mod">
          <ac:chgData name="Meredith, Michael" userId="84b9bd2e-6d12-4a0f-ba7f-88d40ff2a1ab" providerId="ADAL" clId="{8CF9C2A7-C96F-42D7-A18C-578E954F6517}" dt="2019-09-30T16:53:56.261" v="761" actId="1076"/>
          <ac:spMkLst>
            <pc:docMk/>
            <pc:sldMk cId="3859790490" sldId="284"/>
            <ac:spMk id="32" creationId="{4D947BCE-A2FC-4556-BCF4-642DD9E80C5E}"/>
          </ac:spMkLst>
        </pc:spChg>
      </pc:sldChg>
    </pc:docChg>
  </pc:docChgLst>
  <pc:docChgLst>
    <pc:chgData name="Meredith, Michael" userId="84b9bd2e-6d12-4a0f-ba7f-88d40ff2a1ab" providerId="ADAL" clId="{09960938-19DA-45A7-A109-3CD1AA5BB173}"/>
    <pc:docChg chg="modSld">
      <pc:chgData name="Meredith, Michael" userId="84b9bd2e-6d12-4a0f-ba7f-88d40ff2a1ab" providerId="ADAL" clId="{09960938-19DA-45A7-A109-3CD1AA5BB173}" dt="2019-10-25T08:58:37.508" v="2" actId="1076"/>
      <pc:docMkLst>
        <pc:docMk/>
      </pc:docMkLst>
      <pc:sldChg chg="modSp">
        <pc:chgData name="Meredith, Michael" userId="84b9bd2e-6d12-4a0f-ba7f-88d40ff2a1ab" providerId="ADAL" clId="{09960938-19DA-45A7-A109-3CD1AA5BB173}" dt="2019-10-25T08:58:37.508" v="2" actId="1076"/>
        <pc:sldMkLst>
          <pc:docMk/>
          <pc:sldMk cId="2094083941" sldId="307"/>
        </pc:sldMkLst>
        <pc:picChg chg="mod">
          <ac:chgData name="Meredith, Michael" userId="84b9bd2e-6d12-4a0f-ba7f-88d40ff2a1ab" providerId="ADAL" clId="{09960938-19DA-45A7-A109-3CD1AA5BB173}" dt="2019-10-25T08:58:34.250" v="0" actId="14100"/>
          <ac:picMkLst>
            <pc:docMk/>
            <pc:sldMk cId="2094083941" sldId="307"/>
            <ac:picMk id="7" creationId="{6D73BD36-59DB-4407-A9D1-F88DA79CE957}"/>
          </ac:picMkLst>
        </pc:picChg>
        <pc:picChg chg="mod">
          <ac:chgData name="Meredith, Michael" userId="84b9bd2e-6d12-4a0f-ba7f-88d40ff2a1ab" providerId="ADAL" clId="{09960938-19DA-45A7-A109-3CD1AA5BB173}" dt="2019-10-25T08:58:37.508" v="2" actId="1076"/>
          <ac:picMkLst>
            <pc:docMk/>
            <pc:sldMk cId="2094083941" sldId="307"/>
            <ac:picMk id="8" creationId="{705CFE24-6E33-4D9B-B38D-88C6B797EA7F}"/>
          </ac:picMkLst>
        </pc:picChg>
      </pc:sldChg>
    </pc:docChg>
  </pc:docChgLst>
  <pc:docChgLst>
    <pc:chgData name="Meredith, Michael" userId="84b9bd2e-6d12-4a0f-ba7f-88d40ff2a1ab" providerId="ADAL" clId="{5874D7AA-718F-4EC3-8B95-4CB8EB876ACE}"/>
    <pc:docChg chg="addSld modSld">
      <pc:chgData name="Meredith, Michael" userId="84b9bd2e-6d12-4a0f-ba7f-88d40ff2a1ab" providerId="ADAL" clId="{5874D7AA-718F-4EC3-8B95-4CB8EB876ACE}" dt="2019-10-28T19:40:44.649" v="233" actId="20577"/>
      <pc:docMkLst>
        <pc:docMk/>
      </pc:docMkLst>
      <pc:sldChg chg="modSp">
        <pc:chgData name="Meredith, Michael" userId="84b9bd2e-6d12-4a0f-ba7f-88d40ff2a1ab" providerId="ADAL" clId="{5874D7AA-718F-4EC3-8B95-4CB8EB876ACE}" dt="2019-10-28T19:40:44.649" v="233" actId="20577"/>
        <pc:sldMkLst>
          <pc:docMk/>
          <pc:sldMk cId="3876807909" sldId="272"/>
        </pc:sldMkLst>
        <pc:spChg chg="mod">
          <ac:chgData name="Meredith, Michael" userId="84b9bd2e-6d12-4a0f-ba7f-88d40ff2a1ab" providerId="ADAL" clId="{5874D7AA-718F-4EC3-8B95-4CB8EB876ACE}" dt="2019-10-28T19:40:44.649" v="233" actId="20577"/>
          <ac:spMkLst>
            <pc:docMk/>
            <pc:sldMk cId="3876807909" sldId="272"/>
            <ac:spMk id="4" creationId="{00000000-0000-0000-0000-000000000000}"/>
          </ac:spMkLst>
        </pc:spChg>
      </pc:sldChg>
      <pc:sldChg chg="modSp add">
        <pc:chgData name="Meredith, Michael" userId="84b9bd2e-6d12-4a0f-ba7f-88d40ff2a1ab" providerId="ADAL" clId="{5874D7AA-718F-4EC3-8B95-4CB8EB876ACE}" dt="2019-10-28T19:37:49.393" v="31" actId="1076"/>
        <pc:sldMkLst>
          <pc:docMk/>
          <pc:sldMk cId="3548992230" sldId="320"/>
        </pc:sldMkLst>
        <pc:spChg chg="mod">
          <ac:chgData name="Meredith, Michael" userId="84b9bd2e-6d12-4a0f-ba7f-88d40ff2a1ab" providerId="ADAL" clId="{5874D7AA-718F-4EC3-8B95-4CB8EB876ACE}" dt="2019-10-28T19:35:28.509" v="25" actId="20577"/>
          <ac:spMkLst>
            <pc:docMk/>
            <pc:sldMk cId="3548992230" sldId="320"/>
            <ac:spMk id="2" creationId="{00000000-0000-0000-0000-000000000000}"/>
          </ac:spMkLst>
        </pc:spChg>
        <pc:picChg chg="mod">
          <ac:chgData name="Meredith, Michael" userId="84b9bd2e-6d12-4a0f-ba7f-88d40ff2a1ab" providerId="ADAL" clId="{5874D7AA-718F-4EC3-8B95-4CB8EB876ACE}" dt="2019-10-28T19:37:49.393" v="31" actId="1076"/>
          <ac:picMkLst>
            <pc:docMk/>
            <pc:sldMk cId="3548992230" sldId="320"/>
            <ac:picMk id="6" creationId="{C6A24FB1-7040-48D1-B4FA-C7DFF3514EDA}"/>
          </ac:picMkLst>
        </pc:picChg>
      </pc:sldChg>
    </pc:docChg>
  </pc:docChgLst>
  <pc:docChgLst>
    <pc:chgData name="Meredith, Michael" userId="84b9bd2e-6d12-4a0f-ba7f-88d40ff2a1ab" providerId="ADAL" clId="{5895F4CC-E0E1-4E9B-8860-BA9EA16342A6}"/>
    <pc:docChg chg="undo custSel addSld delSld modSld">
      <pc:chgData name="Meredith, Michael" userId="84b9bd2e-6d12-4a0f-ba7f-88d40ff2a1ab" providerId="ADAL" clId="{5895F4CC-E0E1-4E9B-8860-BA9EA16342A6}" dt="2019-09-02T14:29:04.289" v="4967" actId="20577"/>
      <pc:docMkLst>
        <pc:docMk/>
      </pc:docMkLst>
      <pc:sldChg chg="modSp">
        <pc:chgData name="Meredith, Michael" userId="84b9bd2e-6d12-4a0f-ba7f-88d40ff2a1ab" providerId="ADAL" clId="{5895F4CC-E0E1-4E9B-8860-BA9EA16342A6}" dt="2019-09-02T09:24:45.572" v="849" actId="20577"/>
        <pc:sldMkLst>
          <pc:docMk/>
          <pc:sldMk cId="617066454" sldId="256"/>
        </pc:sldMkLst>
        <pc:spChg chg="mod">
          <ac:chgData name="Meredith, Michael" userId="84b9bd2e-6d12-4a0f-ba7f-88d40ff2a1ab" providerId="ADAL" clId="{5895F4CC-E0E1-4E9B-8860-BA9EA16342A6}" dt="2019-09-02T09:24:45.572" v="849" actId="20577"/>
          <ac:spMkLst>
            <pc:docMk/>
            <pc:sldMk cId="617066454" sldId="256"/>
            <ac:spMk id="2" creationId="{00000000-0000-0000-0000-000000000000}"/>
          </ac:spMkLst>
        </pc:spChg>
      </pc:sldChg>
      <pc:sldChg chg="addSp modSp">
        <pc:chgData name="Meredith, Michael" userId="84b9bd2e-6d12-4a0f-ba7f-88d40ff2a1ab" providerId="ADAL" clId="{5895F4CC-E0E1-4E9B-8860-BA9EA16342A6}" dt="2019-09-02T12:22:49.301" v="2867" actId="1076"/>
        <pc:sldMkLst>
          <pc:docMk/>
          <pc:sldMk cId="1922486072" sldId="257"/>
        </pc:sldMkLst>
        <pc:spChg chg="add mod">
          <ac:chgData name="Meredith, Michael" userId="84b9bd2e-6d12-4a0f-ba7f-88d40ff2a1ab" providerId="ADAL" clId="{5895F4CC-E0E1-4E9B-8860-BA9EA16342A6}" dt="2019-09-02T12:22:49.301" v="2867" actId="1076"/>
          <ac:spMkLst>
            <pc:docMk/>
            <pc:sldMk cId="1922486072" sldId="257"/>
            <ac:spMk id="3" creationId="{995D5CF7-5CAC-4C03-8A53-17CD6675EDB5}"/>
          </ac:spMkLst>
        </pc:spChg>
        <pc:spChg chg="mod">
          <ac:chgData name="Meredith, Michael" userId="84b9bd2e-6d12-4a0f-ba7f-88d40ff2a1ab" providerId="ADAL" clId="{5895F4CC-E0E1-4E9B-8860-BA9EA16342A6}" dt="2019-09-02T09:06:40.339" v="146" actId="20577"/>
          <ac:spMkLst>
            <pc:docMk/>
            <pc:sldMk cId="1922486072" sldId="257"/>
            <ac:spMk id="4" creationId="{00000000-0000-0000-0000-000000000000}"/>
          </ac:spMkLst>
        </pc:spChg>
        <pc:spChg chg="mod">
          <ac:chgData name="Meredith, Michael" userId="84b9bd2e-6d12-4a0f-ba7f-88d40ff2a1ab" providerId="ADAL" clId="{5895F4CC-E0E1-4E9B-8860-BA9EA16342A6}" dt="2019-09-02T09:24:17.494" v="838" actId="6549"/>
          <ac:spMkLst>
            <pc:docMk/>
            <pc:sldMk cId="1922486072" sldId="257"/>
            <ac:spMk id="5" creationId="{00000000-0000-0000-0000-000000000000}"/>
          </ac:spMkLst>
        </pc:spChg>
      </pc:sldChg>
      <pc:sldChg chg="addSp delSp modSp">
        <pc:chgData name="Meredith, Michael" userId="84b9bd2e-6d12-4a0f-ba7f-88d40ff2a1ab" providerId="ADAL" clId="{5895F4CC-E0E1-4E9B-8860-BA9EA16342A6}" dt="2019-09-02T12:21:29.739" v="2830"/>
        <pc:sldMkLst>
          <pc:docMk/>
          <pc:sldMk cId="2225222048" sldId="259"/>
        </pc:sldMkLst>
        <pc:spChg chg="mod">
          <ac:chgData name="Meredith, Michael" userId="84b9bd2e-6d12-4a0f-ba7f-88d40ff2a1ab" providerId="ADAL" clId="{5895F4CC-E0E1-4E9B-8860-BA9EA16342A6}" dt="2019-09-02T11:25:41.648" v="2114" actId="20577"/>
          <ac:spMkLst>
            <pc:docMk/>
            <pc:sldMk cId="2225222048" sldId="259"/>
            <ac:spMk id="2" creationId="{00000000-0000-0000-0000-000000000000}"/>
          </ac:spMkLst>
        </pc:spChg>
        <pc:spChg chg="mod">
          <ac:chgData name="Meredith, Michael" userId="84b9bd2e-6d12-4a0f-ba7f-88d40ff2a1ab" providerId="ADAL" clId="{5895F4CC-E0E1-4E9B-8860-BA9EA16342A6}" dt="2019-09-02T11:13:26.954" v="1573" actId="27636"/>
          <ac:spMkLst>
            <pc:docMk/>
            <pc:sldMk cId="2225222048" sldId="259"/>
            <ac:spMk id="4" creationId="{00000000-0000-0000-0000-000000000000}"/>
          </ac:spMkLst>
        </pc:spChg>
        <pc:spChg chg="add del mod">
          <ac:chgData name="Meredith, Michael" userId="84b9bd2e-6d12-4a0f-ba7f-88d40ff2a1ab" providerId="ADAL" clId="{5895F4CC-E0E1-4E9B-8860-BA9EA16342A6}" dt="2019-09-02T11:13:36.283" v="1578" actId="478"/>
          <ac:spMkLst>
            <pc:docMk/>
            <pc:sldMk cId="2225222048" sldId="259"/>
            <ac:spMk id="76" creationId="{75BF6B84-9E20-4591-94FB-6DE4EA28C4F2}"/>
          </ac:spMkLst>
        </pc:spChg>
        <pc:spChg chg="add del mod">
          <ac:chgData name="Meredith, Michael" userId="84b9bd2e-6d12-4a0f-ba7f-88d40ff2a1ab" providerId="ADAL" clId="{5895F4CC-E0E1-4E9B-8860-BA9EA16342A6}" dt="2019-09-02T11:13:34.689" v="1577" actId="478"/>
          <ac:spMkLst>
            <pc:docMk/>
            <pc:sldMk cId="2225222048" sldId="259"/>
            <ac:spMk id="77" creationId="{17D1F7B0-41FD-42FA-BACC-F35EE5C3D0B9}"/>
          </ac:spMkLst>
        </pc:spChg>
        <pc:spChg chg="add del mod">
          <ac:chgData name="Meredith, Michael" userId="84b9bd2e-6d12-4a0f-ba7f-88d40ff2a1ab" providerId="ADAL" clId="{5895F4CC-E0E1-4E9B-8860-BA9EA16342A6}" dt="2019-09-02T11:13:32.282" v="1575" actId="478"/>
          <ac:spMkLst>
            <pc:docMk/>
            <pc:sldMk cId="2225222048" sldId="259"/>
            <ac:spMk id="4139" creationId="{66AB4380-8CE4-4CEF-A75B-71F1C590804A}"/>
          </ac:spMkLst>
        </pc:spChg>
        <pc:grpChg chg="add del mod">
          <ac:chgData name="Meredith, Michael" userId="84b9bd2e-6d12-4a0f-ba7f-88d40ff2a1ab" providerId="ADAL" clId="{5895F4CC-E0E1-4E9B-8860-BA9EA16342A6}" dt="2019-09-02T11:13:29.960" v="1574" actId="478"/>
          <ac:grpSpMkLst>
            <pc:docMk/>
            <pc:sldMk cId="2225222048" sldId="259"/>
            <ac:grpSpMk id="4138" creationId="{218C035A-2876-46D5-B67C-02FE5850EC9D}"/>
          </ac:grpSpMkLst>
        </pc:grpChg>
        <pc:picChg chg="add mod">
          <ac:chgData name="Meredith, Michael" userId="84b9bd2e-6d12-4a0f-ba7f-88d40ff2a1ab" providerId="ADAL" clId="{5895F4CC-E0E1-4E9B-8860-BA9EA16342A6}" dt="2019-09-02T12:20:49.106" v="2826" actId="14100"/>
          <ac:picMkLst>
            <pc:docMk/>
            <pc:sldMk cId="2225222048" sldId="259"/>
            <ac:picMk id="7" creationId="{06041EEC-F9E8-4FDE-A8C7-9DFD1F2A3D46}"/>
          </ac:picMkLst>
        </pc:picChg>
        <pc:picChg chg="del mod">
          <ac:chgData name="Meredith, Michael" userId="84b9bd2e-6d12-4a0f-ba7f-88d40ff2a1ab" providerId="ADAL" clId="{5895F4CC-E0E1-4E9B-8860-BA9EA16342A6}" dt="2019-09-02T12:21:29.739" v="2830"/>
          <ac:picMkLst>
            <pc:docMk/>
            <pc:sldMk cId="2225222048" sldId="259"/>
            <ac:picMk id="4098" creationId="{00000000-0000-0000-0000-000000000000}"/>
          </ac:picMkLst>
        </pc:picChg>
        <pc:cxnChg chg="add del mod">
          <ac:chgData name="Meredith, Michael" userId="84b9bd2e-6d12-4a0f-ba7f-88d40ff2a1ab" providerId="ADAL" clId="{5895F4CC-E0E1-4E9B-8860-BA9EA16342A6}" dt="2019-09-02T11:13:33.220" v="1576" actId="478"/>
          <ac:cxnSpMkLst>
            <pc:docMk/>
            <pc:sldMk cId="2225222048" sldId="259"/>
            <ac:cxnSpMk id="6" creationId="{1EEA2434-71FE-410F-99F4-9DD156A6C6FF}"/>
          </ac:cxnSpMkLst>
        </pc:cxnChg>
        <pc:cxnChg chg="add del mod">
          <ac:chgData name="Meredith, Michael" userId="84b9bd2e-6d12-4a0f-ba7f-88d40ff2a1ab" providerId="ADAL" clId="{5895F4CC-E0E1-4E9B-8860-BA9EA16342A6}" dt="2019-09-02T09:35:27.039" v="1186" actId="478"/>
          <ac:cxnSpMkLst>
            <pc:docMk/>
            <pc:sldMk cId="2225222048" sldId="259"/>
            <ac:cxnSpMk id="8" creationId="{D88AB63F-8885-49EA-AB1E-CA1F478892B4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11" creationId="{A89C4C98-163F-4C21-8EAA-0AC6B8EE99AD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14" creationId="{7757CB14-13D8-41E7-92FC-3DDC622B357D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15" creationId="{6F221A2F-4B3E-4829-AA46-58DE7361CB70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16" creationId="{A25B9063-9A70-4390-AAB0-76B366899A6F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17" creationId="{3A764DAA-C56A-4CCB-82C0-4B7A32B1DB2C}"/>
          </ac:cxnSpMkLst>
        </pc:cxnChg>
        <pc:cxnChg chg="add del mod">
          <ac:chgData name="Meredith, Michael" userId="84b9bd2e-6d12-4a0f-ba7f-88d40ff2a1ab" providerId="ADAL" clId="{5895F4CC-E0E1-4E9B-8860-BA9EA16342A6}" dt="2019-09-02T09:39:16.712" v="1222" actId="478"/>
          <ac:cxnSpMkLst>
            <pc:docMk/>
            <pc:sldMk cId="2225222048" sldId="259"/>
            <ac:cxnSpMk id="18" creationId="{D3FA4C39-0F6E-43AB-9E7F-4B9F9EDF9457}"/>
          </ac:cxnSpMkLst>
        </pc:cxnChg>
        <pc:cxnChg chg="add del mod">
          <ac:chgData name="Meredith, Michael" userId="84b9bd2e-6d12-4a0f-ba7f-88d40ff2a1ab" providerId="ADAL" clId="{5895F4CC-E0E1-4E9B-8860-BA9EA16342A6}" dt="2019-09-02T09:39:15.290" v="1221" actId="478"/>
          <ac:cxnSpMkLst>
            <pc:docMk/>
            <pc:sldMk cId="2225222048" sldId="259"/>
            <ac:cxnSpMk id="22" creationId="{759FAFCC-C596-45C2-9161-C748C3EF1B58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26" creationId="{339898E0-C58C-4952-B66D-88C673A1D9C8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28" creationId="{94FB4303-E8C0-49F1-B12A-005858D8DD2A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30" creationId="{09148A8A-4897-4CC8-93EF-187F36E3AE71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096" creationId="{A43886F4-4829-4B53-855F-56591B83EA4A}"/>
          </ac:cxnSpMkLst>
        </pc:cxnChg>
        <pc:cxnChg chg="add del mod">
          <ac:chgData name="Meredith, Michael" userId="84b9bd2e-6d12-4a0f-ba7f-88d40ff2a1ab" providerId="ADAL" clId="{5895F4CC-E0E1-4E9B-8860-BA9EA16342A6}" dt="2019-09-02T09:39:56.310" v="1230" actId="478"/>
          <ac:cxnSpMkLst>
            <pc:docMk/>
            <pc:sldMk cId="2225222048" sldId="259"/>
            <ac:cxnSpMk id="4099" creationId="{23B29276-D82B-4C0F-9ED2-CFDAE713B124}"/>
          </ac:cxnSpMkLst>
        </pc:cxnChg>
        <pc:cxnChg chg="add del mod">
          <ac:chgData name="Meredith, Michael" userId="84b9bd2e-6d12-4a0f-ba7f-88d40ff2a1ab" providerId="ADAL" clId="{5895F4CC-E0E1-4E9B-8860-BA9EA16342A6}" dt="2019-09-02T09:39:51.607" v="1229" actId="478"/>
          <ac:cxnSpMkLst>
            <pc:docMk/>
            <pc:sldMk cId="2225222048" sldId="259"/>
            <ac:cxnSpMk id="4101" creationId="{975F7746-FC2B-4DCF-9E19-C8734394D1E2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05" creationId="{D094A136-D634-4116-B0E7-43628E67AF15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07" creationId="{D3DBDE1A-0124-4149-8E13-778C79C29D49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09" creationId="{7B8F2944-92A3-49AC-A199-C5B9F73E9A70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11" creationId="{7F39630C-A367-4559-8238-4EF010EBDF09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13" creationId="{E96B4D1A-E9B4-48BB-B3EF-68CC7C3CC627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15" creationId="{AEE9B512-3A3F-4F41-BFFB-23EE7776DBD8}"/>
          </ac:cxnSpMkLst>
        </pc:cxnChg>
        <pc:cxnChg chg="add del mod">
          <ac:chgData name="Meredith, Michael" userId="84b9bd2e-6d12-4a0f-ba7f-88d40ff2a1ab" providerId="ADAL" clId="{5895F4CC-E0E1-4E9B-8860-BA9EA16342A6}" dt="2019-09-02T09:40:43.276" v="1241" actId="478"/>
          <ac:cxnSpMkLst>
            <pc:docMk/>
            <pc:sldMk cId="2225222048" sldId="259"/>
            <ac:cxnSpMk id="4117" creationId="{3B89B562-2B3D-4C5C-BDCD-8B0BCED79C07}"/>
          </ac:cxnSpMkLst>
        </pc:cxnChg>
        <pc:cxnChg chg="add del mod">
          <ac:chgData name="Meredith, Michael" userId="84b9bd2e-6d12-4a0f-ba7f-88d40ff2a1ab" providerId="ADAL" clId="{5895F4CC-E0E1-4E9B-8860-BA9EA16342A6}" dt="2019-09-02T09:40:54.045" v="1243" actId="478"/>
          <ac:cxnSpMkLst>
            <pc:docMk/>
            <pc:sldMk cId="2225222048" sldId="259"/>
            <ac:cxnSpMk id="4119" creationId="{F814C4A5-8421-4238-815A-82FE1BBABA4A}"/>
          </ac:cxnSpMkLst>
        </pc:cxnChg>
        <pc:cxnChg chg="add del mod">
          <ac:chgData name="Meredith, Michael" userId="84b9bd2e-6d12-4a0f-ba7f-88d40ff2a1ab" providerId="ADAL" clId="{5895F4CC-E0E1-4E9B-8860-BA9EA16342A6}" dt="2019-09-02T09:41:11.532" v="1246" actId="478"/>
          <ac:cxnSpMkLst>
            <pc:docMk/>
            <pc:sldMk cId="2225222048" sldId="259"/>
            <ac:cxnSpMk id="4122" creationId="{954FF723-D93B-43F1-96AC-A029671FDC5E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25" creationId="{3DC9DE3F-E96A-48EF-9CE1-FA06EBFB8DD2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31" creationId="{106736AD-C50F-4850-9050-A9F4C05BF16F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33" creationId="{E104E17F-A3E1-4785-B73C-6486318DBD9F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35" creationId="{DB4815E6-7C68-41F5-A893-C5AD523E1110}"/>
          </ac:cxnSpMkLst>
        </pc:cxnChg>
        <pc:cxnChg chg="add mod">
          <ac:chgData name="Meredith, Michael" userId="84b9bd2e-6d12-4a0f-ba7f-88d40ff2a1ab" providerId="ADAL" clId="{5895F4CC-E0E1-4E9B-8860-BA9EA16342A6}" dt="2019-09-02T09:44:01.087" v="1275" actId="692"/>
          <ac:cxnSpMkLst>
            <pc:docMk/>
            <pc:sldMk cId="2225222048" sldId="259"/>
            <ac:cxnSpMk id="4137" creationId="{D6A6A913-0E60-40CF-B8B9-3FE1818D2D3A}"/>
          </ac:cxnSpMkLst>
        </pc:cxnChg>
      </pc:sldChg>
      <pc:sldChg chg="addSp delSp modSp">
        <pc:chgData name="Meredith, Michael" userId="84b9bd2e-6d12-4a0f-ba7f-88d40ff2a1ab" providerId="ADAL" clId="{5895F4CC-E0E1-4E9B-8860-BA9EA16342A6}" dt="2019-09-02T12:40:45.520" v="3060" actId="6549"/>
        <pc:sldMkLst>
          <pc:docMk/>
          <pc:sldMk cId="3353363067" sldId="260"/>
        </pc:sldMkLst>
        <pc:spChg chg="mod">
          <ac:chgData name="Meredith, Michael" userId="84b9bd2e-6d12-4a0f-ba7f-88d40ff2a1ab" providerId="ADAL" clId="{5895F4CC-E0E1-4E9B-8860-BA9EA16342A6}" dt="2019-09-02T12:40:45.520" v="3060" actId="6549"/>
          <ac:spMkLst>
            <pc:docMk/>
            <pc:sldMk cId="3353363067" sldId="260"/>
            <ac:spMk id="4" creationId="{00000000-0000-0000-0000-000000000000}"/>
          </ac:spMkLst>
        </pc:spChg>
        <pc:picChg chg="add mod">
          <ac:chgData name="Meredith, Michael" userId="84b9bd2e-6d12-4a0f-ba7f-88d40ff2a1ab" providerId="ADAL" clId="{5895F4CC-E0E1-4E9B-8860-BA9EA16342A6}" dt="2019-09-02T09:19:18.869" v="748" actId="14100"/>
          <ac:picMkLst>
            <pc:docMk/>
            <pc:sldMk cId="3353363067" sldId="260"/>
            <ac:picMk id="6" creationId="{BEBD3E19-5A2D-4282-A3D0-725FCEBE664A}"/>
          </ac:picMkLst>
        </pc:picChg>
        <pc:picChg chg="add mod">
          <ac:chgData name="Meredith, Michael" userId="84b9bd2e-6d12-4a0f-ba7f-88d40ff2a1ab" providerId="ADAL" clId="{5895F4CC-E0E1-4E9B-8860-BA9EA16342A6}" dt="2019-09-02T09:19:31.951" v="757" actId="1038"/>
          <ac:picMkLst>
            <pc:docMk/>
            <pc:sldMk cId="3353363067" sldId="260"/>
            <ac:picMk id="8" creationId="{4813B1C1-223E-4BA1-8C50-B9BFC88A57D7}"/>
          </ac:picMkLst>
        </pc:picChg>
        <pc:picChg chg="del">
          <ac:chgData name="Meredith, Michael" userId="84b9bd2e-6d12-4a0f-ba7f-88d40ff2a1ab" providerId="ADAL" clId="{5895F4CC-E0E1-4E9B-8860-BA9EA16342A6}" dt="2019-09-02T09:12:13.873" v="408" actId="478"/>
          <ac:picMkLst>
            <pc:docMk/>
            <pc:sldMk cId="3353363067" sldId="260"/>
            <ac:picMk id="3074" creationId="{00000000-0000-0000-0000-000000000000}"/>
          </ac:picMkLst>
        </pc:picChg>
      </pc:sldChg>
      <pc:sldChg chg="del">
        <pc:chgData name="Meredith, Michael" userId="84b9bd2e-6d12-4a0f-ba7f-88d40ff2a1ab" providerId="ADAL" clId="{5895F4CC-E0E1-4E9B-8860-BA9EA16342A6}" dt="2019-09-02T09:07:34.558" v="166" actId="2696"/>
        <pc:sldMkLst>
          <pc:docMk/>
          <pc:sldMk cId="3469823742" sldId="261"/>
        </pc:sldMkLst>
      </pc:sldChg>
      <pc:sldChg chg="del">
        <pc:chgData name="Meredith, Michael" userId="84b9bd2e-6d12-4a0f-ba7f-88d40ff2a1ab" providerId="ADAL" clId="{5895F4CC-E0E1-4E9B-8860-BA9EA16342A6}" dt="2019-09-02T09:07:34.589" v="168" actId="2696"/>
        <pc:sldMkLst>
          <pc:docMk/>
          <pc:sldMk cId="2907766935" sldId="262"/>
        </pc:sldMkLst>
      </pc:sldChg>
      <pc:sldChg chg="del">
        <pc:chgData name="Meredith, Michael" userId="84b9bd2e-6d12-4a0f-ba7f-88d40ff2a1ab" providerId="ADAL" clId="{5895F4CC-E0E1-4E9B-8860-BA9EA16342A6}" dt="2019-09-02T09:07:34.574" v="167" actId="2696"/>
        <pc:sldMkLst>
          <pc:docMk/>
          <pc:sldMk cId="1041797474" sldId="263"/>
        </pc:sldMkLst>
      </pc:sldChg>
      <pc:sldChg chg="del">
        <pc:chgData name="Meredith, Michael" userId="84b9bd2e-6d12-4a0f-ba7f-88d40ff2a1ab" providerId="ADAL" clId="{5895F4CC-E0E1-4E9B-8860-BA9EA16342A6}" dt="2019-09-02T09:07:34.605" v="169" actId="2696"/>
        <pc:sldMkLst>
          <pc:docMk/>
          <pc:sldMk cId="2275309819" sldId="264"/>
        </pc:sldMkLst>
      </pc:sldChg>
      <pc:sldChg chg="del">
        <pc:chgData name="Meredith, Michael" userId="84b9bd2e-6d12-4a0f-ba7f-88d40ff2a1ab" providerId="ADAL" clId="{5895F4CC-E0E1-4E9B-8860-BA9EA16342A6}" dt="2019-09-02T09:07:34.621" v="170" actId="2696"/>
        <pc:sldMkLst>
          <pc:docMk/>
          <pc:sldMk cId="2849729352" sldId="265"/>
        </pc:sldMkLst>
      </pc:sldChg>
      <pc:sldChg chg="del">
        <pc:chgData name="Meredith, Michael" userId="84b9bd2e-6d12-4a0f-ba7f-88d40ff2a1ab" providerId="ADAL" clId="{5895F4CC-E0E1-4E9B-8860-BA9EA16342A6}" dt="2019-09-02T09:07:34.652" v="171" actId="2696"/>
        <pc:sldMkLst>
          <pc:docMk/>
          <pc:sldMk cId="4104291025" sldId="266"/>
        </pc:sldMkLst>
      </pc:sldChg>
      <pc:sldChg chg="del">
        <pc:chgData name="Meredith, Michael" userId="84b9bd2e-6d12-4a0f-ba7f-88d40ff2a1ab" providerId="ADAL" clId="{5895F4CC-E0E1-4E9B-8860-BA9EA16342A6}" dt="2019-09-02T09:07:34.667" v="172" actId="2696"/>
        <pc:sldMkLst>
          <pc:docMk/>
          <pc:sldMk cId="3193479533" sldId="267"/>
        </pc:sldMkLst>
      </pc:sldChg>
      <pc:sldChg chg="del">
        <pc:chgData name="Meredith, Michael" userId="84b9bd2e-6d12-4a0f-ba7f-88d40ff2a1ab" providerId="ADAL" clId="{5895F4CC-E0E1-4E9B-8860-BA9EA16342A6}" dt="2019-09-02T09:07:34.683" v="173" actId="2696"/>
        <pc:sldMkLst>
          <pc:docMk/>
          <pc:sldMk cId="2021172964" sldId="268"/>
        </pc:sldMkLst>
      </pc:sldChg>
      <pc:sldChg chg="del">
        <pc:chgData name="Meredith, Michael" userId="84b9bd2e-6d12-4a0f-ba7f-88d40ff2a1ab" providerId="ADAL" clId="{5895F4CC-E0E1-4E9B-8860-BA9EA16342A6}" dt="2019-09-02T09:07:34.699" v="174" actId="2696"/>
        <pc:sldMkLst>
          <pc:docMk/>
          <pc:sldMk cId="2999155633" sldId="269"/>
        </pc:sldMkLst>
      </pc:sldChg>
      <pc:sldChg chg="del">
        <pc:chgData name="Meredith, Michael" userId="84b9bd2e-6d12-4a0f-ba7f-88d40ff2a1ab" providerId="ADAL" clId="{5895F4CC-E0E1-4E9B-8860-BA9EA16342A6}" dt="2019-09-02T09:07:34.714" v="176" actId="2696"/>
        <pc:sldMkLst>
          <pc:docMk/>
          <pc:sldMk cId="2446863651" sldId="270"/>
        </pc:sldMkLst>
      </pc:sldChg>
      <pc:sldChg chg="del">
        <pc:chgData name="Meredith, Michael" userId="84b9bd2e-6d12-4a0f-ba7f-88d40ff2a1ab" providerId="ADAL" clId="{5895F4CC-E0E1-4E9B-8860-BA9EA16342A6}" dt="2019-09-02T09:07:34.714" v="175" actId="2696"/>
        <pc:sldMkLst>
          <pc:docMk/>
          <pc:sldMk cId="2405227314" sldId="271"/>
        </pc:sldMkLst>
      </pc:sldChg>
      <pc:sldChg chg="modSp">
        <pc:chgData name="Meredith, Michael" userId="84b9bd2e-6d12-4a0f-ba7f-88d40ff2a1ab" providerId="ADAL" clId="{5895F4CC-E0E1-4E9B-8860-BA9EA16342A6}" dt="2019-09-02T14:29:04.289" v="4967" actId="20577"/>
        <pc:sldMkLst>
          <pc:docMk/>
          <pc:sldMk cId="3876807909" sldId="272"/>
        </pc:sldMkLst>
        <pc:spChg chg="mod">
          <ac:chgData name="Meredith, Michael" userId="84b9bd2e-6d12-4a0f-ba7f-88d40ff2a1ab" providerId="ADAL" clId="{5895F4CC-E0E1-4E9B-8860-BA9EA16342A6}" dt="2019-09-02T09:25:03.435" v="861" actId="20577"/>
          <ac:spMkLst>
            <pc:docMk/>
            <pc:sldMk cId="3876807909" sldId="272"/>
            <ac:spMk id="2" creationId="{00000000-0000-0000-0000-000000000000}"/>
          </ac:spMkLst>
        </pc:spChg>
        <pc:spChg chg="mod">
          <ac:chgData name="Meredith, Michael" userId="84b9bd2e-6d12-4a0f-ba7f-88d40ff2a1ab" providerId="ADAL" clId="{5895F4CC-E0E1-4E9B-8860-BA9EA16342A6}" dt="2019-09-02T14:29:04.289" v="4967" actId="20577"/>
          <ac:spMkLst>
            <pc:docMk/>
            <pc:sldMk cId="3876807909" sldId="272"/>
            <ac:spMk id="4" creationId="{00000000-0000-0000-0000-000000000000}"/>
          </ac:spMkLst>
        </pc:spChg>
      </pc:sldChg>
      <pc:sldChg chg="add del">
        <pc:chgData name="Meredith, Michael" userId="84b9bd2e-6d12-4a0f-ba7f-88d40ff2a1ab" providerId="ADAL" clId="{5895F4CC-E0E1-4E9B-8860-BA9EA16342A6}" dt="2019-09-02T09:23:21.600" v="799" actId="2696"/>
        <pc:sldMkLst>
          <pc:docMk/>
          <pc:sldMk cId="2786256340" sldId="273"/>
        </pc:sldMkLst>
      </pc:sldChg>
      <pc:sldChg chg="addSp delSp modSp add">
        <pc:chgData name="Meredith, Michael" userId="84b9bd2e-6d12-4a0f-ba7f-88d40ff2a1ab" providerId="ADAL" clId="{5895F4CC-E0E1-4E9B-8860-BA9EA16342A6}" dt="2019-09-02T11:25:34.547" v="2096" actId="20577"/>
        <pc:sldMkLst>
          <pc:docMk/>
          <pc:sldMk cId="4115024116" sldId="273"/>
        </pc:sldMkLst>
        <pc:spChg chg="mod">
          <ac:chgData name="Meredith, Michael" userId="84b9bd2e-6d12-4a0f-ba7f-88d40ff2a1ab" providerId="ADAL" clId="{5895F4CC-E0E1-4E9B-8860-BA9EA16342A6}" dt="2019-09-02T11:25:34.547" v="2096" actId="20577"/>
          <ac:spMkLst>
            <pc:docMk/>
            <pc:sldMk cId="4115024116" sldId="273"/>
            <ac:spMk id="2" creationId="{00000000-0000-0000-0000-000000000000}"/>
          </ac:spMkLst>
        </pc:spChg>
        <pc:spChg chg="mod">
          <ac:chgData name="Meredith, Michael" userId="84b9bd2e-6d12-4a0f-ba7f-88d40ff2a1ab" providerId="ADAL" clId="{5895F4CC-E0E1-4E9B-8860-BA9EA16342A6}" dt="2019-09-02T11:24:04.979" v="2075" actId="20577"/>
          <ac:spMkLst>
            <pc:docMk/>
            <pc:sldMk cId="4115024116" sldId="273"/>
            <ac:spMk id="4" creationId="{00000000-0000-0000-0000-000000000000}"/>
          </ac:spMkLst>
        </pc:spChg>
        <pc:spChg chg="add mod">
          <ac:chgData name="Meredith, Michael" userId="84b9bd2e-6d12-4a0f-ba7f-88d40ff2a1ab" providerId="ADAL" clId="{5895F4CC-E0E1-4E9B-8860-BA9EA16342A6}" dt="2019-09-02T11:23:23.557" v="2067" actId="1076"/>
          <ac:spMkLst>
            <pc:docMk/>
            <pc:sldMk cId="4115024116" sldId="273"/>
            <ac:spMk id="7" creationId="{70AA2479-B7A7-4CD9-9581-A69D4BA22E7B}"/>
          </ac:spMkLst>
        </pc:spChg>
        <pc:spChg chg="mod">
          <ac:chgData name="Meredith, Michael" userId="84b9bd2e-6d12-4a0f-ba7f-88d40ff2a1ab" providerId="ADAL" clId="{5895F4CC-E0E1-4E9B-8860-BA9EA16342A6}" dt="2019-09-02T11:16:38.292" v="1791" actId="164"/>
          <ac:spMkLst>
            <pc:docMk/>
            <pc:sldMk cId="4115024116" sldId="273"/>
            <ac:spMk id="76" creationId="{75BF6B84-9E20-4591-94FB-6DE4EA28C4F2}"/>
          </ac:spMkLst>
        </pc:spChg>
        <pc:spChg chg="mod">
          <ac:chgData name="Meredith, Michael" userId="84b9bd2e-6d12-4a0f-ba7f-88d40ff2a1ab" providerId="ADAL" clId="{5895F4CC-E0E1-4E9B-8860-BA9EA16342A6}" dt="2019-09-02T11:18:06.263" v="1856" actId="14100"/>
          <ac:spMkLst>
            <pc:docMk/>
            <pc:sldMk cId="4115024116" sldId="273"/>
            <ac:spMk id="77" creationId="{17D1F7B0-41FD-42FA-BACC-F35EE5C3D0B9}"/>
          </ac:spMkLst>
        </pc:spChg>
        <pc:spChg chg="mod">
          <ac:chgData name="Meredith, Michael" userId="84b9bd2e-6d12-4a0f-ba7f-88d40ff2a1ab" providerId="ADAL" clId="{5895F4CC-E0E1-4E9B-8860-BA9EA16342A6}" dt="2019-09-02T11:16:38.292" v="1791" actId="164"/>
          <ac:spMkLst>
            <pc:docMk/>
            <pc:sldMk cId="4115024116" sldId="273"/>
            <ac:spMk id="4139" creationId="{66AB4380-8CE4-4CEF-A75B-71F1C590804A}"/>
          </ac:spMkLst>
        </pc:spChg>
        <pc:grpChg chg="add mod">
          <ac:chgData name="Meredith, Michael" userId="84b9bd2e-6d12-4a0f-ba7f-88d40ff2a1ab" providerId="ADAL" clId="{5895F4CC-E0E1-4E9B-8860-BA9EA16342A6}" dt="2019-09-02T11:17:27.611" v="1818" actId="1037"/>
          <ac:grpSpMkLst>
            <pc:docMk/>
            <pc:sldMk cId="4115024116" sldId="273"/>
            <ac:grpSpMk id="3" creationId="{782801A8-F5FE-45C2-B467-52153122E1D3}"/>
          </ac:grpSpMkLst>
        </pc:grpChg>
        <pc:grpChg chg="mod">
          <ac:chgData name="Meredith, Michael" userId="84b9bd2e-6d12-4a0f-ba7f-88d40ff2a1ab" providerId="ADAL" clId="{5895F4CC-E0E1-4E9B-8860-BA9EA16342A6}" dt="2019-09-02T11:16:38.292" v="1791" actId="164"/>
          <ac:grpSpMkLst>
            <pc:docMk/>
            <pc:sldMk cId="4115024116" sldId="273"/>
            <ac:grpSpMk id="4138" creationId="{218C035A-2876-46D5-B67C-02FE5850EC9D}"/>
          </ac:grpSpMkLst>
        </pc:grpChg>
        <pc:picChg chg="del">
          <ac:chgData name="Meredith, Michael" userId="84b9bd2e-6d12-4a0f-ba7f-88d40ff2a1ab" providerId="ADAL" clId="{5895F4CC-E0E1-4E9B-8860-BA9EA16342A6}" dt="2019-09-02T11:13:40.942" v="1579" actId="478"/>
          <ac:picMkLst>
            <pc:docMk/>
            <pc:sldMk cId="4115024116" sldId="273"/>
            <ac:picMk id="4098" creationId="{00000000-0000-0000-0000-000000000000}"/>
          </ac:picMkLst>
        </pc:picChg>
        <pc:cxnChg chg="mod">
          <ac:chgData name="Meredith, Michael" userId="84b9bd2e-6d12-4a0f-ba7f-88d40ff2a1ab" providerId="ADAL" clId="{5895F4CC-E0E1-4E9B-8860-BA9EA16342A6}" dt="2019-09-02T11:16:38.292" v="1791" actId="164"/>
          <ac:cxnSpMkLst>
            <pc:docMk/>
            <pc:sldMk cId="4115024116" sldId="273"/>
            <ac:cxnSpMk id="6" creationId="{1EEA2434-71FE-410F-99F4-9DD156A6C6FF}"/>
          </ac:cxnSpMkLst>
        </pc:cxnChg>
      </pc:sldChg>
      <pc:sldChg chg="addSp delSp modSp add">
        <pc:chgData name="Meredith, Michael" userId="84b9bd2e-6d12-4a0f-ba7f-88d40ff2a1ab" providerId="ADAL" clId="{5895F4CC-E0E1-4E9B-8860-BA9EA16342A6}" dt="2019-09-02T12:29:59.708" v="2905" actId="20577"/>
        <pc:sldMkLst>
          <pc:docMk/>
          <pc:sldMk cId="204990820" sldId="274"/>
        </pc:sldMkLst>
        <pc:spChg chg="mod">
          <ac:chgData name="Meredith, Michael" userId="84b9bd2e-6d12-4a0f-ba7f-88d40ff2a1ab" providerId="ADAL" clId="{5895F4CC-E0E1-4E9B-8860-BA9EA16342A6}" dt="2019-09-02T11:25:51.788" v="2134" actId="20577"/>
          <ac:spMkLst>
            <pc:docMk/>
            <pc:sldMk cId="204990820" sldId="274"/>
            <ac:spMk id="2" creationId="{00000000-0000-0000-0000-000000000000}"/>
          </ac:spMkLst>
        </pc:spChg>
        <pc:spChg chg="mod">
          <ac:chgData name="Meredith, Michael" userId="84b9bd2e-6d12-4a0f-ba7f-88d40ff2a1ab" providerId="ADAL" clId="{5895F4CC-E0E1-4E9B-8860-BA9EA16342A6}" dt="2019-09-02T12:29:59.708" v="2905" actId="20577"/>
          <ac:spMkLst>
            <pc:docMk/>
            <pc:sldMk cId="204990820" sldId="274"/>
            <ac:spMk id="4" creationId="{00000000-0000-0000-0000-000000000000}"/>
          </ac:spMkLst>
        </pc:spChg>
        <pc:spChg chg="add mod">
          <ac:chgData name="Meredith, Michael" userId="84b9bd2e-6d12-4a0f-ba7f-88d40ff2a1ab" providerId="ADAL" clId="{5895F4CC-E0E1-4E9B-8860-BA9EA16342A6}" dt="2019-09-02T11:34:25.397" v="2775" actId="1076"/>
          <ac:spMkLst>
            <pc:docMk/>
            <pc:sldMk cId="204990820" sldId="274"/>
            <ac:spMk id="8" creationId="{0406CA71-0C41-43A3-AFE2-23CD080B4DC2}"/>
          </ac:spMkLst>
        </pc:spChg>
        <pc:picChg chg="add del">
          <ac:chgData name="Meredith, Michael" userId="84b9bd2e-6d12-4a0f-ba7f-88d40ff2a1ab" providerId="ADAL" clId="{5895F4CC-E0E1-4E9B-8860-BA9EA16342A6}" dt="2019-09-02T11:32:43.390" v="2754" actId="478"/>
          <ac:picMkLst>
            <pc:docMk/>
            <pc:sldMk cId="204990820" sldId="274"/>
            <ac:picMk id="3" creationId="{579250B1-B303-416F-A726-6EF026695A52}"/>
          </ac:picMkLst>
        </pc:picChg>
        <pc:picChg chg="add mod">
          <ac:chgData name="Meredith, Michael" userId="84b9bd2e-6d12-4a0f-ba7f-88d40ff2a1ab" providerId="ADAL" clId="{5895F4CC-E0E1-4E9B-8860-BA9EA16342A6}" dt="2019-09-02T11:34:32.685" v="2777" actId="1076"/>
          <ac:picMkLst>
            <pc:docMk/>
            <pc:sldMk cId="204990820" sldId="274"/>
            <ac:picMk id="7" creationId="{AF222C42-64B3-417F-8688-55979752F7C2}"/>
          </ac:picMkLst>
        </pc:picChg>
        <pc:picChg chg="del">
          <ac:chgData name="Meredith, Michael" userId="84b9bd2e-6d12-4a0f-ba7f-88d40ff2a1ab" providerId="ADAL" clId="{5895F4CC-E0E1-4E9B-8860-BA9EA16342A6}" dt="2019-09-02T11:26:11.442" v="2197" actId="478"/>
          <ac:picMkLst>
            <pc:docMk/>
            <pc:sldMk cId="204990820" sldId="274"/>
            <ac:picMk id="4098" creationId="{00000000-0000-0000-0000-000000000000}"/>
          </ac:picMkLst>
        </pc:picChg>
        <pc:cxnChg chg="add mod">
          <ac:chgData name="Meredith, Michael" userId="84b9bd2e-6d12-4a0f-ba7f-88d40ff2a1ab" providerId="ADAL" clId="{5895F4CC-E0E1-4E9B-8860-BA9EA16342A6}" dt="2019-09-02T11:34:50.705" v="2780" actId="1582"/>
          <ac:cxnSpMkLst>
            <pc:docMk/>
            <pc:sldMk cId="204990820" sldId="274"/>
            <ac:cxnSpMk id="10" creationId="{5107B40B-1F17-4500-AF93-CA1B2F651BAA}"/>
          </ac:cxnSpMkLst>
        </pc:cxnChg>
      </pc:sldChg>
      <pc:sldChg chg="addSp delSp modSp add modAnim">
        <pc:chgData name="Meredith, Michael" userId="84b9bd2e-6d12-4a0f-ba7f-88d40ff2a1ab" providerId="ADAL" clId="{5895F4CC-E0E1-4E9B-8860-BA9EA16342A6}" dt="2019-09-02T12:42:09.349" v="3072" actId="20577"/>
        <pc:sldMkLst>
          <pc:docMk/>
          <pc:sldMk cId="507548973" sldId="275"/>
        </pc:sldMkLst>
        <pc:spChg chg="mod">
          <ac:chgData name="Meredith, Michael" userId="84b9bd2e-6d12-4a0f-ba7f-88d40ff2a1ab" providerId="ADAL" clId="{5895F4CC-E0E1-4E9B-8860-BA9EA16342A6}" dt="2019-09-02T12:42:09.349" v="3072" actId="20577"/>
          <ac:spMkLst>
            <pc:docMk/>
            <pc:sldMk cId="507548973" sldId="275"/>
            <ac:spMk id="4" creationId="{00000000-0000-0000-0000-000000000000}"/>
          </ac:spMkLst>
        </pc:spChg>
        <pc:spChg chg="del">
          <ac:chgData name="Meredith, Michael" userId="84b9bd2e-6d12-4a0f-ba7f-88d40ff2a1ab" providerId="ADAL" clId="{5895F4CC-E0E1-4E9B-8860-BA9EA16342A6}" dt="2019-09-02T12:21:48.651" v="2835" actId="478"/>
          <ac:spMkLst>
            <pc:docMk/>
            <pc:sldMk cId="507548973" sldId="275"/>
            <ac:spMk id="8" creationId="{0406CA71-0C41-43A3-AFE2-23CD080B4DC2}"/>
          </ac:spMkLst>
        </pc:spChg>
        <pc:spChg chg="add mod">
          <ac:chgData name="Meredith, Michael" userId="84b9bd2e-6d12-4a0f-ba7f-88d40ff2a1ab" providerId="ADAL" clId="{5895F4CC-E0E1-4E9B-8860-BA9EA16342A6}" dt="2019-09-02T12:32:15.341" v="2966" actId="6549"/>
          <ac:spMkLst>
            <pc:docMk/>
            <pc:sldMk cId="507548973" sldId="275"/>
            <ac:spMk id="11" creationId="{84F3F6AB-6760-4E9F-A3EF-52FF415EF047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12" creationId="{1BC40D72-5428-49DC-87E5-DF1E3CC4A4AB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13" creationId="{60298BA5-0F50-4466-8EE8-361D6F98910A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14" creationId="{FD373B3A-3931-43A9-B066-4EBF506356B7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15" creationId="{F5FF3F67-4B66-4AAA-A699-21C590DEDDFE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16" creationId="{741106C0-F8D7-4066-AFDB-CBE4F4CF448F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17" creationId="{B6B6FB74-7722-47E9-B19A-C69B6526F1F4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18" creationId="{56203E2B-A899-46C1-9B85-5C48D2E5AA6D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19" creationId="{9FCF8462-952A-4234-9112-E6BB1C12C2BF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0" creationId="{E57182E9-5847-4B80-BCF8-08FEF6BB4BA4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1" creationId="{40124842-6AC1-4852-8815-A6DB2680A4A8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2" creationId="{CC5ED9AB-CD52-4C7E-9723-FDD53F21CD05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3" creationId="{0D33D40C-67B4-4EFF-AB31-72FA3DACAFAF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4" creationId="{16314D48-AEC9-41B3-B545-DAB1C4CF441E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5" creationId="{F0A45F81-54F3-4C6D-9116-34C3E67F2C7D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6" creationId="{11483FA4-3350-4792-AA0C-06C1D15D4B6C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7" creationId="{A714A95B-89F0-442D-ABC0-9C0514D92D35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8" creationId="{E05877D9-28CD-493F-BAEE-789D3D4C00B9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29" creationId="{C8D2898E-9CE2-4B05-96F9-02F071BA2FEB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30" creationId="{F6C4B55D-9561-4FDB-AAF6-26B4D0EB0FD9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31" creationId="{6666C81E-E404-47B3-8F53-0FFAC5C53B1A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32" creationId="{B0B8A825-C119-44D2-9AEC-728C970F3CEF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33" creationId="{9F3F1DF3-F1B1-4722-992F-6412EA3D7E26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34" creationId="{E4DBC28D-85A2-4236-B72C-A7E30EE4CC0B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35" creationId="{05F991A5-C355-450D-9EE3-B7988CCB6A04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36" creationId="{465C0DB1-4324-435D-9020-4D37295FB5C1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37" creationId="{7606B01D-D821-4860-9D51-DD345399F9A6}"/>
          </ac:spMkLst>
        </pc:spChg>
        <pc:spChg chg="add mod">
          <ac:chgData name="Meredith, Michael" userId="84b9bd2e-6d12-4a0f-ba7f-88d40ff2a1ab" providerId="ADAL" clId="{5895F4CC-E0E1-4E9B-8860-BA9EA16342A6}" dt="2019-09-02T12:28:12.811" v="2876" actId="164"/>
          <ac:spMkLst>
            <pc:docMk/>
            <pc:sldMk cId="507548973" sldId="275"/>
            <ac:spMk id="38" creationId="{4510F242-E2C2-4190-AD23-3EA45BC6ED15}"/>
          </ac:spMkLst>
        </pc:spChg>
        <pc:grpChg chg="add mod">
          <ac:chgData name="Meredith, Michael" userId="84b9bd2e-6d12-4a0f-ba7f-88d40ff2a1ab" providerId="ADAL" clId="{5895F4CC-E0E1-4E9B-8860-BA9EA16342A6}" dt="2019-09-02T12:32:24.322" v="2967" actId="1076"/>
          <ac:grpSpMkLst>
            <pc:docMk/>
            <pc:sldMk cId="507548973" sldId="275"/>
            <ac:grpSpMk id="3" creationId="{61DBFCB3-87E3-468E-8977-DD515C25DE80}"/>
          </ac:grpSpMkLst>
        </pc:grpChg>
        <pc:picChg chg="del">
          <ac:chgData name="Meredith, Michael" userId="84b9bd2e-6d12-4a0f-ba7f-88d40ff2a1ab" providerId="ADAL" clId="{5895F4CC-E0E1-4E9B-8860-BA9EA16342A6}" dt="2019-09-02T12:21:49.417" v="2836" actId="478"/>
          <ac:picMkLst>
            <pc:docMk/>
            <pc:sldMk cId="507548973" sldId="275"/>
            <ac:picMk id="7" creationId="{AF222C42-64B3-417F-8688-55979752F7C2}"/>
          </ac:picMkLst>
        </pc:picChg>
        <pc:picChg chg="add del mod">
          <ac:chgData name="Meredith, Michael" userId="84b9bd2e-6d12-4a0f-ba7f-88d40ff2a1ab" providerId="ADAL" clId="{5895F4CC-E0E1-4E9B-8860-BA9EA16342A6}" dt="2019-09-02T12:27:59.956" v="2874" actId="478"/>
          <ac:picMkLst>
            <pc:docMk/>
            <pc:sldMk cId="507548973" sldId="275"/>
            <ac:picMk id="9" creationId="{C45C4B7C-7C4D-4525-911F-1E1AC8650E51}"/>
          </ac:picMkLst>
        </pc:picChg>
        <pc:cxnChg chg="del mod">
          <ac:chgData name="Meredith, Michael" userId="84b9bd2e-6d12-4a0f-ba7f-88d40ff2a1ab" providerId="ADAL" clId="{5895F4CC-E0E1-4E9B-8860-BA9EA16342A6}" dt="2019-09-02T12:21:47.177" v="2834" actId="478"/>
          <ac:cxnSpMkLst>
            <pc:docMk/>
            <pc:sldMk cId="507548973" sldId="275"/>
            <ac:cxnSpMk id="10" creationId="{5107B40B-1F17-4500-AF93-CA1B2F651BAA}"/>
          </ac:cxnSpMkLst>
        </pc:cxnChg>
      </pc:sldChg>
      <pc:sldChg chg="delSp modSp add delAnim modAnim">
        <pc:chgData name="Meredith, Michael" userId="84b9bd2e-6d12-4a0f-ba7f-88d40ff2a1ab" providerId="ADAL" clId="{5895F4CC-E0E1-4E9B-8860-BA9EA16342A6}" dt="2019-09-02T13:15:12.934" v="4888" actId="20577"/>
        <pc:sldMkLst>
          <pc:docMk/>
          <pc:sldMk cId="399418018" sldId="276"/>
        </pc:sldMkLst>
        <pc:spChg chg="mod">
          <ac:chgData name="Meredith, Michael" userId="84b9bd2e-6d12-4a0f-ba7f-88d40ff2a1ab" providerId="ADAL" clId="{5895F4CC-E0E1-4E9B-8860-BA9EA16342A6}" dt="2019-09-02T13:12:34.874" v="4715" actId="20577"/>
          <ac:spMkLst>
            <pc:docMk/>
            <pc:sldMk cId="399418018" sldId="276"/>
            <ac:spMk id="2" creationId="{00000000-0000-0000-0000-000000000000}"/>
          </ac:spMkLst>
        </pc:spChg>
        <pc:spChg chg="mod">
          <ac:chgData name="Meredith, Michael" userId="84b9bd2e-6d12-4a0f-ba7f-88d40ff2a1ab" providerId="ADAL" clId="{5895F4CC-E0E1-4E9B-8860-BA9EA16342A6}" dt="2019-09-02T13:15:12.934" v="4888" actId="20577"/>
          <ac:spMkLst>
            <pc:docMk/>
            <pc:sldMk cId="399418018" sldId="276"/>
            <ac:spMk id="4" creationId="{00000000-0000-0000-0000-000000000000}"/>
          </ac:spMkLst>
        </pc:spChg>
        <pc:spChg chg="del">
          <ac:chgData name="Meredith, Michael" userId="84b9bd2e-6d12-4a0f-ba7f-88d40ff2a1ab" providerId="ADAL" clId="{5895F4CC-E0E1-4E9B-8860-BA9EA16342A6}" dt="2019-09-02T12:34:50.569" v="2980" actId="478"/>
          <ac:spMkLst>
            <pc:docMk/>
            <pc:sldMk cId="399418018" sldId="276"/>
            <ac:spMk id="11" creationId="{84F3F6AB-6760-4E9F-A3EF-52FF415EF047}"/>
          </ac:spMkLst>
        </pc:spChg>
        <pc:picChg chg="mod">
          <ac:chgData name="Meredith, Michael" userId="84b9bd2e-6d12-4a0f-ba7f-88d40ff2a1ab" providerId="ADAL" clId="{5895F4CC-E0E1-4E9B-8860-BA9EA16342A6}" dt="2019-09-02T13:14:33.153" v="4805" actId="1076"/>
          <ac:picMkLst>
            <pc:docMk/>
            <pc:sldMk cId="399418018" sldId="276"/>
            <ac:picMk id="9" creationId="{C45C4B7C-7C4D-4525-911F-1E1AC8650E51}"/>
          </ac:picMkLst>
        </pc:picChg>
      </pc:sldChg>
      <pc:sldChg chg="addSp delSp modSp add">
        <pc:chgData name="Meredith, Michael" userId="84b9bd2e-6d12-4a0f-ba7f-88d40ff2a1ab" providerId="ADAL" clId="{5895F4CC-E0E1-4E9B-8860-BA9EA16342A6}" dt="2019-09-02T13:16:24.536" v="4963" actId="20577"/>
        <pc:sldMkLst>
          <pc:docMk/>
          <pc:sldMk cId="3576821032" sldId="277"/>
        </pc:sldMkLst>
        <pc:spChg chg="mod">
          <ac:chgData name="Meredith, Michael" userId="84b9bd2e-6d12-4a0f-ba7f-88d40ff2a1ab" providerId="ADAL" clId="{5895F4CC-E0E1-4E9B-8860-BA9EA16342A6}" dt="2019-09-02T12:45:56.544" v="3139" actId="20577"/>
          <ac:spMkLst>
            <pc:docMk/>
            <pc:sldMk cId="3576821032" sldId="277"/>
            <ac:spMk id="2" creationId="{00000000-0000-0000-0000-000000000000}"/>
          </ac:spMkLst>
        </pc:spChg>
        <pc:spChg chg="mod">
          <ac:chgData name="Meredith, Michael" userId="84b9bd2e-6d12-4a0f-ba7f-88d40ff2a1ab" providerId="ADAL" clId="{5895F4CC-E0E1-4E9B-8860-BA9EA16342A6}" dt="2019-09-02T13:16:24.536" v="4963" actId="20577"/>
          <ac:spMkLst>
            <pc:docMk/>
            <pc:sldMk cId="3576821032" sldId="277"/>
            <ac:spMk id="4" creationId="{00000000-0000-0000-0000-000000000000}"/>
          </ac:spMkLst>
        </pc:spChg>
        <pc:picChg chg="add mod">
          <ac:chgData name="Meredith, Michael" userId="84b9bd2e-6d12-4a0f-ba7f-88d40ff2a1ab" providerId="ADAL" clId="{5895F4CC-E0E1-4E9B-8860-BA9EA16342A6}" dt="2019-09-02T12:44:48.335" v="3132" actId="1076"/>
          <ac:picMkLst>
            <pc:docMk/>
            <pc:sldMk cId="3576821032" sldId="277"/>
            <ac:picMk id="6" creationId="{378BD667-58CA-473A-9C45-E605F8F03E29}"/>
          </ac:picMkLst>
        </pc:picChg>
        <pc:picChg chg="del">
          <ac:chgData name="Meredith, Michael" userId="84b9bd2e-6d12-4a0f-ba7f-88d40ff2a1ab" providerId="ADAL" clId="{5895F4CC-E0E1-4E9B-8860-BA9EA16342A6}" dt="2019-09-02T12:37:05.188" v="3007" actId="478"/>
          <ac:picMkLst>
            <pc:docMk/>
            <pc:sldMk cId="3576821032" sldId="277"/>
            <ac:picMk id="9" creationId="{C45C4B7C-7C4D-4525-911F-1E1AC8650E51}"/>
          </ac:picMkLst>
        </pc:picChg>
      </pc:sldChg>
    </pc:docChg>
  </pc:docChgLst>
  <pc:docChgLst>
    <pc:chgData name="Meredith, Michael" userId="84b9bd2e-6d12-4a0f-ba7f-88d40ff2a1ab" providerId="ADAL" clId="{6A46E20E-F845-41C6-99A1-38B01C59EE42}"/>
    <pc:docChg chg="undo custSel addSld delSld modSld">
      <pc:chgData name="Meredith, Michael" userId="84b9bd2e-6d12-4a0f-ba7f-88d40ff2a1ab" providerId="ADAL" clId="{6A46E20E-F845-41C6-99A1-38B01C59EE42}" dt="2019-10-21T09:19:51.508" v="506" actId="1076"/>
      <pc:docMkLst>
        <pc:docMk/>
      </pc:docMkLst>
      <pc:sldChg chg="modSp">
        <pc:chgData name="Meredith, Michael" userId="84b9bd2e-6d12-4a0f-ba7f-88d40ff2a1ab" providerId="ADAL" clId="{6A46E20E-F845-41C6-99A1-38B01C59EE42}" dt="2019-10-21T08:45:56.196" v="489" actId="113"/>
        <pc:sldMkLst>
          <pc:docMk/>
          <pc:sldMk cId="3876807909" sldId="272"/>
        </pc:sldMkLst>
        <pc:spChg chg="mod">
          <ac:chgData name="Meredith, Michael" userId="84b9bd2e-6d12-4a0f-ba7f-88d40ff2a1ab" providerId="ADAL" clId="{6A46E20E-F845-41C6-99A1-38B01C59EE42}" dt="2019-10-21T08:45:56.196" v="489" actId="113"/>
          <ac:spMkLst>
            <pc:docMk/>
            <pc:sldMk cId="3876807909" sldId="272"/>
            <ac:spMk id="4" creationId="{00000000-0000-0000-0000-000000000000}"/>
          </ac:spMkLst>
        </pc:spChg>
        <pc:picChg chg="mod">
          <ac:chgData name="Meredith, Michael" userId="84b9bd2e-6d12-4a0f-ba7f-88d40ff2a1ab" providerId="ADAL" clId="{6A46E20E-F845-41C6-99A1-38B01C59EE42}" dt="2019-10-21T08:45:44.727" v="488" actId="14100"/>
          <ac:picMkLst>
            <pc:docMk/>
            <pc:sldMk cId="3876807909" sldId="272"/>
            <ac:picMk id="6146" creationId="{00000000-0000-0000-0000-000000000000}"/>
          </ac:picMkLst>
        </pc:picChg>
      </pc:sldChg>
      <pc:sldChg chg="del">
        <pc:chgData name="Meredith, Michael" userId="84b9bd2e-6d12-4a0f-ba7f-88d40ff2a1ab" providerId="ADAL" clId="{6A46E20E-F845-41C6-99A1-38B01C59EE42}" dt="2019-10-21T08:22:38.894" v="68" actId="2696"/>
        <pc:sldMkLst>
          <pc:docMk/>
          <pc:sldMk cId="2822465444" sldId="285"/>
        </pc:sldMkLst>
      </pc:sldChg>
      <pc:sldChg chg="modSp del">
        <pc:chgData name="Meredith, Michael" userId="84b9bd2e-6d12-4a0f-ba7f-88d40ff2a1ab" providerId="ADAL" clId="{6A46E20E-F845-41C6-99A1-38B01C59EE42}" dt="2019-10-21T08:22:38.863" v="65" actId="2696"/>
        <pc:sldMkLst>
          <pc:docMk/>
          <pc:sldMk cId="1362445102" sldId="297"/>
        </pc:sldMkLst>
        <pc:spChg chg="mod">
          <ac:chgData name="Meredith, Michael" userId="84b9bd2e-6d12-4a0f-ba7f-88d40ff2a1ab" providerId="ADAL" clId="{6A46E20E-F845-41C6-99A1-38B01C59EE42}" dt="2019-10-14T10:05:04.858" v="64" actId="20577"/>
          <ac:spMkLst>
            <pc:docMk/>
            <pc:sldMk cId="1362445102" sldId="297"/>
            <ac:spMk id="4" creationId="{00000000-0000-0000-0000-000000000000}"/>
          </ac:spMkLst>
        </pc:spChg>
      </pc:sldChg>
      <pc:sldChg chg="del">
        <pc:chgData name="Meredith, Michael" userId="84b9bd2e-6d12-4a0f-ba7f-88d40ff2a1ab" providerId="ADAL" clId="{6A46E20E-F845-41C6-99A1-38B01C59EE42}" dt="2019-10-21T08:22:38.863" v="66" actId="2696"/>
        <pc:sldMkLst>
          <pc:docMk/>
          <pc:sldMk cId="3402852691" sldId="298"/>
        </pc:sldMkLst>
      </pc:sldChg>
      <pc:sldChg chg="del">
        <pc:chgData name="Meredith, Michael" userId="84b9bd2e-6d12-4a0f-ba7f-88d40ff2a1ab" providerId="ADAL" clId="{6A46E20E-F845-41C6-99A1-38B01C59EE42}" dt="2019-10-21T08:22:38.879" v="67" actId="2696"/>
        <pc:sldMkLst>
          <pc:docMk/>
          <pc:sldMk cId="2052953567" sldId="299"/>
        </pc:sldMkLst>
      </pc:sldChg>
      <pc:sldChg chg="del">
        <pc:chgData name="Meredith, Michael" userId="84b9bd2e-6d12-4a0f-ba7f-88d40ff2a1ab" providerId="ADAL" clId="{6A46E20E-F845-41C6-99A1-38B01C59EE42}" dt="2019-10-21T08:22:38.894" v="69" actId="2696"/>
        <pc:sldMkLst>
          <pc:docMk/>
          <pc:sldMk cId="2562350117" sldId="300"/>
        </pc:sldMkLst>
      </pc:sldChg>
      <pc:sldChg chg="del">
        <pc:chgData name="Meredith, Michael" userId="84b9bd2e-6d12-4a0f-ba7f-88d40ff2a1ab" providerId="ADAL" clId="{6A46E20E-F845-41C6-99A1-38B01C59EE42}" dt="2019-10-21T08:22:38.910" v="70" actId="2696"/>
        <pc:sldMkLst>
          <pc:docMk/>
          <pc:sldMk cId="2987854742" sldId="301"/>
        </pc:sldMkLst>
      </pc:sldChg>
      <pc:sldChg chg="del">
        <pc:chgData name="Meredith, Michael" userId="84b9bd2e-6d12-4a0f-ba7f-88d40ff2a1ab" providerId="ADAL" clId="{6A46E20E-F845-41C6-99A1-38B01C59EE42}" dt="2019-10-21T08:22:38.910" v="71" actId="2696"/>
        <pc:sldMkLst>
          <pc:docMk/>
          <pc:sldMk cId="2364555884" sldId="302"/>
        </pc:sldMkLst>
      </pc:sldChg>
      <pc:sldChg chg="addSp modSp add del">
        <pc:chgData name="Meredith, Michael" userId="84b9bd2e-6d12-4a0f-ba7f-88d40ff2a1ab" providerId="ADAL" clId="{6A46E20E-F845-41C6-99A1-38B01C59EE42}" dt="2019-10-21T09:03:06.292" v="494" actId="1076"/>
        <pc:sldMkLst>
          <pc:docMk/>
          <pc:sldMk cId="3790508765" sldId="303"/>
        </pc:sldMkLst>
        <pc:spChg chg="mod">
          <ac:chgData name="Meredith, Michael" userId="84b9bd2e-6d12-4a0f-ba7f-88d40ff2a1ab" providerId="ADAL" clId="{6A46E20E-F845-41C6-99A1-38B01C59EE42}" dt="2019-10-21T08:37:20.894" v="246" actId="20577"/>
          <ac:spMkLst>
            <pc:docMk/>
            <pc:sldMk cId="3790508765" sldId="303"/>
            <ac:spMk id="2" creationId="{00000000-0000-0000-0000-000000000000}"/>
          </ac:spMkLst>
        </pc:spChg>
        <pc:picChg chg="add mod">
          <ac:chgData name="Meredith, Michael" userId="84b9bd2e-6d12-4a0f-ba7f-88d40ff2a1ab" providerId="ADAL" clId="{6A46E20E-F845-41C6-99A1-38B01C59EE42}" dt="2019-10-21T09:03:06.292" v="494" actId="1076"/>
          <ac:picMkLst>
            <pc:docMk/>
            <pc:sldMk cId="3790508765" sldId="303"/>
            <ac:picMk id="6" creationId="{DD80B58D-5AA1-4B10-A11D-3137775ED856}"/>
          </ac:picMkLst>
        </pc:picChg>
        <pc:picChg chg="mod">
          <ac:chgData name="Meredith, Michael" userId="84b9bd2e-6d12-4a0f-ba7f-88d40ff2a1ab" providerId="ADAL" clId="{6A46E20E-F845-41C6-99A1-38B01C59EE42}" dt="2019-10-21T09:02:53.308" v="490" actId="1076"/>
          <ac:picMkLst>
            <pc:docMk/>
            <pc:sldMk cId="3790508765" sldId="303"/>
            <ac:picMk id="1026" creationId="{00000000-0000-0000-0000-000000000000}"/>
          </ac:picMkLst>
        </pc:picChg>
      </pc:sldChg>
      <pc:sldChg chg="del">
        <pc:chgData name="Meredith, Michael" userId="84b9bd2e-6d12-4a0f-ba7f-88d40ff2a1ab" providerId="ADAL" clId="{6A46E20E-F845-41C6-99A1-38B01C59EE42}" dt="2019-10-21T08:22:58.500" v="73" actId="2696"/>
        <pc:sldMkLst>
          <pc:docMk/>
          <pc:sldMk cId="3169425255" sldId="304"/>
        </pc:sldMkLst>
      </pc:sldChg>
      <pc:sldChg chg="delSp modSp add">
        <pc:chgData name="Meredith, Michael" userId="84b9bd2e-6d12-4a0f-ba7f-88d40ff2a1ab" providerId="ADAL" clId="{6A46E20E-F845-41C6-99A1-38B01C59EE42}" dt="2019-10-21T08:27:31.001" v="124" actId="1076"/>
        <pc:sldMkLst>
          <pc:docMk/>
          <pc:sldMk cId="838402625" sldId="308"/>
        </pc:sldMkLst>
        <pc:spChg chg="mod">
          <ac:chgData name="Meredith, Michael" userId="84b9bd2e-6d12-4a0f-ba7f-88d40ff2a1ab" providerId="ADAL" clId="{6A46E20E-F845-41C6-99A1-38B01C59EE42}" dt="2019-10-21T08:26:19.150" v="110" actId="20577"/>
          <ac:spMkLst>
            <pc:docMk/>
            <pc:sldMk cId="838402625" sldId="308"/>
            <ac:spMk id="2" creationId="{00000000-0000-0000-0000-000000000000}"/>
          </ac:spMkLst>
        </pc:spChg>
        <pc:spChg chg="mod">
          <ac:chgData name="Meredith, Michael" userId="84b9bd2e-6d12-4a0f-ba7f-88d40ff2a1ab" providerId="ADAL" clId="{6A46E20E-F845-41C6-99A1-38B01C59EE42}" dt="2019-10-21T08:27:29.325" v="123" actId="1076"/>
          <ac:spMkLst>
            <pc:docMk/>
            <pc:sldMk cId="838402625" sldId="308"/>
            <ac:spMk id="3" creationId="{4DA004F4-5CA1-4B4A-8B7F-5325C2BF7058}"/>
          </ac:spMkLst>
        </pc:spChg>
        <pc:picChg chg="del">
          <ac:chgData name="Meredith, Michael" userId="84b9bd2e-6d12-4a0f-ba7f-88d40ff2a1ab" providerId="ADAL" clId="{6A46E20E-F845-41C6-99A1-38B01C59EE42}" dt="2019-10-21T08:26:24.427" v="111" actId="478"/>
          <ac:picMkLst>
            <pc:docMk/>
            <pc:sldMk cId="838402625" sldId="308"/>
            <ac:picMk id="6" creationId="{C51B3C5F-23D8-4544-8FB9-4C3B2F42C57C}"/>
          </ac:picMkLst>
        </pc:picChg>
        <pc:picChg chg="mod">
          <ac:chgData name="Meredith, Michael" userId="84b9bd2e-6d12-4a0f-ba7f-88d40ff2a1ab" providerId="ADAL" clId="{6A46E20E-F845-41C6-99A1-38B01C59EE42}" dt="2019-10-21T08:27:25.982" v="122" actId="1076"/>
          <ac:picMkLst>
            <pc:docMk/>
            <pc:sldMk cId="838402625" sldId="308"/>
            <ac:picMk id="7" creationId="{6D73BD36-59DB-4407-A9D1-F88DA79CE957}"/>
          </ac:picMkLst>
        </pc:picChg>
        <pc:picChg chg="mod">
          <ac:chgData name="Meredith, Michael" userId="84b9bd2e-6d12-4a0f-ba7f-88d40ff2a1ab" providerId="ADAL" clId="{6A46E20E-F845-41C6-99A1-38B01C59EE42}" dt="2019-10-21T08:27:31.001" v="124" actId="1076"/>
          <ac:picMkLst>
            <pc:docMk/>
            <pc:sldMk cId="838402625" sldId="308"/>
            <ac:picMk id="8" creationId="{705CFE24-6E33-4D9B-B38D-88C6B797EA7F}"/>
          </ac:picMkLst>
        </pc:picChg>
      </pc:sldChg>
      <pc:sldChg chg="addSp delSp modSp add">
        <pc:chgData name="Meredith, Michael" userId="84b9bd2e-6d12-4a0f-ba7f-88d40ff2a1ab" providerId="ADAL" clId="{6A46E20E-F845-41C6-99A1-38B01C59EE42}" dt="2019-10-21T08:37:52.638" v="248" actId="1076"/>
        <pc:sldMkLst>
          <pc:docMk/>
          <pc:sldMk cId="628990190" sldId="309"/>
        </pc:sldMkLst>
        <pc:spChg chg="mod">
          <ac:chgData name="Meredith, Michael" userId="84b9bd2e-6d12-4a0f-ba7f-88d40ff2a1ab" providerId="ADAL" clId="{6A46E20E-F845-41C6-99A1-38B01C59EE42}" dt="2019-10-21T08:31:28.510" v="180" actId="20577"/>
          <ac:spMkLst>
            <pc:docMk/>
            <pc:sldMk cId="628990190" sldId="309"/>
            <ac:spMk id="2" creationId="{00000000-0000-0000-0000-000000000000}"/>
          </ac:spMkLst>
        </pc:spChg>
        <pc:spChg chg="add mod">
          <ac:chgData name="Meredith, Michael" userId="84b9bd2e-6d12-4a0f-ba7f-88d40ff2a1ab" providerId="ADAL" clId="{6A46E20E-F845-41C6-99A1-38B01C59EE42}" dt="2019-10-21T08:37:52.638" v="248" actId="1076"/>
          <ac:spMkLst>
            <pc:docMk/>
            <pc:sldMk cId="628990190" sldId="309"/>
            <ac:spMk id="8" creationId="{3354969B-8B4A-44FF-B2B2-8BA60A84AFDD}"/>
          </ac:spMkLst>
        </pc:spChg>
        <pc:picChg chg="add del mod">
          <ac:chgData name="Meredith, Michael" userId="84b9bd2e-6d12-4a0f-ba7f-88d40ff2a1ab" providerId="ADAL" clId="{6A46E20E-F845-41C6-99A1-38B01C59EE42}" dt="2019-10-21T08:30:13.934" v="132"/>
          <ac:picMkLst>
            <pc:docMk/>
            <pc:sldMk cId="628990190" sldId="309"/>
            <ac:picMk id="3" creationId="{499D8C82-B54D-43D5-9C7C-4519A380BDFD}"/>
          </ac:picMkLst>
        </pc:picChg>
        <pc:picChg chg="add mod">
          <ac:chgData name="Meredith, Michael" userId="84b9bd2e-6d12-4a0f-ba7f-88d40ff2a1ab" providerId="ADAL" clId="{6A46E20E-F845-41C6-99A1-38B01C59EE42}" dt="2019-10-21T08:30:46.262" v="143" actId="1076"/>
          <ac:picMkLst>
            <pc:docMk/>
            <pc:sldMk cId="628990190" sldId="309"/>
            <ac:picMk id="7" creationId="{6B9CA441-FF5D-4D2D-A567-4529A7E19FCC}"/>
          </ac:picMkLst>
        </pc:picChg>
        <pc:picChg chg="mod">
          <ac:chgData name="Meredith, Michael" userId="84b9bd2e-6d12-4a0f-ba7f-88d40ff2a1ab" providerId="ADAL" clId="{6A46E20E-F845-41C6-99A1-38B01C59EE42}" dt="2019-10-21T08:30:35.152" v="140" actId="1076"/>
          <ac:picMkLst>
            <pc:docMk/>
            <pc:sldMk cId="628990190" sldId="309"/>
            <ac:picMk id="9" creationId="{8604600A-67E9-4171-ACE8-A01FC1F11DA7}"/>
          </ac:picMkLst>
        </pc:picChg>
        <pc:picChg chg="del">
          <ac:chgData name="Meredith, Michael" userId="84b9bd2e-6d12-4a0f-ba7f-88d40ff2a1ab" providerId="ADAL" clId="{6A46E20E-F845-41C6-99A1-38B01C59EE42}" dt="2019-10-21T08:29:10.655" v="126" actId="478"/>
          <ac:picMkLst>
            <pc:docMk/>
            <pc:sldMk cId="628990190" sldId="309"/>
            <ac:picMk id="1026" creationId="{00000000-0000-0000-0000-000000000000}"/>
          </ac:picMkLst>
        </pc:picChg>
      </pc:sldChg>
      <pc:sldChg chg="modSp add">
        <pc:chgData name="Meredith, Michael" userId="84b9bd2e-6d12-4a0f-ba7f-88d40ff2a1ab" providerId="ADAL" clId="{6A46E20E-F845-41C6-99A1-38B01C59EE42}" dt="2019-10-21T08:44:16.421" v="301" actId="20577"/>
        <pc:sldMkLst>
          <pc:docMk/>
          <pc:sldMk cId="625175525" sldId="310"/>
        </pc:sldMkLst>
        <pc:spChg chg="mod">
          <ac:chgData name="Meredith, Michael" userId="84b9bd2e-6d12-4a0f-ba7f-88d40ff2a1ab" providerId="ADAL" clId="{6A46E20E-F845-41C6-99A1-38B01C59EE42}" dt="2019-10-21T08:44:16.421" v="301" actId="20577"/>
          <ac:spMkLst>
            <pc:docMk/>
            <pc:sldMk cId="625175525" sldId="310"/>
            <ac:spMk id="2" creationId="{00000000-0000-0000-0000-000000000000}"/>
          </ac:spMkLst>
        </pc:spChg>
        <pc:spChg chg="mod">
          <ac:chgData name="Meredith, Michael" userId="84b9bd2e-6d12-4a0f-ba7f-88d40ff2a1ab" providerId="ADAL" clId="{6A46E20E-F845-41C6-99A1-38B01C59EE42}" dt="2019-10-21T08:35:30.742" v="193" actId="1076"/>
          <ac:spMkLst>
            <pc:docMk/>
            <pc:sldMk cId="625175525" sldId="310"/>
            <ac:spMk id="3" creationId="{4DA004F4-5CA1-4B4A-8B7F-5325C2BF7058}"/>
          </ac:spMkLst>
        </pc:spChg>
        <pc:picChg chg="mod">
          <ac:chgData name="Meredith, Michael" userId="84b9bd2e-6d12-4a0f-ba7f-88d40ff2a1ab" providerId="ADAL" clId="{6A46E20E-F845-41C6-99A1-38B01C59EE42}" dt="2019-10-21T08:35:25.789" v="192" actId="14100"/>
          <ac:picMkLst>
            <pc:docMk/>
            <pc:sldMk cId="625175525" sldId="310"/>
            <ac:picMk id="7" creationId="{6D73BD36-59DB-4407-A9D1-F88DA79CE957}"/>
          </ac:picMkLst>
        </pc:picChg>
        <pc:picChg chg="mod">
          <ac:chgData name="Meredith, Michael" userId="84b9bd2e-6d12-4a0f-ba7f-88d40ff2a1ab" providerId="ADAL" clId="{6A46E20E-F845-41C6-99A1-38B01C59EE42}" dt="2019-10-21T08:35:21.789" v="190" actId="14100"/>
          <ac:picMkLst>
            <pc:docMk/>
            <pc:sldMk cId="625175525" sldId="310"/>
            <ac:picMk id="8" creationId="{705CFE24-6E33-4D9B-B38D-88C6B797EA7F}"/>
          </ac:picMkLst>
        </pc:picChg>
      </pc:sldChg>
      <pc:sldChg chg="modSp add">
        <pc:chgData name="Meredith, Michael" userId="84b9bd2e-6d12-4a0f-ba7f-88d40ff2a1ab" providerId="ADAL" clId="{6A46E20E-F845-41C6-99A1-38B01C59EE42}" dt="2019-10-21T08:43:58.187" v="295" actId="1076"/>
        <pc:sldMkLst>
          <pc:docMk/>
          <pc:sldMk cId="3069041361" sldId="311"/>
        </pc:sldMkLst>
        <pc:spChg chg="mod">
          <ac:chgData name="Meredith, Michael" userId="84b9bd2e-6d12-4a0f-ba7f-88d40ff2a1ab" providerId="ADAL" clId="{6A46E20E-F845-41C6-99A1-38B01C59EE42}" dt="2019-10-21T08:43:09.475" v="289" actId="313"/>
          <ac:spMkLst>
            <pc:docMk/>
            <pc:sldMk cId="3069041361" sldId="311"/>
            <ac:spMk id="2" creationId="{00000000-0000-0000-0000-000000000000}"/>
          </ac:spMkLst>
        </pc:spChg>
        <pc:spChg chg="mod">
          <ac:chgData name="Meredith, Michael" userId="84b9bd2e-6d12-4a0f-ba7f-88d40ff2a1ab" providerId="ADAL" clId="{6A46E20E-F845-41C6-99A1-38B01C59EE42}" dt="2019-10-21T08:43:58.187" v="295" actId="1076"/>
          <ac:spMkLst>
            <pc:docMk/>
            <pc:sldMk cId="3069041361" sldId="311"/>
            <ac:spMk id="3" creationId="{4DA004F4-5CA1-4B4A-8B7F-5325C2BF7058}"/>
          </ac:spMkLst>
        </pc:spChg>
        <pc:picChg chg="mod">
          <ac:chgData name="Meredith, Michael" userId="84b9bd2e-6d12-4a0f-ba7f-88d40ff2a1ab" providerId="ADAL" clId="{6A46E20E-F845-41C6-99A1-38B01C59EE42}" dt="2019-10-21T08:43:55.662" v="294" actId="1076"/>
          <ac:picMkLst>
            <pc:docMk/>
            <pc:sldMk cId="3069041361" sldId="311"/>
            <ac:picMk id="7" creationId="{6D73BD36-59DB-4407-A9D1-F88DA79CE957}"/>
          </ac:picMkLst>
        </pc:picChg>
        <pc:picChg chg="mod">
          <ac:chgData name="Meredith, Michael" userId="84b9bd2e-6d12-4a0f-ba7f-88d40ff2a1ab" providerId="ADAL" clId="{6A46E20E-F845-41C6-99A1-38B01C59EE42}" dt="2019-10-21T08:43:50.474" v="292" actId="1076"/>
          <ac:picMkLst>
            <pc:docMk/>
            <pc:sldMk cId="3069041361" sldId="311"/>
            <ac:picMk id="8" creationId="{705CFE24-6E33-4D9B-B38D-88C6B797EA7F}"/>
          </ac:picMkLst>
        </pc:picChg>
      </pc:sldChg>
      <pc:sldChg chg="delSp modSp add">
        <pc:chgData name="Meredith, Michael" userId="84b9bd2e-6d12-4a0f-ba7f-88d40ff2a1ab" providerId="ADAL" clId="{6A46E20E-F845-41C6-99A1-38B01C59EE42}" dt="2019-10-21T09:19:51.508" v="506" actId="1076"/>
        <pc:sldMkLst>
          <pc:docMk/>
          <pc:sldMk cId="1953704166" sldId="312"/>
        </pc:sldMkLst>
        <pc:picChg chg="mod">
          <ac:chgData name="Meredith, Michael" userId="84b9bd2e-6d12-4a0f-ba7f-88d40ff2a1ab" providerId="ADAL" clId="{6A46E20E-F845-41C6-99A1-38B01C59EE42}" dt="2019-10-21T09:19:51.508" v="506" actId="1076"/>
          <ac:picMkLst>
            <pc:docMk/>
            <pc:sldMk cId="1953704166" sldId="312"/>
            <ac:picMk id="9" creationId="{8604600A-67E9-4171-ACE8-A01FC1F11DA7}"/>
          </ac:picMkLst>
        </pc:picChg>
        <pc:picChg chg="del">
          <ac:chgData name="Meredith, Michael" userId="84b9bd2e-6d12-4a0f-ba7f-88d40ff2a1ab" providerId="ADAL" clId="{6A46E20E-F845-41C6-99A1-38B01C59EE42}" dt="2019-10-21T09:04:19.060" v="496" actId="478"/>
          <ac:picMkLst>
            <pc:docMk/>
            <pc:sldMk cId="1953704166" sldId="312"/>
            <ac:picMk id="1026" creationId="{00000000-0000-0000-0000-000000000000}"/>
          </ac:picMkLst>
        </pc:picChg>
      </pc:sldChg>
    </pc:docChg>
  </pc:docChgLst>
  <pc:docChgLst>
    <pc:chgData name="Meredith, Michael" userId="84b9bd2e-6d12-4a0f-ba7f-88d40ff2a1ab" providerId="ADAL" clId="{72FBB783-1C2F-4544-9631-A0B39B3C510D}"/>
    <pc:docChg chg="undo custSel addSld modSld">
      <pc:chgData name="Meredith, Michael" userId="84b9bd2e-6d12-4a0f-ba7f-88d40ff2a1ab" providerId="ADAL" clId="{72FBB783-1C2F-4544-9631-A0B39B3C510D}" dt="2019-09-30T15:30:16.013" v="1620" actId="113"/>
      <pc:docMkLst>
        <pc:docMk/>
      </pc:docMkLst>
      <pc:sldChg chg="modSp">
        <pc:chgData name="Meredith, Michael" userId="84b9bd2e-6d12-4a0f-ba7f-88d40ff2a1ab" providerId="ADAL" clId="{72FBB783-1C2F-4544-9631-A0B39B3C510D}" dt="2019-09-30T15:24:58.955" v="1543" actId="20577"/>
        <pc:sldMkLst>
          <pc:docMk/>
          <pc:sldMk cId="3876807909" sldId="272"/>
        </pc:sldMkLst>
        <pc:spChg chg="mod">
          <ac:chgData name="Meredith, Michael" userId="84b9bd2e-6d12-4a0f-ba7f-88d40ff2a1ab" providerId="ADAL" clId="{72FBB783-1C2F-4544-9631-A0B39B3C510D}" dt="2019-09-30T15:12:52.708" v="1161" actId="20577"/>
          <ac:spMkLst>
            <pc:docMk/>
            <pc:sldMk cId="3876807909" sldId="272"/>
            <ac:spMk id="2" creationId="{00000000-0000-0000-0000-000000000000}"/>
          </ac:spMkLst>
        </pc:spChg>
        <pc:spChg chg="mod">
          <ac:chgData name="Meredith, Michael" userId="84b9bd2e-6d12-4a0f-ba7f-88d40ff2a1ab" providerId="ADAL" clId="{72FBB783-1C2F-4544-9631-A0B39B3C510D}" dt="2019-09-30T15:24:58.955" v="1543" actId="20577"/>
          <ac:spMkLst>
            <pc:docMk/>
            <pc:sldMk cId="3876807909" sldId="272"/>
            <ac:spMk id="4" creationId="{00000000-0000-0000-0000-000000000000}"/>
          </ac:spMkLst>
        </pc:spChg>
      </pc:sldChg>
      <pc:sldChg chg="modSp">
        <pc:chgData name="Meredith, Michael" userId="84b9bd2e-6d12-4a0f-ba7f-88d40ff2a1ab" providerId="ADAL" clId="{72FBB783-1C2F-4544-9631-A0B39B3C510D}" dt="2019-09-30T15:06:55.022" v="1053" actId="20577"/>
        <pc:sldMkLst>
          <pc:docMk/>
          <pc:sldMk cId="399418018" sldId="276"/>
        </pc:sldMkLst>
        <pc:spChg chg="mod">
          <ac:chgData name="Meredith, Michael" userId="84b9bd2e-6d12-4a0f-ba7f-88d40ff2a1ab" providerId="ADAL" clId="{72FBB783-1C2F-4544-9631-A0B39B3C510D}" dt="2019-09-30T15:06:55.022" v="1053" actId="20577"/>
          <ac:spMkLst>
            <pc:docMk/>
            <pc:sldMk cId="399418018" sldId="276"/>
            <ac:spMk id="4" creationId="{00000000-0000-0000-0000-000000000000}"/>
          </ac:spMkLst>
        </pc:spChg>
      </pc:sldChg>
      <pc:sldChg chg="addSp delSp modSp add">
        <pc:chgData name="Meredith, Michael" userId="84b9bd2e-6d12-4a0f-ba7f-88d40ff2a1ab" providerId="ADAL" clId="{72FBB783-1C2F-4544-9631-A0B39B3C510D}" dt="2019-09-30T15:10:17.796" v="1074" actId="11529"/>
        <pc:sldMkLst>
          <pc:docMk/>
          <pc:sldMk cId="1476899489" sldId="278"/>
        </pc:sldMkLst>
        <pc:spChg chg="add mod ord">
          <ac:chgData name="Meredith, Michael" userId="84b9bd2e-6d12-4a0f-ba7f-88d40ff2a1ab" providerId="ADAL" clId="{72FBB783-1C2F-4544-9631-A0B39B3C510D}" dt="2019-09-30T14:38:33.040" v="6" actId="208"/>
          <ac:spMkLst>
            <pc:docMk/>
            <pc:sldMk cId="1476899489" sldId="278"/>
            <ac:spMk id="7" creationId="{76885E0C-5733-4DBF-AF08-06FAD5DF4DE4}"/>
          </ac:spMkLst>
        </pc:spChg>
        <pc:spChg chg="add del mod">
          <ac:chgData name="Meredith, Michael" userId="84b9bd2e-6d12-4a0f-ba7f-88d40ff2a1ab" providerId="ADAL" clId="{72FBB783-1C2F-4544-9631-A0B39B3C510D}" dt="2019-09-30T15:10:17.796" v="1074" actId="11529"/>
          <ac:spMkLst>
            <pc:docMk/>
            <pc:sldMk cId="1476899489" sldId="278"/>
            <ac:spMk id="8" creationId="{FD07DE72-BEF0-4D44-A366-236E57063504}"/>
          </ac:spMkLst>
        </pc:spChg>
        <pc:picChg chg="add mod">
          <ac:chgData name="Meredith, Michael" userId="84b9bd2e-6d12-4a0f-ba7f-88d40ff2a1ab" providerId="ADAL" clId="{72FBB783-1C2F-4544-9631-A0B39B3C510D}" dt="2019-09-30T14:39:32.293" v="7" actId="1076"/>
          <ac:picMkLst>
            <pc:docMk/>
            <pc:sldMk cId="1476899489" sldId="278"/>
            <ac:picMk id="3" creationId="{DC7BF8D4-3F12-4F65-BC4A-A59DA49DADDE}"/>
          </ac:picMkLst>
        </pc:picChg>
      </pc:sldChg>
      <pc:sldChg chg="addSp delSp modSp add">
        <pc:chgData name="Meredith, Michael" userId="84b9bd2e-6d12-4a0f-ba7f-88d40ff2a1ab" providerId="ADAL" clId="{72FBB783-1C2F-4544-9631-A0B39B3C510D}" dt="2019-09-30T15:29:58.805" v="1616" actId="113"/>
        <pc:sldMkLst>
          <pc:docMk/>
          <pc:sldMk cId="996150424" sldId="279"/>
        </pc:sldMkLst>
        <pc:spChg chg="mod">
          <ac:chgData name="Meredith, Michael" userId="84b9bd2e-6d12-4a0f-ba7f-88d40ff2a1ab" providerId="ADAL" clId="{72FBB783-1C2F-4544-9631-A0B39B3C510D}" dt="2019-09-30T14:51:34.618" v="18" actId="20577"/>
          <ac:spMkLst>
            <pc:docMk/>
            <pc:sldMk cId="996150424" sldId="279"/>
            <ac:spMk id="2" creationId="{00000000-0000-0000-0000-000000000000}"/>
          </ac:spMkLst>
        </pc:spChg>
        <pc:spChg chg="mod">
          <ac:chgData name="Meredith, Michael" userId="84b9bd2e-6d12-4a0f-ba7f-88d40ff2a1ab" providerId="ADAL" clId="{72FBB783-1C2F-4544-9631-A0B39B3C510D}" dt="2019-09-30T15:29:58.805" v="1616" actId="113"/>
          <ac:spMkLst>
            <pc:docMk/>
            <pc:sldMk cId="996150424" sldId="279"/>
            <ac:spMk id="4" creationId="{00000000-0000-0000-0000-000000000000}"/>
          </ac:spMkLst>
        </pc:spChg>
        <pc:picChg chg="add mod ord">
          <ac:chgData name="Meredith, Michael" userId="84b9bd2e-6d12-4a0f-ba7f-88d40ff2a1ab" providerId="ADAL" clId="{72FBB783-1C2F-4544-9631-A0B39B3C510D}" dt="2019-09-30T14:57:30.506" v="510" actId="1036"/>
          <ac:picMkLst>
            <pc:docMk/>
            <pc:sldMk cId="996150424" sldId="279"/>
            <ac:picMk id="6" creationId="{388EF56A-210A-46DE-A238-7F1FE4153AD3}"/>
          </ac:picMkLst>
        </pc:picChg>
        <pc:picChg chg="del">
          <ac:chgData name="Meredith, Michael" userId="84b9bd2e-6d12-4a0f-ba7f-88d40ff2a1ab" providerId="ADAL" clId="{72FBB783-1C2F-4544-9631-A0B39B3C510D}" dt="2019-09-30T14:57:05.184" v="501" actId="478"/>
          <ac:picMkLst>
            <pc:docMk/>
            <pc:sldMk cId="996150424" sldId="279"/>
            <ac:picMk id="9" creationId="{C45C4B7C-7C4D-4525-911F-1E1AC8650E51}"/>
          </ac:picMkLst>
        </pc:picChg>
      </pc:sldChg>
      <pc:sldChg chg="addSp delSp modSp add">
        <pc:chgData name="Meredith, Michael" userId="84b9bd2e-6d12-4a0f-ba7f-88d40ff2a1ab" providerId="ADAL" clId="{72FBB783-1C2F-4544-9631-A0B39B3C510D}" dt="2019-09-30T15:30:16.013" v="1620" actId="113"/>
        <pc:sldMkLst>
          <pc:docMk/>
          <pc:sldMk cId="1005124748" sldId="280"/>
        </pc:sldMkLst>
        <pc:spChg chg="mod">
          <ac:chgData name="Meredith, Michael" userId="84b9bd2e-6d12-4a0f-ba7f-88d40ff2a1ab" providerId="ADAL" clId="{72FBB783-1C2F-4544-9631-A0B39B3C510D}" dt="2019-09-30T15:30:16.013" v="1620" actId="113"/>
          <ac:spMkLst>
            <pc:docMk/>
            <pc:sldMk cId="1005124748" sldId="280"/>
            <ac:spMk id="4" creationId="{00000000-0000-0000-0000-000000000000}"/>
          </ac:spMkLst>
        </pc:spChg>
        <pc:picChg chg="add mod">
          <ac:chgData name="Meredith, Michael" userId="84b9bd2e-6d12-4a0f-ba7f-88d40ff2a1ab" providerId="ADAL" clId="{72FBB783-1C2F-4544-9631-A0B39B3C510D}" dt="2019-09-30T15:04:30.530" v="998" actId="14100"/>
          <ac:picMkLst>
            <pc:docMk/>
            <pc:sldMk cId="1005124748" sldId="280"/>
            <ac:picMk id="3" creationId="{653344EA-AC95-4F84-8C8E-E4C6D23BBFE9}"/>
          </ac:picMkLst>
        </pc:picChg>
        <pc:picChg chg="del mod">
          <ac:chgData name="Meredith, Michael" userId="84b9bd2e-6d12-4a0f-ba7f-88d40ff2a1ab" providerId="ADAL" clId="{72FBB783-1C2F-4544-9631-A0B39B3C510D}" dt="2019-09-30T15:04:11.483" v="992" actId="478"/>
          <ac:picMkLst>
            <pc:docMk/>
            <pc:sldMk cId="1005124748" sldId="280"/>
            <ac:picMk id="6" creationId="{388EF56A-210A-46DE-A238-7F1FE4153AD3}"/>
          </ac:picMkLst>
        </pc:picChg>
      </pc:sldChg>
      <pc:sldChg chg="addSp delSp modSp add">
        <pc:chgData name="Meredith, Michael" userId="84b9bd2e-6d12-4a0f-ba7f-88d40ff2a1ab" providerId="ADAL" clId="{72FBB783-1C2F-4544-9631-A0B39B3C510D}" dt="2019-09-30T15:09:46.810" v="1072" actId="1076"/>
        <pc:sldMkLst>
          <pc:docMk/>
          <pc:sldMk cId="1668650019" sldId="281"/>
        </pc:sldMkLst>
        <pc:spChg chg="del">
          <ac:chgData name="Meredith, Michael" userId="84b9bd2e-6d12-4a0f-ba7f-88d40ff2a1ab" providerId="ADAL" clId="{72FBB783-1C2F-4544-9631-A0B39B3C510D}" dt="2019-09-30T15:07:53.990" v="1056" actId="478"/>
          <ac:spMkLst>
            <pc:docMk/>
            <pc:sldMk cId="1668650019" sldId="281"/>
            <ac:spMk id="4" creationId="{00000000-0000-0000-0000-000000000000}"/>
          </ac:spMkLst>
        </pc:spChg>
        <pc:spChg chg="add del mod">
          <ac:chgData name="Meredith, Michael" userId="84b9bd2e-6d12-4a0f-ba7f-88d40ff2a1ab" providerId="ADAL" clId="{72FBB783-1C2F-4544-9631-A0B39B3C510D}" dt="2019-09-30T15:07:56.178" v="1057" actId="478"/>
          <ac:spMkLst>
            <pc:docMk/>
            <pc:sldMk cId="1668650019" sldId="281"/>
            <ac:spMk id="7" creationId="{EAFB61D0-CDC6-4309-952B-C919B9D4A90B}"/>
          </ac:spMkLst>
        </pc:spChg>
        <pc:picChg chg="del">
          <ac:chgData name="Meredith, Michael" userId="84b9bd2e-6d12-4a0f-ba7f-88d40ff2a1ab" providerId="ADAL" clId="{72FBB783-1C2F-4544-9631-A0B39B3C510D}" dt="2019-09-30T15:07:12.547" v="1055" actId="478"/>
          <ac:picMkLst>
            <pc:docMk/>
            <pc:sldMk cId="1668650019" sldId="281"/>
            <ac:picMk id="3" creationId="{653344EA-AC95-4F84-8C8E-E4C6D23BBFE9}"/>
          </ac:picMkLst>
        </pc:picChg>
        <pc:picChg chg="add mod modCrop">
          <ac:chgData name="Meredith, Michael" userId="84b9bd2e-6d12-4a0f-ba7f-88d40ff2a1ab" providerId="ADAL" clId="{72FBB783-1C2F-4544-9631-A0B39B3C510D}" dt="2019-09-30T15:09:46.810" v="1072" actId="1076"/>
          <ac:picMkLst>
            <pc:docMk/>
            <pc:sldMk cId="1668650019" sldId="281"/>
            <ac:picMk id="8" creationId="{B75FCB0B-96F9-4C2D-9709-37BB359691BA}"/>
          </ac:picMkLst>
        </pc:picChg>
      </pc:sldChg>
      <pc:sldChg chg="addSp delSp modSp add">
        <pc:chgData name="Meredith, Michael" userId="84b9bd2e-6d12-4a0f-ba7f-88d40ff2a1ab" providerId="ADAL" clId="{72FBB783-1C2F-4544-9631-A0B39B3C510D}" dt="2019-09-30T15:28:48.792" v="1593" actId="1076"/>
        <pc:sldMkLst>
          <pc:docMk/>
          <pc:sldMk cId="4248913179" sldId="282"/>
        </pc:sldMkLst>
        <pc:spChg chg="add ord">
          <ac:chgData name="Meredith, Michael" userId="84b9bd2e-6d12-4a0f-ba7f-88d40ff2a1ab" providerId="ADAL" clId="{72FBB783-1C2F-4544-9631-A0B39B3C510D}" dt="2019-09-30T15:22:30.379" v="1177" actId="171"/>
          <ac:spMkLst>
            <pc:docMk/>
            <pc:sldMk cId="4248913179" sldId="282"/>
            <ac:spMk id="7" creationId="{A280A024-D834-4A32-BB10-67797B634E90}"/>
          </ac:spMkLst>
        </pc:spChg>
        <pc:spChg chg="add del mod">
          <ac:chgData name="Meredith, Michael" userId="84b9bd2e-6d12-4a0f-ba7f-88d40ff2a1ab" providerId="ADAL" clId="{72FBB783-1C2F-4544-9631-A0B39B3C510D}" dt="2019-09-30T15:28:05.306" v="1550" actId="11529"/>
          <ac:spMkLst>
            <pc:docMk/>
            <pc:sldMk cId="4248913179" sldId="282"/>
            <ac:spMk id="8" creationId="{E90C2584-5DD5-4BAD-9AC4-A93BCABF0C33}"/>
          </ac:spMkLst>
        </pc:spChg>
        <pc:spChg chg="add mod">
          <ac:chgData name="Meredith, Michael" userId="84b9bd2e-6d12-4a0f-ba7f-88d40ff2a1ab" providerId="ADAL" clId="{72FBB783-1C2F-4544-9631-A0B39B3C510D}" dt="2019-09-30T15:28:48.792" v="1593" actId="1076"/>
          <ac:spMkLst>
            <pc:docMk/>
            <pc:sldMk cId="4248913179" sldId="282"/>
            <ac:spMk id="10" creationId="{E1039BBB-553E-4400-B322-668ABD974BC8}"/>
          </ac:spMkLst>
        </pc:spChg>
        <pc:picChg chg="add mod modCrop">
          <ac:chgData name="Meredith, Michael" userId="84b9bd2e-6d12-4a0f-ba7f-88d40ff2a1ab" providerId="ADAL" clId="{72FBB783-1C2F-4544-9631-A0B39B3C510D}" dt="2019-09-30T15:22:38.020" v="1179" actId="1076"/>
          <ac:picMkLst>
            <pc:docMk/>
            <pc:sldMk cId="4248913179" sldId="282"/>
            <ac:picMk id="3" creationId="{3152B768-0836-44DF-8477-2570730B544A}"/>
          </ac:picMkLst>
        </pc:picChg>
        <pc:picChg chg="add mod">
          <ac:chgData name="Meredith, Michael" userId="84b9bd2e-6d12-4a0f-ba7f-88d40ff2a1ab" providerId="ADAL" clId="{72FBB783-1C2F-4544-9631-A0B39B3C510D}" dt="2019-09-30T15:26:21.356" v="1548" actId="1076"/>
          <ac:picMkLst>
            <pc:docMk/>
            <pc:sldMk cId="4248913179" sldId="282"/>
            <ac:picMk id="6" creationId="{52FFD688-4E61-43D8-84B6-8C6C952C55AB}"/>
          </ac:picMkLst>
        </pc:picChg>
      </pc:sldChg>
    </pc:docChg>
  </pc:docChgLst>
  <pc:docChgLst>
    <pc:chgData name="Meredith, Michael" userId="84b9bd2e-6d12-4a0f-ba7f-88d40ff2a1ab" providerId="ADAL" clId="{E0D6792B-F703-4492-9659-50F28B7A8A5A}"/>
    <pc:docChg chg="delSld">
      <pc:chgData name="Meredith, Michael" userId="84b9bd2e-6d12-4a0f-ba7f-88d40ff2a1ab" providerId="ADAL" clId="{E0D6792B-F703-4492-9659-50F28B7A8A5A}" dt="2018-09-30T18:23:42.348" v="4" actId="2696"/>
      <pc:docMkLst>
        <pc:docMk/>
      </pc:docMkLst>
      <pc:sldChg chg="del">
        <pc:chgData name="Meredith, Michael" userId="84b9bd2e-6d12-4a0f-ba7f-88d40ff2a1ab" providerId="ADAL" clId="{E0D6792B-F703-4492-9659-50F28B7A8A5A}" dt="2018-09-30T18:23:07.186" v="0" actId="2696"/>
        <pc:sldMkLst>
          <pc:docMk/>
          <pc:sldMk cId="1473479022" sldId="258"/>
        </pc:sldMkLst>
      </pc:sldChg>
      <pc:sldChg chg="del">
        <pc:chgData name="Meredith, Michael" userId="84b9bd2e-6d12-4a0f-ba7f-88d40ff2a1ab" providerId="ADAL" clId="{E0D6792B-F703-4492-9659-50F28B7A8A5A}" dt="2018-09-30T18:23:33.636" v="3" actId="2696"/>
        <pc:sldMkLst>
          <pc:docMk/>
          <pc:sldMk cId="1771080977" sldId="275"/>
        </pc:sldMkLst>
      </pc:sldChg>
      <pc:sldChg chg="del">
        <pc:chgData name="Meredith, Michael" userId="84b9bd2e-6d12-4a0f-ba7f-88d40ff2a1ab" providerId="ADAL" clId="{E0D6792B-F703-4492-9659-50F28B7A8A5A}" dt="2018-09-30T18:23:42.348" v="4" actId="2696"/>
        <pc:sldMkLst>
          <pc:docMk/>
          <pc:sldMk cId="2435797915" sldId="277"/>
        </pc:sldMkLst>
      </pc:sldChg>
      <pc:sldChg chg="del">
        <pc:chgData name="Meredith, Michael" userId="84b9bd2e-6d12-4a0f-ba7f-88d40ff2a1ab" providerId="ADAL" clId="{E0D6792B-F703-4492-9659-50F28B7A8A5A}" dt="2018-09-30T18:23:12.645" v="1" actId="2696"/>
        <pc:sldMkLst>
          <pc:docMk/>
          <pc:sldMk cId="208891848" sldId="278"/>
        </pc:sldMkLst>
      </pc:sldChg>
      <pc:sldChg chg="del">
        <pc:chgData name="Meredith, Michael" userId="84b9bd2e-6d12-4a0f-ba7f-88d40ff2a1ab" providerId="ADAL" clId="{E0D6792B-F703-4492-9659-50F28B7A8A5A}" dt="2018-09-30T18:23:22.676" v="2" actId="2696"/>
        <pc:sldMkLst>
          <pc:docMk/>
          <pc:sldMk cId="1740327686" sldId="279"/>
        </pc:sldMkLst>
      </pc:sldChg>
    </pc:docChg>
  </pc:docChgLst>
  <pc:docChgLst>
    <pc:chgData name="Meredith, Michael" userId="84b9bd2e-6d12-4a0f-ba7f-88d40ff2a1ab" providerId="ADAL" clId="{82EFE529-40FF-4906-93B3-7B9531A02CFE}"/>
    <pc:docChg chg="undo custSel addSld delSld modSld">
      <pc:chgData name="Meredith, Michael" userId="84b9bd2e-6d12-4a0f-ba7f-88d40ff2a1ab" providerId="ADAL" clId="{82EFE529-40FF-4906-93B3-7B9531A02CFE}" dt="2019-11-04T11:24:59.692" v="1849" actId="20577"/>
      <pc:docMkLst>
        <pc:docMk/>
      </pc:docMkLst>
      <pc:sldChg chg="delSp">
        <pc:chgData name="Meredith, Michael" userId="84b9bd2e-6d12-4a0f-ba7f-88d40ff2a1ab" providerId="ADAL" clId="{82EFE529-40FF-4906-93B3-7B9531A02CFE}" dt="2019-11-04T10:03:30.270" v="0" actId="478"/>
        <pc:sldMkLst>
          <pc:docMk/>
          <pc:sldMk cId="617066454" sldId="256"/>
        </pc:sldMkLst>
        <pc:picChg chg="del">
          <ac:chgData name="Meredith, Michael" userId="84b9bd2e-6d12-4a0f-ba7f-88d40ff2a1ab" providerId="ADAL" clId="{82EFE529-40FF-4906-93B3-7B9531A02CFE}" dt="2019-11-04T10:03:30.270" v="0" actId="478"/>
          <ac:picMkLst>
            <pc:docMk/>
            <pc:sldMk cId="617066454" sldId="256"/>
            <ac:picMk id="4" creationId="{00000000-0000-0000-0000-000000000000}"/>
          </ac:picMkLst>
        </pc:picChg>
      </pc:sldChg>
      <pc:sldChg chg="modSp">
        <pc:chgData name="Meredith, Michael" userId="84b9bd2e-6d12-4a0f-ba7f-88d40ff2a1ab" providerId="ADAL" clId="{82EFE529-40FF-4906-93B3-7B9531A02CFE}" dt="2019-11-04T11:24:59.692" v="1849" actId="20577"/>
        <pc:sldMkLst>
          <pc:docMk/>
          <pc:sldMk cId="3876807909" sldId="272"/>
        </pc:sldMkLst>
        <pc:spChg chg="mod">
          <ac:chgData name="Meredith, Michael" userId="84b9bd2e-6d12-4a0f-ba7f-88d40ff2a1ab" providerId="ADAL" clId="{82EFE529-40FF-4906-93B3-7B9531A02CFE}" dt="2019-11-04T11:24:59.692" v="1849" actId="20577"/>
          <ac:spMkLst>
            <pc:docMk/>
            <pc:sldMk cId="3876807909" sldId="272"/>
            <ac:spMk id="4" creationId="{00000000-0000-0000-0000-000000000000}"/>
          </ac:spMkLst>
        </pc:spChg>
      </pc:sldChg>
      <pc:sldChg chg="addSp delSp modSp">
        <pc:chgData name="Meredith, Michael" userId="84b9bd2e-6d12-4a0f-ba7f-88d40ff2a1ab" providerId="ADAL" clId="{82EFE529-40FF-4906-93B3-7B9531A02CFE}" dt="2019-11-04T11:02:12.975" v="759" actId="20577"/>
        <pc:sldMkLst>
          <pc:docMk/>
          <pc:sldMk cId="3790508765" sldId="303"/>
        </pc:sldMkLst>
        <pc:spChg chg="mod">
          <ac:chgData name="Meredith, Michael" userId="84b9bd2e-6d12-4a0f-ba7f-88d40ff2a1ab" providerId="ADAL" clId="{82EFE529-40FF-4906-93B3-7B9531A02CFE}" dt="2019-11-04T11:02:12.975" v="759" actId="20577"/>
          <ac:spMkLst>
            <pc:docMk/>
            <pc:sldMk cId="3790508765" sldId="303"/>
            <ac:spMk id="2" creationId="{00000000-0000-0000-0000-000000000000}"/>
          </ac:spMkLst>
        </pc:spChg>
        <pc:spChg chg="add mod">
          <ac:chgData name="Meredith, Michael" userId="84b9bd2e-6d12-4a0f-ba7f-88d40ff2a1ab" providerId="ADAL" clId="{82EFE529-40FF-4906-93B3-7B9531A02CFE}" dt="2019-11-04T10:38:54.063" v="398" actId="207"/>
          <ac:spMkLst>
            <pc:docMk/>
            <pc:sldMk cId="3790508765" sldId="303"/>
            <ac:spMk id="6" creationId="{4E245141-D20C-4DDE-9B81-8019CEB20D47}"/>
          </ac:spMkLst>
        </pc:spChg>
        <pc:spChg chg="add mod">
          <ac:chgData name="Meredith, Michael" userId="84b9bd2e-6d12-4a0f-ba7f-88d40ff2a1ab" providerId="ADAL" clId="{82EFE529-40FF-4906-93B3-7B9531A02CFE}" dt="2019-11-04T10:39:27.434" v="405" actId="14100"/>
          <ac:spMkLst>
            <pc:docMk/>
            <pc:sldMk cId="3790508765" sldId="303"/>
            <ac:spMk id="8" creationId="{CA09FAEF-2D9B-4227-9D97-C622D2FBC3C2}"/>
          </ac:spMkLst>
        </pc:spChg>
        <pc:spChg chg="add mod">
          <ac:chgData name="Meredith, Michael" userId="84b9bd2e-6d12-4a0f-ba7f-88d40ff2a1ab" providerId="ADAL" clId="{82EFE529-40FF-4906-93B3-7B9531A02CFE}" dt="2019-11-04T10:39:38.860" v="409" actId="14100"/>
          <ac:spMkLst>
            <pc:docMk/>
            <pc:sldMk cId="3790508765" sldId="303"/>
            <ac:spMk id="9" creationId="{E07E5356-9E4D-44B0-9CBC-70569576450B}"/>
          </ac:spMkLst>
        </pc:spChg>
        <pc:spChg chg="add mod">
          <ac:chgData name="Meredith, Michael" userId="84b9bd2e-6d12-4a0f-ba7f-88d40ff2a1ab" providerId="ADAL" clId="{82EFE529-40FF-4906-93B3-7B9531A02CFE}" dt="2019-11-04T10:39:48.985" v="414" actId="14100"/>
          <ac:spMkLst>
            <pc:docMk/>
            <pc:sldMk cId="3790508765" sldId="303"/>
            <ac:spMk id="10" creationId="{EF833743-4F6F-47D2-8762-B6292280790F}"/>
          </ac:spMkLst>
        </pc:spChg>
        <pc:spChg chg="add mod">
          <ac:chgData name="Meredith, Michael" userId="84b9bd2e-6d12-4a0f-ba7f-88d40ff2a1ab" providerId="ADAL" clId="{82EFE529-40FF-4906-93B3-7B9531A02CFE}" dt="2019-11-04T10:40:02.795" v="416" actId="1076"/>
          <ac:spMkLst>
            <pc:docMk/>
            <pc:sldMk cId="3790508765" sldId="303"/>
            <ac:spMk id="11" creationId="{F024BEFD-7DE5-4FEC-89C0-FDD02D274575}"/>
          </ac:spMkLst>
        </pc:spChg>
        <pc:spChg chg="add mod">
          <ac:chgData name="Meredith, Michael" userId="84b9bd2e-6d12-4a0f-ba7f-88d40ff2a1ab" providerId="ADAL" clId="{82EFE529-40FF-4906-93B3-7B9531A02CFE}" dt="2019-11-04T10:40:02.795" v="416" actId="1076"/>
          <ac:spMkLst>
            <pc:docMk/>
            <pc:sldMk cId="3790508765" sldId="303"/>
            <ac:spMk id="12" creationId="{7B4C0F14-C969-4F8D-B2F9-55CEDF81368E}"/>
          </ac:spMkLst>
        </pc:spChg>
        <pc:spChg chg="add mod">
          <ac:chgData name="Meredith, Michael" userId="84b9bd2e-6d12-4a0f-ba7f-88d40ff2a1ab" providerId="ADAL" clId="{82EFE529-40FF-4906-93B3-7B9531A02CFE}" dt="2019-11-04T10:40:02.795" v="416" actId="1076"/>
          <ac:spMkLst>
            <pc:docMk/>
            <pc:sldMk cId="3790508765" sldId="303"/>
            <ac:spMk id="13" creationId="{A2BF80AA-C784-422D-812B-D128E9E9AE6E}"/>
          </ac:spMkLst>
        </pc:spChg>
        <pc:spChg chg="add mod">
          <ac:chgData name="Meredith, Michael" userId="84b9bd2e-6d12-4a0f-ba7f-88d40ff2a1ab" providerId="ADAL" clId="{82EFE529-40FF-4906-93B3-7B9531A02CFE}" dt="2019-11-04T10:40:02.795" v="416" actId="1076"/>
          <ac:spMkLst>
            <pc:docMk/>
            <pc:sldMk cId="3790508765" sldId="303"/>
            <ac:spMk id="14" creationId="{7BE463C8-48DF-4380-91CC-05AB5EE424A5}"/>
          </ac:spMkLst>
        </pc:spChg>
        <pc:spChg chg="add mod">
          <ac:chgData name="Meredith, Michael" userId="84b9bd2e-6d12-4a0f-ba7f-88d40ff2a1ab" providerId="ADAL" clId="{82EFE529-40FF-4906-93B3-7B9531A02CFE}" dt="2019-11-04T10:40:11.402" v="418" actId="1076"/>
          <ac:spMkLst>
            <pc:docMk/>
            <pc:sldMk cId="3790508765" sldId="303"/>
            <ac:spMk id="15" creationId="{2AC079D3-C3A0-4A24-9466-3DE4B2ADB271}"/>
          </ac:spMkLst>
        </pc:spChg>
        <pc:spChg chg="add mod">
          <ac:chgData name="Meredith, Michael" userId="84b9bd2e-6d12-4a0f-ba7f-88d40ff2a1ab" providerId="ADAL" clId="{82EFE529-40FF-4906-93B3-7B9531A02CFE}" dt="2019-11-04T10:40:11.402" v="418" actId="1076"/>
          <ac:spMkLst>
            <pc:docMk/>
            <pc:sldMk cId="3790508765" sldId="303"/>
            <ac:spMk id="16" creationId="{53266DAD-E0A9-482B-B9C6-C32C6467A5B3}"/>
          </ac:spMkLst>
        </pc:spChg>
        <pc:spChg chg="add mod">
          <ac:chgData name="Meredith, Michael" userId="84b9bd2e-6d12-4a0f-ba7f-88d40ff2a1ab" providerId="ADAL" clId="{82EFE529-40FF-4906-93B3-7B9531A02CFE}" dt="2019-11-04T10:40:11.402" v="418" actId="1076"/>
          <ac:spMkLst>
            <pc:docMk/>
            <pc:sldMk cId="3790508765" sldId="303"/>
            <ac:spMk id="17" creationId="{F34BF595-6667-4ED5-B39F-F335D22C0158}"/>
          </ac:spMkLst>
        </pc:spChg>
        <pc:spChg chg="add mod">
          <ac:chgData name="Meredith, Michael" userId="84b9bd2e-6d12-4a0f-ba7f-88d40ff2a1ab" providerId="ADAL" clId="{82EFE529-40FF-4906-93B3-7B9531A02CFE}" dt="2019-11-04T10:40:11.402" v="418" actId="1076"/>
          <ac:spMkLst>
            <pc:docMk/>
            <pc:sldMk cId="3790508765" sldId="303"/>
            <ac:spMk id="18" creationId="{85071463-B4F7-44DD-9362-F1C60E5AD5AA}"/>
          </ac:spMkLst>
        </pc:spChg>
        <pc:spChg chg="add mod">
          <ac:chgData name="Meredith, Michael" userId="84b9bd2e-6d12-4a0f-ba7f-88d40ff2a1ab" providerId="ADAL" clId="{82EFE529-40FF-4906-93B3-7B9531A02CFE}" dt="2019-11-04T10:40:17.215" v="420" actId="1076"/>
          <ac:spMkLst>
            <pc:docMk/>
            <pc:sldMk cId="3790508765" sldId="303"/>
            <ac:spMk id="19" creationId="{3830F2EB-1BD1-46D0-AEBF-F2C861F16C4B}"/>
          </ac:spMkLst>
        </pc:spChg>
        <pc:spChg chg="add mod">
          <ac:chgData name="Meredith, Michael" userId="84b9bd2e-6d12-4a0f-ba7f-88d40ff2a1ab" providerId="ADAL" clId="{82EFE529-40FF-4906-93B3-7B9531A02CFE}" dt="2019-11-04T10:40:17.215" v="420" actId="1076"/>
          <ac:spMkLst>
            <pc:docMk/>
            <pc:sldMk cId="3790508765" sldId="303"/>
            <ac:spMk id="20" creationId="{160ABA10-92F3-4935-9B94-A2C328FEF8D4}"/>
          </ac:spMkLst>
        </pc:spChg>
        <pc:spChg chg="add mod">
          <ac:chgData name="Meredith, Michael" userId="84b9bd2e-6d12-4a0f-ba7f-88d40ff2a1ab" providerId="ADAL" clId="{82EFE529-40FF-4906-93B3-7B9531A02CFE}" dt="2019-11-04T10:40:17.215" v="420" actId="1076"/>
          <ac:spMkLst>
            <pc:docMk/>
            <pc:sldMk cId="3790508765" sldId="303"/>
            <ac:spMk id="21" creationId="{2334A120-F2D3-4D7A-9E9A-225199A7EB6A}"/>
          </ac:spMkLst>
        </pc:spChg>
        <pc:spChg chg="add del mod">
          <ac:chgData name="Meredith, Michael" userId="84b9bd2e-6d12-4a0f-ba7f-88d40ff2a1ab" providerId="ADAL" clId="{82EFE529-40FF-4906-93B3-7B9531A02CFE}" dt="2019-11-04T10:40:23.615" v="421" actId="478"/>
          <ac:spMkLst>
            <pc:docMk/>
            <pc:sldMk cId="3790508765" sldId="303"/>
            <ac:spMk id="22" creationId="{2BE80774-01ED-47F2-A7D3-631F629D07D1}"/>
          </ac:spMkLst>
        </pc:spChg>
        <pc:picChg chg="add del">
          <ac:chgData name="Meredith, Michael" userId="84b9bd2e-6d12-4a0f-ba7f-88d40ff2a1ab" providerId="ADAL" clId="{82EFE529-40FF-4906-93B3-7B9531A02CFE}" dt="2019-11-04T10:36:07.968" v="378"/>
          <ac:picMkLst>
            <pc:docMk/>
            <pc:sldMk cId="3790508765" sldId="303"/>
            <ac:picMk id="3" creationId="{3D580B8F-A76F-41E4-AA53-4D3307018FC5}"/>
          </ac:picMkLst>
        </pc:picChg>
        <pc:picChg chg="add mod modCrop">
          <ac:chgData name="Meredith, Michael" userId="84b9bd2e-6d12-4a0f-ba7f-88d40ff2a1ab" providerId="ADAL" clId="{82EFE529-40FF-4906-93B3-7B9531A02CFE}" dt="2019-11-04T10:39:42.078" v="412" actId="1076"/>
          <ac:picMkLst>
            <pc:docMk/>
            <pc:sldMk cId="3790508765" sldId="303"/>
            <ac:picMk id="4" creationId="{9057322F-DC45-4498-BBF4-BAB4E2416068}"/>
          </ac:picMkLst>
        </pc:picChg>
        <pc:picChg chg="add del mod">
          <ac:chgData name="Meredith, Michael" userId="84b9bd2e-6d12-4a0f-ba7f-88d40ff2a1ab" providerId="ADAL" clId="{82EFE529-40FF-4906-93B3-7B9531A02CFE}" dt="2019-11-04T10:37:46.543" v="396" actId="1076"/>
          <ac:picMkLst>
            <pc:docMk/>
            <pc:sldMk cId="3790508765" sldId="303"/>
            <ac:picMk id="1026" creationId="{00000000-0000-0000-0000-000000000000}"/>
          </ac:picMkLst>
        </pc:picChg>
      </pc:sldChg>
      <pc:sldChg chg="del">
        <pc:chgData name="Meredith, Michael" userId="84b9bd2e-6d12-4a0f-ba7f-88d40ff2a1ab" providerId="ADAL" clId="{82EFE529-40FF-4906-93B3-7B9531A02CFE}" dt="2019-11-04T10:03:38.848" v="1" actId="2696"/>
        <pc:sldMkLst>
          <pc:docMk/>
          <pc:sldMk cId="255575961" sldId="313"/>
        </pc:sldMkLst>
      </pc:sldChg>
      <pc:sldChg chg="modAnim">
        <pc:chgData name="Meredith, Michael" userId="84b9bd2e-6d12-4a0f-ba7f-88d40ff2a1ab" providerId="ADAL" clId="{82EFE529-40FF-4906-93B3-7B9531A02CFE}" dt="2019-11-04T10:05:18.032" v="27"/>
        <pc:sldMkLst>
          <pc:docMk/>
          <pc:sldMk cId="2185893105" sldId="314"/>
        </pc:sldMkLst>
      </pc:sldChg>
      <pc:sldChg chg="addSp delSp modSp">
        <pc:chgData name="Meredith, Michael" userId="84b9bd2e-6d12-4a0f-ba7f-88d40ff2a1ab" providerId="ADAL" clId="{82EFE529-40FF-4906-93B3-7B9531A02CFE}" dt="2019-11-04T10:50:47.178" v="719" actId="14100"/>
        <pc:sldMkLst>
          <pc:docMk/>
          <pc:sldMk cId="3433979617" sldId="315"/>
        </pc:sldMkLst>
        <pc:spChg chg="mod">
          <ac:chgData name="Meredith, Michael" userId="84b9bd2e-6d12-4a0f-ba7f-88d40ff2a1ab" providerId="ADAL" clId="{82EFE529-40FF-4906-93B3-7B9531A02CFE}" dt="2019-11-04T10:49:32.357" v="599" actId="20577"/>
          <ac:spMkLst>
            <pc:docMk/>
            <pc:sldMk cId="3433979617" sldId="315"/>
            <ac:spMk id="2" creationId="{00000000-0000-0000-0000-000000000000}"/>
          </ac:spMkLst>
        </pc:spChg>
        <pc:spChg chg="add mod ord">
          <ac:chgData name="Meredith, Michael" userId="84b9bd2e-6d12-4a0f-ba7f-88d40ff2a1ab" providerId="ADAL" clId="{82EFE529-40FF-4906-93B3-7B9531A02CFE}" dt="2019-11-04T10:50:47.178" v="719" actId="14100"/>
          <ac:spMkLst>
            <pc:docMk/>
            <pc:sldMk cId="3433979617" sldId="315"/>
            <ac:spMk id="3" creationId="{FF52831C-9253-489E-9F5A-650D61C22CF8}"/>
          </ac:spMkLst>
        </pc:spChg>
        <pc:spChg chg="add mod ord">
          <ac:chgData name="Meredith, Michael" userId="84b9bd2e-6d12-4a0f-ba7f-88d40ff2a1ab" providerId="ADAL" clId="{82EFE529-40FF-4906-93B3-7B9531A02CFE}" dt="2019-11-04T10:48:01.489" v="565" actId="166"/>
          <ac:spMkLst>
            <pc:docMk/>
            <pc:sldMk cId="3433979617" sldId="315"/>
            <ac:spMk id="7" creationId="{AC5430DC-FBE4-484D-8672-3D8ABBFA78FF}"/>
          </ac:spMkLst>
        </pc:spChg>
        <pc:spChg chg="add mod ord">
          <ac:chgData name="Meredith, Michael" userId="84b9bd2e-6d12-4a0f-ba7f-88d40ff2a1ab" providerId="ADAL" clId="{82EFE529-40FF-4906-93B3-7B9531A02CFE}" dt="2019-11-04T10:48:40.904" v="596" actId="166"/>
          <ac:spMkLst>
            <pc:docMk/>
            <pc:sldMk cId="3433979617" sldId="315"/>
            <ac:spMk id="12" creationId="{0B75C93F-2D5C-48D9-B019-CA0DE2348F27}"/>
          </ac:spMkLst>
        </pc:spChg>
        <pc:picChg chg="mod">
          <ac:chgData name="Meredith, Michael" userId="84b9bd2e-6d12-4a0f-ba7f-88d40ff2a1ab" providerId="ADAL" clId="{82EFE529-40FF-4906-93B3-7B9531A02CFE}" dt="2019-11-04T10:46:14.100" v="426" actId="1076"/>
          <ac:picMkLst>
            <pc:docMk/>
            <pc:sldMk cId="3433979617" sldId="315"/>
            <ac:picMk id="6" creationId="{C6A24FB1-7040-48D1-B4FA-C7DFF3514EDA}"/>
          </ac:picMkLst>
        </pc:picChg>
        <pc:picChg chg="del">
          <ac:chgData name="Meredith, Michael" userId="84b9bd2e-6d12-4a0f-ba7f-88d40ff2a1ab" providerId="ADAL" clId="{82EFE529-40FF-4906-93B3-7B9531A02CFE}" dt="2019-11-04T10:46:04.115" v="423" actId="478"/>
          <ac:picMkLst>
            <pc:docMk/>
            <pc:sldMk cId="3433979617" sldId="315"/>
            <ac:picMk id="1026" creationId="{00000000-0000-0000-0000-000000000000}"/>
          </ac:picMkLst>
        </pc:picChg>
        <pc:cxnChg chg="add mod">
          <ac:chgData name="Meredith, Michael" userId="84b9bd2e-6d12-4a0f-ba7f-88d40ff2a1ab" providerId="ADAL" clId="{82EFE529-40FF-4906-93B3-7B9531A02CFE}" dt="2019-11-04T10:50:47.178" v="719" actId="14100"/>
          <ac:cxnSpMkLst>
            <pc:docMk/>
            <pc:sldMk cId="3433979617" sldId="315"/>
            <ac:cxnSpMk id="8" creationId="{EAB29171-BFB5-4B65-A5FF-13676D0C1B12}"/>
          </ac:cxnSpMkLst>
        </pc:cxnChg>
        <pc:cxnChg chg="add mod">
          <ac:chgData name="Meredith, Michael" userId="84b9bd2e-6d12-4a0f-ba7f-88d40ff2a1ab" providerId="ADAL" clId="{82EFE529-40FF-4906-93B3-7B9531A02CFE}" dt="2019-11-04T10:47:51.497" v="564" actId="13822"/>
          <ac:cxnSpMkLst>
            <pc:docMk/>
            <pc:sldMk cId="3433979617" sldId="315"/>
            <ac:cxnSpMk id="10" creationId="{1D82FC85-4A8A-4EB8-8A94-D11DA9F25A05}"/>
          </ac:cxnSpMkLst>
        </pc:cxnChg>
        <pc:cxnChg chg="add mod">
          <ac:chgData name="Meredith, Michael" userId="84b9bd2e-6d12-4a0f-ba7f-88d40ff2a1ab" providerId="ADAL" clId="{82EFE529-40FF-4906-93B3-7B9531A02CFE}" dt="2019-11-04T10:48:29.013" v="595" actId="13822"/>
          <ac:cxnSpMkLst>
            <pc:docMk/>
            <pc:sldMk cId="3433979617" sldId="315"/>
            <ac:cxnSpMk id="13" creationId="{67C448A7-C24B-4906-BC93-2D8B92A4D0A2}"/>
          </ac:cxnSpMkLst>
        </pc:cxnChg>
      </pc:sldChg>
      <pc:sldChg chg="addSp delSp modSp">
        <pc:chgData name="Meredith, Michael" userId="84b9bd2e-6d12-4a0f-ba7f-88d40ff2a1ab" providerId="ADAL" clId="{82EFE529-40FF-4906-93B3-7B9531A02CFE}" dt="2019-11-04T11:02:18.953" v="762" actId="20577"/>
        <pc:sldMkLst>
          <pc:docMk/>
          <pc:sldMk cId="524765525" sldId="316"/>
        </pc:sldMkLst>
        <pc:spChg chg="mod">
          <ac:chgData name="Meredith, Michael" userId="84b9bd2e-6d12-4a0f-ba7f-88d40ff2a1ab" providerId="ADAL" clId="{82EFE529-40FF-4906-93B3-7B9531A02CFE}" dt="2019-11-04T11:02:18.953" v="762" actId="20577"/>
          <ac:spMkLst>
            <pc:docMk/>
            <pc:sldMk cId="524765525" sldId="316"/>
            <ac:spMk id="2" creationId="{00000000-0000-0000-0000-000000000000}"/>
          </ac:spMkLst>
        </pc:spChg>
        <pc:spChg chg="del">
          <ac:chgData name="Meredith, Michael" userId="84b9bd2e-6d12-4a0f-ba7f-88d40ff2a1ab" providerId="ADAL" clId="{82EFE529-40FF-4906-93B3-7B9531A02CFE}" dt="2019-11-04T10:54:22.019" v="720" actId="478"/>
          <ac:spMkLst>
            <pc:docMk/>
            <pc:sldMk cId="524765525" sldId="316"/>
            <ac:spMk id="3" creationId="{70883650-F28E-4E73-A61F-0291CCAA34A1}"/>
          </ac:spMkLst>
        </pc:spChg>
        <pc:picChg chg="mod">
          <ac:chgData name="Meredith, Michael" userId="84b9bd2e-6d12-4a0f-ba7f-88d40ff2a1ab" providerId="ADAL" clId="{82EFE529-40FF-4906-93B3-7B9531A02CFE}" dt="2019-11-04T10:56:41.298" v="741" actId="1076"/>
          <ac:picMkLst>
            <pc:docMk/>
            <pc:sldMk cId="524765525" sldId="316"/>
            <ac:picMk id="6" creationId="{C6A24FB1-7040-48D1-B4FA-C7DFF3514EDA}"/>
          </ac:picMkLst>
        </pc:picChg>
        <pc:picChg chg="add mod">
          <ac:chgData name="Meredith, Michael" userId="84b9bd2e-6d12-4a0f-ba7f-88d40ff2a1ab" providerId="ADAL" clId="{82EFE529-40FF-4906-93B3-7B9531A02CFE}" dt="2019-11-04T10:56:45.546" v="742" actId="14100"/>
          <ac:picMkLst>
            <pc:docMk/>
            <pc:sldMk cId="524765525" sldId="316"/>
            <ac:picMk id="7" creationId="{A7527D0E-AE4A-46DD-8CD8-9FEEBA498315}"/>
          </ac:picMkLst>
        </pc:picChg>
        <pc:picChg chg="mod">
          <ac:chgData name="Meredith, Michael" userId="84b9bd2e-6d12-4a0f-ba7f-88d40ff2a1ab" providerId="ADAL" clId="{82EFE529-40FF-4906-93B3-7B9531A02CFE}" dt="2019-11-04T10:55:26.041" v="722" actId="1076"/>
          <ac:picMkLst>
            <pc:docMk/>
            <pc:sldMk cId="524765525" sldId="316"/>
            <ac:picMk id="1026" creationId="{00000000-0000-0000-0000-000000000000}"/>
          </ac:picMkLst>
        </pc:picChg>
      </pc:sldChg>
      <pc:sldChg chg="del">
        <pc:chgData name="Meredith, Michael" userId="84b9bd2e-6d12-4a0f-ba7f-88d40ff2a1ab" providerId="ADAL" clId="{82EFE529-40FF-4906-93B3-7B9531A02CFE}" dt="2019-11-04T11:00:01.860" v="743" actId="2696"/>
        <pc:sldMkLst>
          <pc:docMk/>
          <pc:sldMk cId="584381494" sldId="317"/>
        </pc:sldMkLst>
      </pc:sldChg>
      <pc:sldChg chg="del">
        <pc:chgData name="Meredith, Michael" userId="84b9bd2e-6d12-4a0f-ba7f-88d40ff2a1ab" providerId="ADAL" clId="{82EFE529-40FF-4906-93B3-7B9531A02CFE}" dt="2019-11-04T11:06:14.794" v="1284" actId="2696"/>
        <pc:sldMkLst>
          <pc:docMk/>
          <pc:sldMk cId="4046161483" sldId="318"/>
        </pc:sldMkLst>
      </pc:sldChg>
      <pc:sldChg chg="del">
        <pc:chgData name="Meredith, Michael" userId="84b9bd2e-6d12-4a0f-ba7f-88d40ff2a1ab" providerId="ADAL" clId="{82EFE529-40FF-4906-93B3-7B9531A02CFE}" dt="2019-11-04T11:06:14.810" v="1285" actId="2696"/>
        <pc:sldMkLst>
          <pc:docMk/>
          <pc:sldMk cId="2323006079" sldId="319"/>
        </pc:sldMkLst>
      </pc:sldChg>
      <pc:sldChg chg="del">
        <pc:chgData name="Meredith, Michael" userId="84b9bd2e-6d12-4a0f-ba7f-88d40ff2a1ab" providerId="ADAL" clId="{82EFE529-40FF-4906-93B3-7B9531A02CFE}" dt="2019-11-04T11:06:14.779" v="1283" actId="2696"/>
        <pc:sldMkLst>
          <pc:docMk/>
          <pc:sldMk cId="3548992230" sldId="320"/>
        </pc:sldMkLst>
      </pc:sldChg>
      <pc:sldChg chg="addSp delSp modSp add">
        <pc:chgData name="Meredith, Michael" userId="84b9bd2e-6d12-4a0f-ba7f-88d40ff2a1ab" providerId="ADAL" clId="{82EFE529-40FF-4906-93B3-7B9531A02CFE}" dt="2019-11-04T10:49:42.232" v="600" actId="113"/>
        <pc:sldMkLst>
          <pc:docMk/>
          <pc:sldMk cId="3012901706" sldId="321"/>
        </pc:sldMkLst>
        <pc:spChg chg="add mod or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3" creationId="{9A7D73AE-010A-4576-8181-85734FDB1D00}"/>
          </ac:spMkLst>
        </pc:spChg>
        <pc:spChg chg="mod">
          <ac:chgData name="Meredith, Michael" userId="84b9bd2e-6d12-4a0f-ba7f-88d40ff2a1ab" providerId="ADAL" clId="{82EFE529-40FF-4906-93B3-7B9531A02CFE}" dt="2019-11-04T10:49:42.232" v="600" actId="113"/>
          <ac:spMkLst>
            <pc:docMk/>
            <pc:sldMk cId="3012901706" sldId="321"/>
            <ac:spMk id="4" creationId="{00000000-0000-0000-0000-000000000000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28" creationId="{FCDBBE8F-9C71-4FCC-A00B-F2A29985250C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29" creationId="{FDBB290A-87DD-4DB3-AA90-C9D8E65C62B8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30" creationId="{FC7C9827-827E-42E7-81F6-350BE1A07A6D}"/>
          </ac:spMkLst>
        </pc:spChg>
        <pc:spChg chg="del">
          <ac:chgData name="Meredith, Michael" userId="84b9bd2e-6d12-4a0f-ba7f-88d40ff2a1ab" providerId="ADAL" clId="{82EFE529-40FF-4906-93B3-7B9531A02CFE}" dt="2019-11-04T10:15:56.912" v="75" actId="478"/>
          <ac:spMkLst>
            <pc:docMk/>
            <pc:sldMk cId="3012901706" sldId="321"/>
            <ac:spMk id="31" creationId="{4CD66655-6141-48E5-B6C4-B42304E88697}"/>
          </ac:spMkLst>
        </pc:spChg>
        <pc:spChg chg="del">
          <ac:chgData name="Meredith, Michael" userId="84b9bd2e-6d12-4a0f-ba7f-88d40ff2a1ab" providerId="ADAL" clId="{82EFE529-40FF-4906-93B3-7B9531A02CFE}" dt="2019-11-04T10:15:56.912" v="75" actId="478"/>
          <ac:spMkLst>
            <pc:docMk/>
            <pc:sldMk cId="3012901706" sldId="321"/>
            <ac:spMk id="32" creationId="{194CAE2E-0D63-4F07-9005-D72FD1EECCB7}"/>
          </ac:spMkLst>
        </pc:spChg>
        <pc:spChg chg="del">
          <ac:chgData name="Meredith, Michael" userId="84b9bd2e-6d12-4a0f-ba7f-88d40ff2a1ab" providerId="ADAL" clId="{82EFE529-40FF-4906-93B3-7B9531A02CFE}" dt="2019-11-04T10:15:56.912" v="75" actId="478"/>
          <ac:spMkLst>
            <pc:docMk/>
            <pc:sldMk cId="3012901706" sldId="321"/>
            <ac:spMk id="33" creationId="{1E015677-CE18-4679-AF88-3C4D7C8DEAFA}"/>
          </ac:spMkLst>
        </pc:spChg>
        <pc:spChg chg="del">
          <ac:chgData name="Meredith, Michael" userId="84b9bd2e-6d12-4a0f-ba7f-88d40ff2a1ab" providerId="ADAL" clId="{82EFE529-40FF-4906-93B3-7B9531A02CFE}" dt="2019-11-04T10:15:56.912" v="75" actId="478"/>
          <ac:spMkLst>
            <pc:docMk/>
            <pc:sldMk cId="3012901706" sldId="321"/>
            <ac:spMk id="34" creationId="{9E6CC2B1-D277-4812-A521-6C6A42354C2D}"/>
          </ac:spMkLst>
        </pc:spChg>
        <pc:spChg chg="del">
          <ac:chgData name="Meredith, Michael" userId="84b9bd2e-6d12-4a0f-ba7f-88d40ff2a1ab" providerId="ADAL" clId="{82EFE529-40FF-4906-93B3-7B9531A02CFE}" dt="2019-11-04T10:15:56.912" v="75" actId="478"/>
          <ac:spMkLst>
            <pc:docMk/>
            <pc:sldMk cId="3012901706" sldId="321"/>
            <ac:spMk id="35" creationId="{AEE78BAB-1EFD-4332-BCAC-378070EE0C2D}"/>
          </ac:spMkLst>
        </pc:spChg>
        <pc:spChg chg="mod">
          <ac:chgData name="Meredith, Michael" userId="84b9bd2e-6d12-4a0f-ba7f-88d40ff2a1ab" providerId="ADAL" clId="{82EFE529-40FF-4906-93B3-7B9531A02CFE}" dt="2019-11-04T10:18:40.501" v="159" actId="1076"/>
          <ac:spMkLst>
            <pc:docMk/>
            <pc:sldMk cId="3012901706" sldId="321"/>
            <ac:spMk id="36" creationId="{9D1E05BC-0324-4244-AD17-1F79C11B49B5}"/>
          </ac:spMkLst>
        </pc:spChg>
        <pc:spChg chg="del">
          <ac:chgData name="Meredith, Michael" userId="84b9bd2e-6d12-4a0f-ba7f-88d40ff2a1ab" providerId="ADAL" clId="{82EFE529-40FF-4906-93B3-7B9531A02CFE}" dt="2019-11-04T10:16:00.130" v="76" actId="478"/>
          <ac:spMkLst>
            <pc:docMk/>
            <pc:sldMk cId="3012901706" sldId="321"/>
            <ac:spMk id="37" creationId="{04616BE0-D529-491B-8421-F29EC445C7E6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38" creationId="{B2081248-A710-46E4-BC90-37D637734A88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39" creationId="{ABE3F514-2BF3-4867-8696-4FFE7B15A46A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0" creationId="{B91A7F81-FE92-4EBE-B3DF-F33D3B0DB2E2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1" creationId="{F4EF3D65-375C-4CA8-8366-549D37862143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2" creationId="{9C85A817-C6CF-4F61-8447-E13F4B4A4ECD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3" creationId="{25004557-DC47-44AE-9470-0FAE52FC7083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4" creationId="{0E6C4D23-88EE-42C9-93E9-71DBBE84EEA1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5" creationId="{5DEB1A5A-5570-47C8-AF8F-4DA2F51A7AE8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6" creationId="{C5B7EE5E-A4FF-47CB-BFDB-0A42A240DFF9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7" creationId="{4132F905-9461-46E1-BB3A-3B3EFA07F87C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8" creationId="{24181A54-28C2-4FDD-8924-777892E2CD57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49" creationId="{B6ACEE83-14FA-486A-9E6E-DB4D46A3F51E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50" creationId="{7AD9F904-349A-4BC6-A91B-E3C0817E5654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51" creationId="{4BD1BEE7-EBE8-4C60-979B-3BE3CE68A8EB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52" creationId="{524052FC-E107-4DAE-A832-E7EA338D3516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53" creationId="{2F27445F-E1C3-4D42-87BD-143384B87368}"/>
          </ac:spMkLst>
        </pc:spChg>
        <pc:spChg chg="mod">
          <ac:chgData name="Meredith, Michael" userId="84b9bd2e-6d12-4a0f-ba7f-88d40ff2a1ab" providerId="ADAL" clId="{82EFE529-40FF-4906-93B3-7B9531A02CFE}" dt="2019-11-04T10:17:47.006" v="147" actId="1076"/>
          <ac:spMkLst>
            <pc:docMk/>
            <pc:sldMk cId="3012901706" sldId="321"/>
            <ac:spMk id="54" creationId="{87134E82-066B-4049-95A5-A49AF2473CA0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55" creationId="{492EE5B0-4192-40FB-9453-0E9CAFA06B8E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56" creationId="{9BA2D8B7-99EA-484D-B17C-388381AC9B00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57" creationId="{AB127EA6-CA4A-4FC4-BF48-7BBEBCA6BB08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58" creationId="{49259566-40A7-4106-8430-519FE91FDE8A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59" creationId="{9421E3AF-C0B9-4BFD-BB05-A8A3318B9F82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0" creationId="{DF34C29F-E04F-4CCB-BBD3-1090FAD63C7C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1" creationId="{3A1F13A7-A1A3-4DAB-B0F5-E3AF7CEA7793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2" creationId="{BDE96481-2736-4846-96FE-A6E556B1E9FE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3" creationId="{71C10000-0D79-43F7-879F-B1DEB7665A36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4" creationId="{423ABD2C-E455-4FD4-A41A-C159B2489DDC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5" creationId="{C29151BA-94D9-43AF-A74F-168D3F4E5049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6" creationId="{4964EEB5-9CB6-458D-92CC-3130F6F00EBF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7" creationId="{E54B9648-5CD6-4844-A0CA-0AF21C289698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8" creationId="{5F5A0181-5FD9-405E-9EEB-E128CD0B4386}"/>
          </ac:spMkLst>
        </pc:spChg>
        <pc:spChg chg="add mo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69" creationId="{2EB752ED-BE71-4EBC-8B80-3405CDB1CD95}"/>
          </ac:spMkLst>
        </pc:spChg>
        <pc:spChg chg="add mod or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70" creationId="{E62146C5-5464-4160-9FAA-5C591EAA61DF}"/>
          </ac:spMkLst>
        </pc:spChg>
        <pc:spChg chg="add mod ord">
          <ac:chgData name="Meredith, Michael" userId="84b9bd2e-6d12-4a0f-ba7f-88d40ff2a1ab" providerId="ADAL" clId="{82EFE529-40FF-4906-93B3-7B9531A02CFE}" dt="2019-11-04T10:21:09.653" v="223" actId="1036"/>
          <ac:spMkLst>
            <pc:docMk/>
            <pc:sldMk cId="3012901706" sldId="321"/>
            <ac:spMk id="71" creationId="{B0DE3FAB-4D13-4253-9855-7B95169B319B}"/>
          </ac:spMkLst>
        </pc:spChg>
      </pc:sldChg>
      <pc:sldChg chg="addSp delSp modSp add">
        <pc:chgData name="Meredith, Michael" userId="84b9bd2e-6d12-4a0f-ba7f-88d40ff2a1ab" providerId="ADAL" clId="{82EFE529-40FF-4906-93B3-7B9531A02CFE}" dt="2019-11-04T10:29:53.537" v="372" actId="1076"/>
        <pc:sldMkLst>
          <pc:docMk/>
          <pc:sldMk cId="21459026" sldId="322"/>
        </pc:sldMkLst>
        <pc:spChg chg="mod">
          <ac:chgData name="Meredith, Michael" userId="84b9bd2e-6d12-4a0f-ba7f-88d40ff2a1ab" providerId="ADAL" clId="{82EFE529-40FF-4906-93B3-7B9531A02CFE}" dt="2019-11-04T10:28:17.877" v="355" actId="20577"/>
          <ac:spMkLst>
            <pc:docMk/>
            <pc:sldMk cId="21459026" sldId="322"/>
            <ac:spMk id="2" creationId="{00000000-0000-0000-0000-000000000000}"/>
          </ac:spMkLst>
        </pc:spChg>
        <pc:spChg chg="del">
          <ac:chgData name="Meredith, Michael" userId="84b9bd2e-6d12-4a0f-ba7f-88d40ff2a1ab" providerId="ADAL" clId="{82EFE529-40FF-4906-93B3-7B9531A02CFE}" dt="2019-11-04T10:28:58.651" v="356" actId="478"/>
          <ac:spMkLst>
            <pc:docMk/>
            <pc:sldMk cId="21459026" sldId="322"/>
            <ac:spMk id="4" creationId="{00000000-0000-0000-0000-000000000000}"/>
          </ac:spMkLst>
        </pc:spChg>
        <pc:spChg chg="add del mod">
          <ac:chgData name="Meredith, Michael" userId="84b9bd2e-6d12-4a0f-ba7f-88d40ff2a1ab" providerId="ADAL" clId="{82EFE529-40FF-4906-93B3-7B9531A02CFE}" dt="2019-11-04T10:29:01.292" v="357" actId="478"/>
          <ac:spMkLst>
            <pc:docMk/>
            <pc:sldMk cId="21459026" sldId="322"/>
            <ac:spMk id="6" creationId="{A48A4C11-1724-41D6-ACDD-0CB3271AC0D2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31" creationId="{4CD66655-6141-48E5-B6C4-B42304E88697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32" creationId="{194CAE2E-0D63-4F07-9005-D72FD1EECCB7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33" creationId="{1E015677-CE18-4679-AF88-3C4D7C8DEAFA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34" creationId="{9E6CC2B1-D277-4812-A521-6C6A42354C2D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35" creationId="{AEE78BAB-1EFD-4332-BCAC-378070EE0C2D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36" creationId="{9D1E05BC-0324-4244-AD17-1F79C11B49B5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37" creationId="{04616BE0-D529-491B-8421-F29EC445C7E6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39" creationId="{ABE3F514-2BF3-4867-8696-4FFE7B15A46A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0" creationId="{B91A7F81-FE92-4EBE-B3DF-F33D3B0DB2E2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1" creationId="{F4EF3D65-375C-4CA8-8366-549D37862143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2" creationId="{9C85A817-C6CF-4F61-8447-E13F4B4A4ECD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3" creationId="{25004557-DC47-44AE-9470-0FAE52FC7083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4" creationId="{0E6C4D23-88EE-42C9-93E9-71DBBE84EEA1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5" creationId="{5DEB1A5A-5570-47C8-AF8F-4DA2F51A7AE8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6" creationId="{C5B7EE5E-A4FF-47CB-BFDB-0A42A240DFF9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7" creationId="{4132F905-9461-46E1-BB3A-3B3EFA07F87C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8" creationId="{24181A54-28C2-4FDD-8924-777892E2CD57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49" creationId="{B6ACEE83-14FA-486A-9E6E-DB4D46A3F51E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50" creationId="{7AD9F904-349A-4BC6-A91B-E3C0817E5654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51" creationId="{4BD1BEE7-EBE8-4C60-979B-3BE3CE68A8EB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52" creationId="{524052FC-E107-4DAE-A832-E7EA338D3516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53" creationId="{2F27445F-E1C3-4D42-87BD-143384B87368}"/>
          </ac:spMkLst>
        </pc:spChg>
        <pc:spChg chg="del">
          <ac:chgData name="Meredith, Michael" userId="84b9bd2e-6d12-4a0f-ba7f-88d40ff2a1ab" providerId="ADAL" clId="{82EFE529-40FF-4906-93B3-7B9531A02CFE}" dt="2019-11-04T10:29:03.010" v="358" actId="478"/>
          <ac:spMkLst>
            <pc:docMk/>
            <pc:sldMk cId="21459026" sldId="322"/>
            <ac:spMk id="54" creationId="{87134E82-066B-4049-95A5-A49AF2473CA0}"/>
          </ac:spMkLst>
        </pc:spChg>
        <pc:picChg chg="add mod modCrop">
          <ac:chgData name="Meredith, Michael" userId="84b9bd2e-6d12-4a0f-ba7f-88d40ff2a1ab" providerId="ADAL" clId="{82EFE529-40FF-4906-93B3-7B9531A02CFE}" dt="2019-11-04T10:29:53.537" v="372" actId="1076"/>
          <ac:picMkLst>
            <pc:docMk/>
            <pc:sldMk cId="21459026" sldId="322"/>
            <ac:picMk id="8" creationId="{6076C2D2-CCF0-4C34-9F8B-8C7F1640871E}"/>
          </ac:picMkLst>
        </pc:picChg>
      </pc:sldChg>
      <pc:sldChg chg="addSp delSp modSp add">
        <pc:chgData name="Meredith, Michael" userId="84b9bd2e-6d12-4a0f-ba7f-88d40ff2a1ab" providerId="ADAL" clId="{82EFE529-40FF-4906-93B3-7B9531A02CFE}" dt="2019-11-04T11:02:22.531" v="765" actId="20577"/>
        <pc:sldMkLst>
          <pc:docMk/>
          <pc:sldMk cId="148059348" sldId="323"/>
        </pc:sldMkLst>
        <pc:spChg chg="mod">
          <ac:chgData name="Meredith, Michael" userId="84b9bd2e-6d12-4a0f-ba7f-88d40ff2a1ab" providerId="ADAL" clId="{82EFE529-40FF-4906-93B3-7B9531A02CFE}" dt="2019-11-04T11:02:22.531" v="765" actId="20577"/>
          <ac:spMkLst>
            <pc:docMk/>
            <pc:sldMk cId="148059348" sldId="323"/>
            <ac:spMk id="2" creationId="{00000000-0000-0000-0000-000000000000}"/>
          </ac:spMkLst>
        </pc:spChg>
        <pc:picChg chg="del">
          <ac:chgData name="Meredith, Michael" userId="84b9bd2e-6d12-4a0f-ba7f-88d40ff2a1ab" providerId="ADAL" clId="{82EFE529-40FF-4906-93B3-7B9531A02CFE}" dt="2019-11-04T11:00:10.204" v="745" actId="478"/>
          <ac:picMkLst>
            <pc:docMk/>
            <pc:sldMk cId="148059348" sldId="323"/>
            <ac:picMk id="6" creationId="{C6A24FB1-7040-48D1-B4FA-C7DFF3514EDA}"/>
          </ac:picMkLst>
        </pc:picChg>
        <pc:picChg chg="add del mod">
          <ac:chgData name="Meredith, Michael" userId="84b9bd2e-6d12-4a0f-ba7f-88d40ff2a1ab" providerId="ADAL" clId="{82EFE529-40FF-4906-93B3-7B9531A02CFE}" dt="2019-11-04T11:01:56.120" v="754" actId="1076"/>
          <ac:picMkLst>
            <pc:docMk/>
            <pc:sldMk cId="148059348" sldId="323"/>
            <ac:picMk id="7" creationId="{A7527D0E-AE4A-46DD-8CD8-9FEEBA498315}"/>
          </ac:picMkLst>
        </pc:picChg>
        <pc:picChg chg="mod">
          <ac:chgData name="Meredith, Michael" userId="84b9bd2e-6d12-4a0f-ba7f-88d40ff2a1ab" providerId="ADAL" clId="{82EFE529-40FF-4906-93B3-7B9531A02CFE}" dt="2019-11-04T11:02:02.490" v="756" actId="1076"/>
          <ac:picMkLst>
            <pc:docMk/>
            <pc:sldMk cId="148059348" sldId="323"/>
            <ac:picMk id="1026" creationId="{00000000-0000-0000-0000-000000000000}"/>
          </ac:picMkLst>
        </pc:picChg>
      </pc:sldChg>
      <pc:sldChg chg="delSp modSp add">
        <pc:chgData name="Meredith, Michael" userId="84b9bd2e-6d12-4a0f-ba7f-88d40ff2a1ab" providerId="ADAL" clId="{82EFE529-40FF-4906-93B3-7B9531A02CFE}" dt="2019-11-04T11:07:18.878" v="1328" actId="20577"/>
        <pc:sldMkLst>
          <pc:docMk/>
          <pc:sldMk cId="1790893360" sldId="324"/>
        </pc:sldMkLst>
        <pc:spChg chg="mod">
          <ac:chgData name="Meredith, Michael" userId="84b9bd2e-6d12-4a0f-ba7f-88d40ff2a1ab" providerId="ADAL" clId="{82EFE529-40FF-4906-93B3-7B9531A02CFE}" dt="2019-11-04T11:03:37.338" v="806" actId="20577"/>
          <ac:spMkLst>
            <pc:docMk/>
            <pc:sldMk cId="1790893360" sldId="324"/>
            <ac:spMk id="2" creationId="{00000000-0000-0000-0000-000000000000}"/>
          </ac:spMkLst>
        </pc:spChg>
        <pc:spChg chg="mod">
          <ac:chgData name="Meredith, Michael" userId="84b9bd2e-6d12-4a0f-ba7f-88d40ff2a1ab" providerId="ADAL" clId="{82EFE529-40FF-4906-93B3-7B9531A02CFE}" dt="2019-11-04T11:07:18.878" v="1328" actId="20577"/>
          <ac:spMkLst>
            <pc:docMk/>
            <pc:sldMk cId="1790893360" sldId="324"/>
            <ac:spMk id="4" creationId="{00000000-0000-0000-0000-000000000000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31" creationId="{4CD66655-6141-48E5-B6C4-B42304E88697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32" creationId="{194CAE2E-0D63-4F07-9005-D72FD1EECCB7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33" creationId="{1E015677-CE18-4679-AF88-3C4D7C8DEAFA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34" creationId="{9E6CC2B1-D277-4812-A521-6C6A42354C2D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35" creationId="{AEE78BAB-1EFD-4332-BCAC-378070EE0C2D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36" creationId="{9D1E05BC-0324-4244-AD17-1F79C11B49B5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37" creationId="{04616BE0-D529-491B-8421-F29EC445C7E6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39" creationId="{ABE3F514-2BF3-4867-8696-4FFE7B15A46A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0" creationId="{B91A7F81-FE92-4EBE-B3DF-F33D3B0DB2E2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1" creationId="{F4EF3D65-375C-4CA8-8366-549D37862143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2" creationId="{9C85A817-C6CF-4F61-8447-E13F4B4A4ECD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3" creationId="{25004557-DC47-44AE-9470-0FAE52FC7083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4" creationId="{0E6C4D23-88EE-42C9-93E9-71DBBE84EEA1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5" creationId="{5DEB1A5A-5570-47C8-AF8F-4DA2F51A7AE8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6" creationId="{C5B7EE5E-A4FF-47CB-BFDB-0A42A240DFF9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7" creationId="{4132F905-9461-46E1-BB3A-3B3EFA07F87C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8" creationId="{24181A54-28C2-4FDD-8924-777892E2CD57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49" creationId="{B6ACEE83-14FA-486A-9E6E-DB4D46A3F51E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50" creationId="{7AD9F904-349A-4BC6-A91B-E3C0817E5654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51" creationId="{4BD1BEE7-EBE8-4C60-979B-3BE3CE68A8EB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52" creationId="{524052FC-E107-4DAE-A832-E7EA338D3516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53" creationId="{2F27445F-E1C3-4D42-87BD-143384B87368}"/>
          </ac:spMkLst>
        </pc:spChg>
        <pc:spChg chg="del">
          <ac:chgData name="Meredith, Michael" userId="84b9bd2e-6d12-4a0f-ba7f-88d40ff2a1ab" providerId="ADAL" clId="{82EFE529-40FF-4906-93B3-7B9531A02CFE}" dt="2019-11-04T11:03:42.444" v="807" actId="478"/>
          <ac:spMkLst>
            <pc:docMk/>
            <pc:sldMk cId="1790893360" sldId="324"/>
            <ac:spMk id="54" creationId="{87134E82-066B-4049-95A5-A49AF2473CA0}"/>
          </ac:spMkLst>
        </pc:spChg>
      </pc:sldChg>
      <pc:sldChg chg="addSp modSp add">
        <pc:chgData name="Meredith, Michael" userId="84b9bd2e-6d12-4a0f-ba7f-88d40ff2a1ab" providerId="ADAL" clId="{82EFE529-40FF-4906-93B3-7B9531A02CFE}" dt="2019-11-04T11:11:27.902" v="1445" actId="1076"/>
        <pc:sldMkLst>
          <pc:docMk/>
          <pc:sldMk cId="1042376178" sldId="325"/>
        </pc:sldMkLst>
        <pc:spChg chg="mod">
          <ac:chgData name="Meredith, Michael" userId="84b9bd2e-6d12-4a0f-ba7f-88d40ff2a1ab" providerId="ADAL" clId="{82EFE529-40FF-4906-93B3-7B9531A02CFE}" dt="2019-11-04T11:07:31.847" v="1336" actId="20577"/>
          <ac:spMkLst>
            <pc:docMk/>
            <pc:sldMk cId="1042376178" sldId="325"/>
            <ac:spMk id="2" creationId="{00000000-0000-0000-0000-000000000000}"/>
          </ac:spMkLst>
        </pc:spChg>
        <pc:spChg chg="mod">
          <ac:chgData name="Meredith, Michael" userId="84b9bd2e-6d12-4a0f-ba7f-88d40ff2a1ab" providerId="ADAL" clId="{82EFE529-40FF-4906-93B3-7B9531A02CFE}" dt="2019-11-04T11:11:06.166" v="1443" actId="20577"/>
          <ac:spMkLst>
            <pc:docMk/>
            <pc:sldMk cId="1042376178" sldId="325"/>
            <ac:spMk id="4" creationId="{00000000-0000-0000-0000-000000000000}"/>
          </ac:spMkLst>
        </pc:spChg>
        <pc:picChg chg="add mod">
          <ac:chgData name="Meredith, Michael" userId="84b9bd2e-6d12-4a0f-ba7f-88d40ff2a1ab" providerId="ADAL" clId="{82EFE529-40FF-4906-93B3-7B9531A02CFE}" dt="2019-11-04T11:11:27.902" v="1445" actId="1076"/>
          <ac:picMkLst>
            <pc:docMk/>
            <pc:sldMk cId="1042376178" sldId="325"/>
            <ac:picMk id="6" creationId="{7CC17354-1E38-4C5D-BD47-112515D90BEE}"/>
          </ac:picMkLst>
        </pc:picChg>
      </pc:sldChg>
      <pc:sldChg chg="addSp delSp modSp add">
        <pc:chgData name="Meredith, Michael" userId="84b9bd2e-6d12-4a0f-ba7f-88d40ff2a1ab" providerId="ADAL" clId="{82EFE529-40FF-4906-93B3-7B9531A02CFE}" dt="2019-11-04T11:21:03.031" v="1464" actId="14100"/>
        <pc:sldMkLst>
          <pc:docMk/>
          <pc:sldMk cId="1025550711" sldId="326"/>
        </pc:sldMkLst>
        <pc:spChg chg="del">
          <ac:chgData name="Meredith, Michael" userId="84b9bd2e-6d12-4a0f-ba7f-88d40ff2a1ab" providerId="ADAL" clId="{82EFE529-40FF-4906-93B3-7B9531A02CFE}" dt="2019-11-04T11:18:28.993" v="1447" actId="478"/>
          <ac:spMkLst>
            <pc:docMk/>
            <pc:sldMk cId="1025550711" sldId="326"/>
            <ac:spMk id="4" creationId="{00000000-0000-0000-0000-000000000000}"/>
          </ac:spMkLst>
        </pc:spChg>
        <pc:spChg chg="add del mod">
          <ac:chgData name="Meredith, Michael" userId="84b9bd2e-6d12-4a0f-ba7f-88d40ff2a1ab" providerId="ADAL" clId="{82EFE529-40FF-4906-93B3-7B9531A02CFE}" dt="2019-11-04T11:18:30.848" v="1448" actId="478"/>
          <ac:spMkLst>
            <pc:docMk/>
            <pc:sldMk cId="1025550711" sldId="326"/>
            <ac:spMk id="7" creationId="{091216DA-3227-427A-ACBA-750FCE49D5E9}"/>
          </ac:spMkLst>
        </pc:spChg>
        <pc:picChg chg="mod">
          <ac:chgData name="Meredith, Michael" userId="84b9bd2e-6d12-4a0f-ba7f-88d40ff2a1ab" providerId="ADAL" clId="{82EFE529-40FF-4906-93B3-7B9531A02CFE}" dt="2019-11-04T11:21:03.031" v="1464" actId="14100"/>
          <ac:picMkLst>
            <pc:docMk/>
            <pc:sldMk cId="1025550711" sldId="326"/>
            <ac:picMk id="6" creationId="{7CC17354-1E38-4C5D-BD47-112515D90BEE}"/>
          </ac:picMkLst>
        </pc:picChg>
        <pc:picChg chg="add mod">
          <ac:chgData name="Meredith, Michael" userId="84b9bd2e-6d12-4a0f-ba7f-88d40ff2a1ab" providerId="ADAL" clId="{82EFE529-40FF-4906-93B3-7B9531A02CFE}" dt="2019-11-04T11:20:30.806" v="1459" actId="14100"/>
          <ac:picMkLst>
            <pc:docMk/>
            <pc:sldMk cId="1025550711" sldId="326"/>
            <ac:picMk id="8" creationId="{43022899-4338-40AB-8C68-EC32FBEAEFB7}"/>
          </ac:picMkLst>
        </pc:picChg>
      </pc:sldChg>
      <pc:sldChg chg="addSp modSp add">
        <pc:chgData name="Meredith, Michael" userId="84b9bd2e-6d12-4a0f-ba7f-88d40ff2a1ab" providerId="ADAL" clId="{82EFE529-40FF-4906-93B3-7B9531A02CFE}" dt="2019-11-04T11:24:24.695" v="1785" actId="14100"/>
        <pc:sldMkLst>
          <pc:docMk/>
          <pc:sldMk cId="2935113747" sldId="327"/>
        </pc:sldMkLst>
        <pc:picChg chg="add mod">
          <ac:chgData name="Meredith, Michael" userId="84b9bd2e-6d12-4a0f-ba7f-88d40ff2a1ab" providerId="ADAL" clId="{82EFE529-40FF-4906-93B3-7B9531A02CFE}" dt="2019-11-04T11:24:24.695" v="1785" actId="14100"/>
          <ac:picMkLst>
            <pc:docMk/>
            <pc:sldMk cId="2935113747" sldId="327"/>
            <ac:picMk id="3" creationId="{F4B673D7-20A5-428C-87D5-BF830DE0A011}"/>
          </ac:picMkLst>
        </pc:picChg>
        <pc:picChg chg="mod">
          <ac:chgData name="Meredith, Michael" userId="84b9bd2e-6d12-4a0f-ba7f-88d40ff2a1ab" providerId="ADAL" clId="{82EFE529-40FF-4906-93B3-7B9531A02CFE}" dt="2019-11-04T11:21:08.759" v="1465" actId="14100"/>
          <ac:picMkLst>
            <pc:docMk/>
            <pc:sldMk cId="2935113747" sldId="327"/>
            <ac:picMk id="8" creationId="{43022899-4338-40AB-8C68-EC32FBEAEFB7}"/>
          </ac:picMkLst>
        </pc:picChg>
      </pc:sldChg>
    </pc:docChg>
  </pc:docChgLst>
  <pc:docChgLst>
    <pc:chgData name="Meredith, Michael" userId="84b9bd2e-6d12-4a0f-ba7f-88d40ff2a1ab" providerId="ADAL" clId="{D7D91E86-C290-4BE1-80B6-DA43F7E73E6B}"/>
    <pc:docChg chg="undo custSel addSld delSld modSld">
      <pc:chgData name="Meredith, Michael" userId="84b9bd2e-6d12-4a0f-ba7f-88d40ff2a1ab" providerId="ADAL" clId="{D7D91E86-C290-4BE1-80B6-DA43F7E73E6B}" dt="2019-10-28T15:56:48.737" v="996" actId="1076"/>
      <pc:docMkLst>
        <pc:docMk/>
      </pc:docMkLst>
      <pc:sldChg chg="delSp modSp">
        <pc:chgData name="Meredith, Michael" userId="84b9bd2e-6d12-4a0f-ba7f-88d40ff2a1ab" providerId="ADAL" clId="{D7D91E86-C290-4BE1-80B6-DA43F7E73E6B}" dt="2019-10-28T15:03:39.413" v="858" actId="1076"/>
        <pc:sldMkLst>
          <pc:docMk/>
          <pc:sldMk cId="3790508765" sldId="303"/>
        </pc:sldMkLst>
        <pc:spChg chg="mod">
          <ac:chgData name="Meredith, Michael" userId="84b9bd2e-6d12-4a0f-ba7f-88d40ff2a1ab" providerId="ADAL" clId="{D7D91E86-C290-4BE1-80B6-DA43F7E73E6B}" dt="2019-10-28T15:01:41.865" v="845" actId="20577"/>
          <ac:spMkLst>
            <pc:docMk/>
            <pc:sldMk cId="3790508765" sldId="303"/>
            <ac:spMk id="2" creationId="{00000000-0000-0000-0000-000000000000}"/>
          </ac:spMkLst>
        </pc:spChg>
        <pc:picChg chg="del">
          <ac:chgData name="Meredith, Michael" userId="84b9bd2e-6d12-4a0f-ba7f-88d40ff2a1ab" providerId="ADAL" clId="{D7D91E86-C290-4BE1-80B6-DA43F7E73E6B}" dt="2019-10-28T15:01:33.740" v="819" actId="478"/>
          <ac:picMkLst>
            <pc:docMk/>
            <pc:sldMk cId="3790508765" sldId="303"/>
            <ac:picMk id="6" creationId="{DD80B58D-5AA1-4B10-A11D-3137775ED856}"/>
          </ac:picMkLst>
        </pc:picChg>
        <pc:picChg chg="mod">
          <ac:chgData name="Meredith, Michael" userId="84b9bd2e-6d12-4a0f-ba7f-88d40ff2a1ab" providerId="ADAL" clId="{D7D91E86-C290-4BE1-80B6-DA43F7E73E6B}" dt="2019-10-28T15:03:39.413" v="858" actId="1076"/>
          <ac:picMkLst>
            <pc:docMk/>
            <pc:sldMk cId="3790508765" sldId="303"/>
            <ac:picMk id="1026" creationId="{00000000-0000-0000-0000-000000000000}"/>
          </ac:picMkLst>
        </pc:picChg>
      </pc:sldChg>
      <pc:sldChg chg="del">
        <pc:chgData name="Meredith, Michael" userId="84b9bd2e-6d12-4a0f-ba7f-88d40ff2a1ab" providerId="ADAL" clId="{D7D91E86-C290-4BE1-80B6-DA43F7E73E6B}" dt="2019-10-28T15:02:14.939" v="848" actId="2696"/>
        <pc:sldMkLst>
          <pc:docMk/>
          <pc:sldMk cId="3958503299" sldId="305"/>
        </pc:sldMkLst>
      </pc:sldChg>
      <pc:sldChg chg="del">
        <pc:chgData name="Meredith, Michael" userId="84b9bd2e-6d12-4a0f-ba7f-88d40ff2a1ab" providerId="ADAL" clId="{D7D91E86-C290-4BE1-80B6-DA43F7E73E6B}" dt="2019-10-28T15:02:14.939" v="849" actId="2696"/>
        <pc:sldMkLst>
          <pc:docMk/>
          <pc:sldMk cId="2106419318" sldId="306"/>
        </pc:sldMkLst>
      </pc:sldChg>
      <pc:sldChg chg="del">
        <pc:chgData name="Meredith, Michael" userId="84b9bd2e-6d12-4a0f-ba7f-88d40ff2a1ab" providerId="ADAL" clId="{D7D91E86-C290-4BE1-80B6-DA43F7E73E6B}" dt="2019-10-28T15:02:14.955" v="851" actId="2696"/>
        <pc:sldMkLst>
          <pc:docMk/>
          <pc:sldMk cId="2094083941" sldId="307"/>
        </pc:sldMkLst>
      </pc:sldChg>
      <pc:sldChg chg="del">
        <pc:chgData name="Meredith, Michael" userId="84b9bd2e-6d12-4a0f-ba7f-88d40ff2a1ab" providerId="ADAL" clId="{D7D91E86-C290-4BE1-80B6-DA43F7E73E6B}" dt="2019-10-28T15:02:15.002" v="855" actId="2696"/>
        <pc:sldMkLst>
          <pc:docMk/>
          <pc:sldMk cId="838402625" sldId="308"/>
        </pc:sldMkLst>
      </pc:sldChg>
      <pc:sldChg chg="del">
        <pc:chgData name="Meredith, Michael" userId="84b9bd2e-6d12-4a0f-ba7f-88d40ff2a1ab" providerId="ADAL" clId="{D7D91E86-C290-4BE1-80B6-DA43F7E73E6B}" dt="2019-10-28T15:02:14.970" v="852" actId="2696"/>
        <pc:sldMkLst>
          <pc:docMk/>
          <pc:sldMk cId="628990190" sldId="309"/>
        </pc:sldMkLst>
      </pc:sldChg>
      <pc:sldChg chg="del">
        <pc:chgData name="Meredith, Michael" userId="84b9bd2e-6d12-4a0f-ba7f-88d40ff2a1ab" providerId="ADAL" clId="{D7D91E86-C290-4BE1-80B6-DA43F7E73E6B}" dt="2019-10-28T15:02:14.970" v="853" actId="2696"/>
        <pc:sldMkLst>
          <pc:docMk/>
          <pc:sldMk cId="625175525" sldId="310"/>
        </pc:sldMkLst>
      </pc:sldChg>
      <pc:sldChg chg="del">
        <pc:chgData name="Meredith, Michael" userId="84b9bd2e-6d12-4a0f-ba7f-88d40ff2a1ab" providerId="ADAL" clId="{D7D91E86-C290-4BE1-80B6-DA43F7E73E6B}" dt="2019-10-28T15:02:14.986" v="854" actId="2696"/>
        <pc:sldMkLst>
          <pc:docMk/>
          <pc:sldMk cId="3069041361" sldId="311"/>
        </pc:sldMkLst>
      </pc:sldChg>
      <pc:sldChg chg="del">
        <pc:chgData name="Meredith, Michael" userId="84b9bd2e-6d12-4a0f-ba7f-88d40ff2a1ab" providerId="ADAL" clId="{D7D91E86-C290-4BE1-80B6-DA43F7E73E6B}" dt="2019-10-28T15:02:14.955" v="850" actId="2696"/>
        <pc:sldMkLst>
          <pc:docMk/>
          <pc:sldMk cId="1953704166" sldId="312"/>
        </pc:sldMkLst>
      </pc:sldChg>
      <pc:sldChg chg="addSp delSp modSp add">
        <pc:chgData name="Meredith, Michael" userId="84b9bd2e-6d12-4a0f-ba7f-88d40ff2a1ab" providerId="ADAL" clId="{D7D91E86-C290-4BE1-80B6-DA43F7E73E6B}" dt="2019-10-28T14:43:46.776" v="818" actId="14100"/>
        <pc:sldMkLst>
          <pc:docMk/>
          <pc:sldMk cId="255575961" sldId="313"/>
        </pc:sldMkLst>
        <pc:spChg chg="mod">
          <ac:chgData name="Meredith, Michael" userId="84b9bd2e-6d12-4a0f-ba7f-88d40ff2a1ab" providerId="ADAL" clId="{D7D91E86-C290-4BE1-80B6-DA43F7E73E6B}" dt="2019-10-28T10:54:46.824" v="18" actId="20577"/>
          <ac:spMkLst>
            <pc:docMk/>
            <pc:sldMk cId="255575961" sldId="313"/>
            <ac:spMk id="2" creationId="{00000000-0000-0000-0000-000000000000}"/>
          </ac:spMkLst>
        </pc:spChg>
        <pc:spChg chg="mod">
          <ac:chgData name="Meredith, Michael" userId="84b9bd2e-6d12-4a0f-ba7f-88d40ff2a1ab" providerId="ADAL" clId="{D7D91E86-C290-4BE1-80B6-DA43F7E73E6B}" dt="2019-10-28T11:15:34.223" v="313" actId="20577"/>
          <ac:spMkLst>
            <pc:docMk/>
            <pc:sldMk cId="255575961" sldId="313"/>
            <ac:spMk id="4" creationId="{00000000-0000-0000-0000-000000000000}"/>
          </ac:spMkLst>
        </pc:spChg>
        <pc:picChg chg="add del mod">
          <ac:chgData name="Meredith, Michael" userId="84b9bd2e-6d12-4a0f-ba7f-88d40ff2a1ab" providerId="ADAL" clId="{D7D91E86-C290-4BE1-80B6-DA43F7E73E6B}" dt="2019-10-28T14:43:18.582" v="810" actId="478"/>
          <ac:picMkLst>
            <pc:docMk/>
            <pc:sldMk cId="255575961" sldId="313"/>
            <ac:picMk id="6" creationId="{77AF008D-493D-447F-AF59-7044C6036E5F}"/>
          </ac:picMkLst>
        </pc:picChg>
        <pc:picChg chg="add mod ord">
          <ac:chgData name="Meredith, Michael" userId="84b9bd2e-6d12-4a0f-ba7f-88d40ff2a1ab" providerId="ADAL" clId="{D7D91E86-C290-4BE1-80B6-DA43F7E73E6B}" dt="2019-10-28T14:43:46.776" v="818" actId="14100"/>
          <ac:picMkLst>
            <pc:docMk/>
            <pc:sldMk cId="255575961" sldId="313"/>
            <ac:picMk id="8" creationId="{EBA12498-8CBF-4928-9B2C-F75D0F3A292B}"/>
          </ac:picMkLst>
        </pc:picChg>
        <pc:picChg chg="del">
          <ac:chgData name="Meredith, Michael" userId="84b9bd2e-6d12-4a0f-ba7f-88d40ff2a1ab" providerId="ADAL" clId="{D7D91E86-C290-4BE1-80B6-DA43F7E73E6B}" dt="2019-10-28T14:43:09.145" v="804" actId="478"/>
          <ac:picMkLst>
            <pc:docMk/>
            <pc:sldMk cId="255575961" sldId="313"/>
            <ac:picMk id="6146" creationId="{00000000-0000-0000-0000-000000000000}"/>
          </ac:picMkLst>
        </pc:picChg>
      </pc:sldChg>
      <pc:sldChg chg="addSp delSp modSp add delAnim modAnim">
        <pc:chgData name="Meredith, Michael" userId="84b9bd2e-6d12-4a0f-ba7f-88d40ff2a1ab" providerId="ADAL" clId="{D7D91E86-C290-4BE1-80B6-DA43F7E73E6B}" dt="2019-10-28T11:19:21.760" v="803" actId="313"/>
        <pc:sldMkLst>
          <pc:docMk/>
          <pc:sldMk cId="2185893105" sldId="314"/>
        </pc:sldMkLst>
        <pc:spChg chg="mod">
          <ac:chgData name="Meredith, Michael" userId="84b9bd2e-6d12-4a0f-ba7f-88d40ff2a1ab" providerId="ADAL" clId="{D7D91E86-C290-4BE1-80B6-DA43F7E73E6B}" dt="2019-10-28T11:19:21.760" v="803" actId="313"/>
          <ac:spMkLst>
            <pc:docMk/>
            <pc:sldMk cId="2185893105" sldId="314"/>
            <ac:spMk id="4" creationId="{00000000-0000-0000-0000-000000000000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6" creationId="{744F9E30-2596-4C4B-9685-9F194CD3C5F7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7" creationId="{454A651D-1AE8-4E96-8FF7-979F0C2BFB6B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8" creationId="{4AA5A7CA-897B-46D5-A2BC-67F0D6E14F35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9" creationId="{3D900307-4CDA-4C1D-9297-3BECAF501E38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0" creationId="{C7455821-C6D4-4566-9D00-A236C74AFC11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1" creationId="{420F020A-09F1-464E-9D1D-1979CD0DBB57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2" creationId="{1B41A3D8-0106-47BD-BA17-F10A28BB3E8E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3" creationId="{F7DCD419-9168-4129-B373-5EEDC2C1368E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4" creationId="{DA232374-1872-40C7-9311-6B93F424B840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5" creationId="{0B975926-F49C-4AF6-8DCE-6C710BC08404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6" creationId="{77972635-3723-409C-83B9-BEA1069CD336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7" creationId="{2765A5FC-6F76-4430-B7CE-C1E1A56E3AD7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8" creationId="{380F6212-3DF9-48F3-ABA5-BD89C4ADFE3B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19" creationId="{D0B2413A-3F29-4759-88AC-B29BD6DA20C0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0" creationId="{7C8F9B3A-0AF0-454F-B766-3718A814A99A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1" creationId="{C5DC2075-5B44-43D5-A574-D8AF644CE2BE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2" creationId="{5D09CB4F-4687-427A-9816-203DF752D10F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3" creationId="{3DC4AE8B-FC23-4394-B014-933D49A29E36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4" creationId="{3C8D0995-46A5-4658-8751-EFD1A5903FCE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5" creationId="{C0616062-D2BC-4830-B6BE-EA1D4ED6C1E4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6" creationId="{6C33D4E1-17F5-4665-934E-3B9706D77BC2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7" creationId="{328A54F4-EDD9-4E83-BD1A-9098892EAC28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8" creationId="{C4643E12-FF1D-45CE-9B50-8B04ABF60297}"/>
          </ac:spMkLst>
        </pc:spChg>
        <pc:spChg chg="add del">
          <ac:chgData name="Meredith, Michael" userId="84b9bd2e-6d12-4a0f-ba7f-88d40ff2a1ab" providerId="ADAL" clId="{D7D91E86-C290-4BE1-80B6-DA43F7E73E6B}" dt="2019-10-28T11:17:44.785" v="574"/>
          <ac:spMkLst>
            <pc:docMk/>
            <pc:sldMk cId="2185893105" sldId="314"/>
            <ac:spMk id="29" creationId="{97CAE52C-ADA2-4886-AED0-A3D925CCA1B9}"/>
          </ac:spMkLst>
        </pc:spChg>
        <pc:spChg chg="add del">
          <ac:chgData name="Meredith, Michael" userId="84b9bd2e-6d12-4a0f-ba7f-88d40ff2a1ab" providerId="ADAL" clId="{D7D91E86-C290-4BE1-80B6-DA43F7E73E6B}" dt="2019-10-28T11:18:05.607" v="580" actId="478"/>
          <ac:spMkLst>
            <pc:docMk/>
            <pc:sldMk cId="2185893105" sldId="314"/>
            <ac:spMk id="30" creationId="{3464B564-08FB-4234-8ABB-958799F75723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31" creationId="{4CD66655-6141-48E5-B6C4-B42304E88697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32" creationId="{194CAE2E-0D63-4F07-9005-D72FD1EECCB7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33" creationId="{1E015677-CE18-4679-AF88-3C4D7C8DEAFA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34" creationId="{9E6CC2B1-D277-4812-A521-6C6A42354C2D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35" creationId="{AEE78BAB-1EFD-4332-BCAC-378070EE0C2D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36" creationId="{9D1E05BC-0324-4244-AD17-1F79C11B49B5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37" creationId="{04616BE0-D529-491B-8421-F29EC445C7E6}"/>
          </ac:spMkLst>
        </pc:spChg>
        <pc:spChg chg="add del">
          <ac:chgData name="Meredith, Michael" userId="84b9bd2e-6d12-4a0f-ba7f-88d40ff2a1ab" providerId="ADAL" clId="{D7D91E86-C290-4BE1-80B6-DA43F7E73E6B}" dt="2019-10-28T11:18:07.872" v="581" actId="478"/>
          <ac:spMkLst>
            <pc:docMk/>
            <pc:sldMk cId="2185893105" sldId="314"/>
            <ac:spMk id="38" creationId="{FAE628CE-5246-4344-A683-919CAD2713FE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39" creationId="{ABE3F514-2BF3-4867-8696-4FFE7B15A46A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0" creationId="{B91A7F81-FE92-4EBE-B3DF-F33D3B0DB2E2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1" creationId="{F4EF3D65-375C-4CA8-8366-549D37862143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2" creationId="{9C85A817-C6CF-4F61-8447-E13F4B4A4ECD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3" creationId="{25004557-DC47-44AE-9470-0FAE52FC7083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4" creationId="{0E6C4D23-88EE-42C9-93E9-71DBBE84EEA1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5" creationId="{5DEB1A5A-5570-47C8-AF8F-4DA2F51A7AE8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6" creationId="{C5B7EE5E-A4FF-47CB-BFDB-0A42A240DFF9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7" creationId="{4132F905-9461-46E1-BB3A-3B3EFA07F87C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8" creationId="{24181A54-28C2-4FDD-8924-777892E2CD57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49" creationId="{B6ACEE83-14FA-486A-9E6E-DB4D46A3F51E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50" creationId="{7AD9F904-349A-4BC6-A91B-E3C0817E5654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51" creationId="{4BD1BEE7-EBE8-4C60-979B-3BE3CE68A8EB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52" creationId="{524052FC-E107-4DAE-A832-E7EA338D3516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53" creationId="{2F27445F-E1C3-4D42-87BD-143384B87368}"/>
          </ac:spMkLst>
        </pc:spChg>
        <pc:spChg chg="add">
          <ac:chgData name="Meredith, Michael" userId="84b9bd2e-6d12-4a0f-ba7f-88d40ff2a1ab" providerId="ADAL" clId="{D7D91E86-C290-4BE1-80B6-DA43F7E73E6B}" dt="2019-10-28T11:17:54.079" v="575"/>
          <ac:spMkLst>
            <pc:docMk/>
            <pc:sldMk cId="2185893105" sldId="314"/>
            <ac:spMk id="54" creationId="{87134E82-066B-4049-95A5-A49AF2473CA0}"/>
          </ac:spMkLst>
        </pc:spChg>
        <pc:spChg chg="add del">
          <ac:chgData name="Meredith, Michael" userId="84b9bd2e-6d12-4a0f-ba7f-88d40ff2a1ab" providerId="ADAL" clId="{D7D91E86-C290-4BE1-80B6-DA43F7E73E6B}" dt="2019-10-28T11:18:03.352" v="579" actId="478"/>
          <ac:spMkLst>
            <pc:docMk/>
            <pc:sldMk cId="2185893105" sldId="314"/>
            <ac:spMk id="55" creationId="{5900B438-0699-44E2-8463-AD9214C9114D}"/>
          </ac:spMkLst>
        </pc:spChg>
        <pc:spChg chg="add del mod">
          <ac:chgData name="Meredith, Michael" userId="84b9bd2e-6d12-4a0f-ba7f-88d40ff2a1ab" providerId="ADAL" clId="{D7D91E86-C290-4BE1-80B6-DA43F7E73E6B}" dt="2019-10-28T11:18:01.211" v="578" actId="478"/>
          <ac:spMkLst>
            <pc:docMk/>
            <pc:sldMk cId="2185893105" sldId="314"/>
            <ac:spMk id="56" creationId="{AAEB0350-6B36-4755-9776-F2776817561F}"/>
          </ac:spMkLst>
        </pc:spChg>
        <pc:picChg chg="del">
          <ac:chgData name="Meredith, Michael" userId="84b9bd2e-6d12-4a0f-ba7f-88d40ff2a1ab" providerId="ADAL" clId="{D7D91E86-C290-4BE1-80B6-DA43F7E73E6B}" dt="2019-10-28T11:17:56.782" v="576" actId="478"/>
          <ac:picMkLst>
            <pc:docMk/>
            <pc:sldMk cId="2185893105" sldId="314"/>
            <ac:picMk id="6146" creationId="{00000000-0000-0000-0000-000000000000}"/>
          </ac:picMkLst>
        </pc:picChg>
      </pc:sldChg>
      <pc:sldChg chg="addSp modSp add">
        <pc:chgData name="Meredith, Michael" userId="84b9bd2e-6d12-4a0f-ba7f-88d40ff2a1ab" providerId="ADAL" clId="{D7D91E86-C290-4BE1-80B6-DA43F7E73E6B}" dt="2019-10-28T15:05:24.140" v="891" actId="1076"/>
        <pc:sldMkLst>
          <pc:docMk/>
          <pc:sldMk cId="3433979617" sldId="315"/>
        </pc:sldMkLst>
        <pc:spChg chg="mod">
          <ac:chgData name="Meredith, Michael" userId="84b9bd2e-6d12-4a0f-ba7f-88d40ff2a1ab" providerId="ADAL" clId="{D7D91E86-C290-4BE1-80B6-DA43F7E73E6B}" dt="2019-10-28T15:04:33.359" v="878" actId="20577"/>
          <ac:spMkLst>
            <pc:docMk/>
            <pc:sldMk cId="3433979617" sldId="315"/>
            <ac:spMk id="2" creationId="{00000000-0000-0000-0000-000000000000}"/>
          </ac:spMkLst>
        </pc:spChg>
        <pc:picChg chg="add mod">
          <ac:chgData name="Meredith, Michael" userId="84b9bd2e-6d12-4a0f-ba7f-88d40ff2a1ab" providerId="ADAL" clId="{D7D91E86-C290-4BE1-80B6-DA43F7E73E6B}" dt="2019-10-28T15:05:10.656" v="884" actId="1076"/>
          <ac:picMkLst>
            <pc:docMk/>
            <pc:sldMk cId="3433979617" sldId="315"/>
            <ac:picMk id="6" creationId="{C6A24FB1-7040-48D1-B4FA-C7DFF3514EDA}"/>
          </ac:picMkLst>
        </pc:picChg>
        <pc:picChg chg="mod">
          <ac:chgData name="Meredith, Michael" userId="84b9bd2e-6d12-4a0f-ba7f-88d40ff2a1ab" providerId="ADAL" clId="{D7D91E86-C290-4BE1-80B6-DA43F7E73E6B}" dt="2019-10-28T15:05:24.140" v="891" actId="1076"/>
          <ac:picMkLst>
            <pc:docMk/>
            <pc:sldMk cId="3433979617" sldId="315"/>
            <ac:picMk id="1026" creationId="{00000000-0000-0000-0000-000000000000}"/>
          </ac:picMkLst>
        </pc:picChg>
      </pc:sldChg>
      <pc:sldChg chg="addSp delSp modSp add">
        <pc:chgData name="Meredith, Michael" userId="84b9bd2e-6d12-4a0f-ba7f-88d40ff2a1ab" providerId="ADAL" clId="{D7D91E86-C290-4BE1-80B6-DA43F7E73E6B}" dt="2019-10-28T15:15:42.388" v="924" actId="1076"/>
        <pc:sldMkLst>
          <pc:docMk/>
          <pc:sldMk cId="524765525" sldId="316"/>
        </pc:sldMkLst>
        <pc:picChg chg="add del mod">
          <ac:chgData name="Meredith, Michael" userId="84b9bd2e-6d12-4a0f-ba7f-88d40ff2a1ab" providerId="ADAL" clId="{D7D91E86-C290-4BE1-80B6-DA43F7E73E6B}" dt="2019-10-28T15:15:42.388" v="924" actId="1076"/>
          <ac:picMkLst>
            <pc:docMk/>
            <pc:sldMk cId="524765525" sldId="316"/>
            <ac:picMk id="6" creationId="{C6A24FB1-7040-48D1-B4FA-C7DFF3514EDA}"/>
          </ac:picMkLst>
        </pc:picChg>
        <pc:picChg chg="mod">
          <ac:chgData name="Meredith, Michael" userId="84b9bd2e-6d12-4a0f-ba7f-88d40ff2a1ab" providerId="ADAL" clId="{D7D91E86-C290-4BE1-80B6-DA43F7E73E6B}" dt="2019-10-28T15:12:09.116" v="899" actId="1076"/>
          <ac:picMkLst>
            <pc:docMk/>
            <pc:sldMk cId="524765525" sldId="316"/>
            <ac:picMk id="1026" creationId="{00000000-0000-0000-0000-000000000000}"/>
          </ac:picMkLst>
        </pc:picChg>
      </pc:sldChg>
      <pc:sldChg chg="addSp delSp modSp add">
        <pc:chgData name="Meredith, Michael" userId="84b9bd2e-6d12-4a0f-ba7f-88d40ff2a1ab" providerId="ADAL" clId="{D7D91E86-C290-4BE1-80B6-DA43F7E73E6B}" dt="2019-10-28T15:16:02.960" v="927" actId="167"/>
        <pc:sldMkLst>
          <pc:docMk/>
          <pc:sldMk cId="584381494" sldId="317"/>
        </pc:sldMkLst>
        <pc:spChg chg="add mod ord">
          <ac:chgData name="Meredith, Michael" userId="84b9bd2e-6d12-4a0f-ba7f-88d40ff2a1ab" providerId="ADAL" clId="{D7D91E86-C290-4BE1-80B6-DA43F7E73E6B}" dt="2019-10-28T15:13:30.500" v="916" actId="207"/>
          <ac:spMkLst>
            <pc:docMk/>
            <pc:sldMk cId="584381494" sldId="317"/>
            <ac:spMk id="3" creationId="{A35867B0-E557-49CD-AFEF-6380BB85E228}"/>
          </ac:spMkLst>
        </pc:spChg>
        <pc:picChg chg="del">
          <ac:chgData name="Meredith, Michael" userId="84b9bd2e-6d12-4a0f-ba7f-88d40ff2a1ab" providerId="ADAL" clId="{D7D91E86-C290-4BE1-80B6-DA43F7E73E6B}" dt="2019-10-28T15:15:50.003" v="925" actId="478"/>
          <ac:picMkLst>
            <pc:docMk/>
            <pc:sldMk cId="584381494" sldId="317"/>
            <ac:picMk id="6" creationId="{C6A24FB1-7040-48D1-B4FA-C7DFF3514EDA}"/>
          </ac:picMkLst>
        </pc:picChg>
        <pc:picChg chg="add mod">
          <ac:chgData name="Meredith, Michael" userId="84b9bd2e-6d12-4a0f-ba7f-88d40ff2a1ab" providerId="ADAL" clId="{D7D91E86-C290-4BE1-80B6-DA43F7E73E6B}" dt="2019-10-28T15:13:03.533" v="912" actId="1076"/>
          <ac:picMkLst>
            <pc:docMk/>
            <pc:sldMk cId="584381494" sldId="317"/>
            <ac:picMk id="7" creationId="{4FA9B7A4-170D-41D5-88A1-1B8D12240C0A}"/>
          </ac:picMkLst>
        </pc:picChg>
        <pc:picChg chg="add mod">
          <ac:chgData name="Meredith, Michael" userId="84b9bd2e-6d12-4a0f-ba7f-88d40ff2a1ab" providerId="ADAL" clId="{D7D91E86-C290-4BE1-80B6-DA43F7E73E6B}" dt="2019-10-28T15:16:02.960" v="927" actId="167"/>
          <ac:picMkLst>
            <pc:docMk/>
            <pc:sldMk cId="584381494" sldId="317"/>
            <ac:picMk id="8" creationId="{BD3946A9-91F8-4E1D-9D63-651D9DC458BC}"/>
          </ac:picMkLst>
        </pc:picChg>
      </pc:sldChg>
      <pc:sldChg chg="delSp modSp add">
        <pc:chgData name="Meredith, Michael" userId="84b9bd2e-6d12-4a0f-ba7f-88d40ff2a1ab" providerId="ADAL" clId="{D7D91E86-C290-4BE1-80B6-DA43F7E73E6B}" dt="2019-10-28T15:55:58.300" v="960" actId="20577"/>
        <pc:sldMkLst>
          <pc:docMk/>
          <pc:sldMk cId="4046161483" sldId="318"/>
        </pc:sldMkLst>
        <pc:spChg chg="mod">
          <ac:chgData name="Meredith, Michael" userId="84b9bd2e-6d12-4a0f-ba7f-88d40ff2a1ab" providerId="ADAL" clId="{D7D91E86-C290-4BE1-80B6-DA43F7E73E6B}" dt="2019-10-28T15:55:58.300" v="960" actId="20577"/>
          <ac:spMkLst>
            <pc:docMk/>
            <pc:sldMk cId="4046161483" sldId="318"/>
            <ac:spMk id="2" creationId="{00000000-0000-0000-0000-000000000000}"/>
          </ac:spMkLst>
        </pc:spChg>
        <pc:picChg chg="mod">
          <ac:chgData name="Meredith, Michael" userId="84b9bd2e-6d12-4a0f-ba7f-88d40ff2a1ab" providerId="ADAL" clId="{D7D91E86-C290-4BE1-80B6-DA43F7E73E6B}" dt="2019-10-28T15:55:50.936" v="934" actId="1076"/>
          <ac:picMkLst>
            <pc:docMk/>
            <pc:sldMk cId="4046161483" sldId="318"/>
            <ac:picMk id="6" creationId="{C6A24FB1-7040-48D1-B4FA-C7DFF3514EDA}"/>
          </ac:picMkLst>
        </pc:picChg>
        <pc:picChg chg="del">
          <ac:chgData name="Meredith, Michael" userId="84b9bd2e-6d12-4a0f-ba7f-88d40ff2a1ab" providerId="ADAL" clId="{D7D91E86-C290-4BE1-80B6-DA43F7E73E6B}" dt="2019-10-28T15:53:21.359" v="930" actId="478"/>
          <ac:picMkLst>
            <pc:docMk/>
            <pc:sldMk cId="4046161483" sldId="318"/>
            <ac:picMk id="1026" creationId="{00000000-0000-0000-0000-000000000000}"/>
          </ac:picMkLst>
        </pc:picChg>
      </pc:sldChg>
      <pc:sldChg chg="modSp add">
        <pc:chgData name="Meredith, Michael" userId="84b9bd2e-6d12-4a0f-ba7f-88d40ff2a1ab" providerId="ADAL" clId="{D7D91E86-C290-4BE1-80B6-DA43F7E73E6B}" dt="2019-10-28T15:56:48.737" v="996" actId="1076"/>
        <pc:sldMkLst>
          <pc:docMk/>
          <pc:sldMk cId="2323006079" sldId="319"/>
        </pc:sldMkLst>
        <pc:spChg chg="mod">
          <ac:chgData name="Meredith, Michael" userId="84b9bd2e-6d12-4a0f-ba7f-88d40ff2a1ab" providerId="ADAL" clId="{D7D91E86-C290-4BE1-80B6-DA43F7E73E6B}" dt="2019-10-28T15:56:22.766" v="990" actId="20577"/>
          <ac:spMkLst>
            <pc:docMk/>
            <pc:sldMk cId="2323006079" sldId="319"/>
            <ac:spMk id="2" creationId="{00000000-0000-0000-0000-000000000000}"/>
          </ac:spMkLst>
        </pc:spChg>
        <pc:picChg chg="mod">
          <ac:chgData name="Meredith, Michael" userId="84b9bd2e-6d12-4a0f-ba7f-88d40ff2a1ab" providerId="ADAL" clId="{D7D91E86-C290-4BE1-80B6-DA43F7E73E6B}" dt="2019-10-28T15:56:48.737" v="996" actId="1076"/>
          <ac:picMkLst>
            <pc:docMk/>
            <pc:sldMk cId="2323006079" sldId="319"/>
            <ac:picMk id="6" creationId="{C6A24FB1-7040-48D1-B4FA-C7DFF3514EDA}"/>
          </ac:picMkLst>
        </pc:picChg>
      </pc:sldChg>
    </pc:docChg>
  </pc:docChgLst>
  <pc:docChgLst>
    <pc:chgData name="Meredith, Michael" userId="84b9bd2e-6d12-4a0f-ba7f-88d40ff2a1ab" providerId="ADAL" clId="{DD4DFDD0-4949-481F-AFD2-69FFF5391F80}"/>
  </pc:docChgLst>
  <pc:docChgLst>
    <pc:chgData name="Meredith, Michael" userId="84b9bd2e-6d12-4a0f-ba7f-88d40ff2a1ab" providerId="ADAL" clId="{1DE114BC-BFBA-4242-9B31-09BC0EF5B2CA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-1" y="5479145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2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2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70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6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8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40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40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2"/>
            <a:ext cx="762000" cy="365125"/>
          </a:xfrm>
        </p:spPr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-1" y="5479145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2"/>
            <a:ext cx="28956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2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1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996954"/>
            <a:ext cx="8686800" cy="1470025"/>
          </a:xfrm>
        </p:spPr>
        <p:txBody>
          <a:bodyPr>
            <a:noAutofit/>
          </a:bodyPr>
          <a:lstStyle/>
          <a:p>
            <a:r>
              <a:rPr lang="en-GB" sz="6000" dirty="0"/>
              <a:t>Fundamentals of Programming for Computer Science (FoP4CS)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911824"/>
            <a:ext cx="8001000" cy="533400"/>
          </a:xfrm>
        </p:spPr>
        <p:txBody>
          <a:bodyPr/>
          <a:lstStyle/>
          <a:p>
            <a:r>
              <a:rPr lang="en-GB" dirty="0"/>
              <a:t>Dr Michael Meredith</a:t>
            </a:r>
          </a:p>
        </p:txBody>
      </p:sp>
    </p:spTree>
    <p:extLst>
      <p:ext uri="{BB962C8B-B14F-4D97-AF65-F5344CB8AC3E}">
        <p14:creationId xmlns:p14="http://schemas.microsoft.com/office/powerpoint/2010/main" val="61706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Need to include the &lt;vector&gt; header file</a:t>
            </a:r>
          </a:p>
          <a:p>
            <a:r>
              <a:rPr lang="en-GB" dirty="0"/>
              <a:t>Essentially a dynamically-resizing array</a:t>
            </a:r>
          </a:p>
          <a:p>
            <a:pPr lvl="1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5378A1-47DF-400B-B259-B8D440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10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C17354-1E38-4C5D-BD47-112515D9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1680" y="3356992"/>
            <a:ext cx="6171016" cy="2397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37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5378A1-47DF-400B-B259-B8D440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11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3022899-4338-40AB-8C68-EC32FBEA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28747" y="3068960"/>
            <a:ext cx="6119375" cy="3693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CC17354-1E38-4C5D-BD47-112515D9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3" y="1561252"/>
            <a:ext cx="5243617" cy="2875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55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5378A1-47DF-400B-B259-B8D440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12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C17354-1E38-4C5D-BD47-112515D9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561252"/>
            <a:ext cx="3807518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3022899-4338-40AB-8C68-EC32FBEA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74389" y="2492896"/>
            <a:ext cx="7073734" cy="426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B673D7-20A5-428C-87D5-BF830DE0A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354" y="5301208"/>
            <a:ext cx="3032406" cy="12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1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usmdesigns.com/wp-content/uploads/2015/03/wordpress-web-design-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97" t="1236" r="21492" b="-1236"/>
          <a:stretch/>
        </p:blipFill>
        <p:spPr bwMode="auto">
          <a:xfrm>
            <a:off x="6156176" y="5115212"/>
            <a:ext cx="2989276" cy="171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FoP4CS - Key Points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ASCII characters are just a mapping between numbers and symbols</a:t>
            </a:r>
          </a:p>
          <a:p>
            <a:r>
              <a:rPr lang="en-GB" dirty="0"/>
              <a:t>2D arrays are like 1D arrays, expect they have an extra dimension (a grid/matrix of values)</a:t>
            </a:r>
          </a:p>
          <a:p>
            <a:pPr lvl="1"/>
            <a:r>
              <a:rPr lang="en-GB" dirty="0"/>
              <a:t>You can have n-D arrays by simply adding more ‘[]’ parts</a:t>
            </a:r>
          </a:p>
          <a:p>
            <a:r>
              <a:rPr lang="en-GB" dirty="0"/>
              <a:t>Vectors facilitate a run-time resizable collection of items</a:t>
            </a:r>
          </a:p>
          <a:p>
            <a:pPr lvl="1"/>
            <a:r>
              <a:rPr lang="en-GB" dirty="0"/>
              <a:t>Vectors are still typed using &lt;type&gt; after </a:t>
            </a:r>
            <a:r>
              <a:rPr lang="en-GB"/>
              <a:t>their declaration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5378A1-47DF-400B-B259-B8D440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13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0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ASCII aside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5378A1-47DF-400B-B259-B8D440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2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076C2D2-CCF0-4C34-9F8B-8C7F16408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/>
          <a:stretch/>
        </p:blipFill>
        <p:spPr>
          <a:xfrm>
            <a:off x="457200" y="1700808"/>
            <a:ext cx="8229599" cy="50634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5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(more data)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Arrays offer a basic way of collecting together data of the same type</a:t>
            </a:r>
          </a:p>
          <a:p>
            <a:r>
              <a:rPr lang="en-GB" dirty="0"/>
              <a:t>Convenient way of access the data</a:t>
            </a:r>
          </a:p>
          <a:p>
            <a:pPr lvl="1"/>
            <a:r>
              <a:rPr lang="en-GB" dirty="0"/>
              <a:t>No need to a new variable name per item of data</a:t>
            </a:r>
          </a:p>
          <a:p>
            <a:pPr lvl="1"/>
            <a:r>
              <a:rPr lang="en-GB" dirty="0"/>
              <a:t>Often combined with loops to perform operations on</a:t>
            </a:r>
          </a:p>
          <a:p>
            <a:r>
              <a:rPr lang="en-GB" dirty="0"/>
              <a:t>Think of arrays as a number of boxes, where each box can store a piece of data</a:t>
            </a:r>
          </a:p>
          <a:p>
            <a:r>
              <a:rPr lang="en-GB" dirty="0"/>
              <a:t>Individual items within an array are accessed via indexes</a:t>
            </a:r>
          </a:p>
          <a:p>
            <a:pPr lvl="1"/>
            <a:r>
              <a:rPr lang="en-GB" dirty="0"/>
              <a:t>C++ uses zero-based indexing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5378A1-47DF-400B-B259-B8D440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3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4CD66655-6141-48E5-B6C4-B42304E8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5986904"/>
            <a:ext cx="566737" cy="357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194CAE2E-0D63-4F07-9005-D72FD1EEC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5986904"/>
            <a:ext cx="566738" cy="357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1E015677-CE18-4679-AF88-3C4D7C8D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986904"/>
            <a:ext cx="568325" cy="357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9E6CC2B1-D277-4812-A521-6C6A42354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5986904"/>
            <a:ext cx="566737" cy="357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AEE78BAB-1EFD-4332-BCAC-378070EE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5986904"/>
            <a:ext cx="566738" cy="357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9D1E05BC-0324-4244-AD17-1F79C11B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5264592"/>
            <a:ext cx="8143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9106" tIns="79553" rIns="159106" bIns="79553"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GB" altLang="en-US" sz="1800" dirty="0">
                <a:latin typeface="Calibri" panose="020F0502020204030204" pitchFamily="34" charset="0"/>
              </a:rPr>
              <a:t>[0]</a:t>
            </a:r>
          </a:p>
          <a:p>
            <a:pPr algn="r"/>
            <a:r>
              <a:rPr lang="en-GB" altLang="en-US" sz="1800" dirty="0">
                <a:latin typeface="Calibri" panose="020F0502020204030204" pitchFamily="34" charset="0"/>
              </a:rPr>
              <a:t>[1]</a:t>
            </a:r>
          </a:p>
          <a:p>
            <a:pPr algn="r"/>
            <a:r>
              <a:rPr lang="en-GB" altLang="en-US" sz="1800" dirty="0">
                <a:latin typeface="Calibri" panose="020F0502020204030204" pitchFamily="34" charset="0"/>
              </a:rPr>
              <a:t>[2]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04616BE0-D529-491B-8421-F29EC445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639018"/>
            <a:ext cx="34623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9106" tIns="79553" rIns="159106" bIns="79553"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ts val="100"/>
              </a:spcBef>
            </a:pPr>
            <a:r>
              <a:rPr lang="en-GB" altLang="en-US" sz="1800" dirty="0">
                <a:latin typeface="Calibri" panose="020F0502020204030204" pitchFamily="34" charset="0"/>
              </a:rPr>
              <a:t>[0]      [1]      [2]      [3]      [4]</a:t>
            </a:r>
          </a:p>
          <a:p>
            <a:endParaRPr lang="en-GB" altLang="en-US" sz="1800" dirty="0">
              <a:latin typeface="Calibri" panose="020F050202020403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ABE3F514-2BF3-4867-8696-4FFE7B15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267767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B91A7F81-FE92-4EBE-B3DF-F33D3B0D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5267767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F4EF3D65-375C-4CA8-8366-549D3786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5267767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9C85A817-C6CF-4F61-8447-E13F4B4A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8" y="5267767"/>
            <a:ext cx="568325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25004557-DC47-44AE-9470-0FAE52FC7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267767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0E6C4D23-88EE-42C9-93E9-71DBBE84E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25" y="4918938"/>
            <a:ext cx="34623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9106" tIns="79553" rIns="159106" bIns="79553"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ts val="100"/>
              </a:spcBef>
            </a:pPr>
            <a:r>
              <a:rPr lang="en-GB" altLang="en-US" sz="1800" dirty="0">
                <a:latin typeface="Calibri" panose="020F0502020204030204" pitchFamily="34" charset="0"/>
              </a:rPr>
              <a:t>[0]      [1]      [2]      [3]      [4]</a:t>
            </a:r>
          </a:p>
          <a:p>
            <a:endParaRPr lang="en-GB" altLang="en-US" sz="1800" dirty="0">
              <a:latin typeface="Calibri" panose="020F0502020204030204" pitchFamily="34" charset="0"/>
            </a:endParaRPr>
          </a:p>
          <a:p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5DEB1A5A-5570-47C8-AF8F-4DA2F51A7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604317"/>
            <a:ext cx="566737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C5B7EE5E-A4FF-47CB-BFDB-0A42A240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5604317"/>
            <a:ext cx="566738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4132F905-9461-46E1-BB3A-3B3EFA07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5604317"/>
            <a:ext cx="566737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24181A54-28C2-4FDD-8924-777892E2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8" y="5604317"/>
            <a:ext cx="568325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B6ACEE83-14FA-486A-9E6E-DB4D46A3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604317"/>
            <a:ext cx="566738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7AD9F904-349A-4BC6-A91B-E3C0817E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959917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4BD1BEE7-EBE8-4C60-979B-3BE3CE68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5959917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524052FC-E107-4DAE-A832-E7EA338D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5959917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2F27445F-E1C3-4D42-87BD-143384B8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8" y="5959917"/>
            <a:ext cx="568325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87134E82-066B-4049-95A5-A49AF247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959917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89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DE3FAB-4D13-4253-9855-7B95169B319B}"/>
              </a:ext>
            </a:extLst>
          </p:cNvPr>
          <p:cNvSpPr/>
          <p:nvPr/>
        </p:nvSpPr>
        <p:spPr>
          <a:xfrm>
            <a:off x="3202204" y="4702204"/>
            <a:ext cx="2833688" cy="13190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2146C5-5464-4160-9FAA-5C591EAA61DF}"/>
              </a:ext>
            </a:extLst>
          </p:cNvPr>
          <p:cNvSpPr/>
          <p:nvPr/>
        </p:nvSpPr>
        <p:spPr>
          <a:xfrm>
            <a:off x="6031383" y="4702204"/>
            <a:ext cx="2833688" cy="131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D73AE-010A-4576-8181-85734FDB1D00}"/>
              </a:ext>
            </a:extLst>
          </p:cNvPr>
          <p:cNvSpPr/>
          <p:nvPr/>
        </p:nvSpPr>
        <p:spPr>
          <a:xfrm>
            <a:off x="359246" y="4702204"/>
            <a:ext cx="2833688" cy="131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(more data)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A 2D array is unwrapped as a long 1D array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1D index = (</a:t>
            </a:r>
            <a:r>
              <a:rPr lang="en-GB" b="1" dirty="0"/>
              <a:t>stride</a:t>
            </a:r>
            <a:r>
              <a:rPr lang="en-GB" dirty="0"/>
              <a:t> * row) + column</a:t>
            </a:r>
          </a:p>
          <a:p>
            <a:pPr lvl="1"/>
            <a:r>
              <a:rPr lang="en-GB" dirty="0"/>
              <a:t>But the compiler deals with this for us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5378A1-47DF-400B-B259-B8D440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4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9D1E05BC-0324-4244-AD17-1F79C11B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391" y="2573379"/>
            <a:ext cx="8143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9106" tIns="79553" rIns="159106" bIns="79553"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r>
              <a:rPr lang="en-GB" altLang="en-US" sz="1800" dirty="0">
                <a:latin typeface="Calibri" panose="020F0502020204030204" pitchFamily="34" charset="0"/>
              </a:rPr>
              <a:t>[0]</a:t>
            </a:r>
          </a:p>
          <a:p>
            <a:pPr algn="r"/>
            <a:r>
              <a:rPr lang="en-GB" altLang="en-US" sz="1800" dirty="0">
                <a:latin typeface="Calibri" panose="020F0502020204030204" pitchFamily="34" charset="0"/>
              </a:rPr>
              <a:t>[1]</a:t>
            </a:r>
          </a:p>
          <a:p>
            <a:pPr algn="r"/>
            <a:r>
              <a:rPr lang="en-GB" altLang="en-US" sz="1800" dirty="0">
                <a:latin typeface="Calibri" panose="020F0502020204030204" pitchFamily="34" charset="0"/>
              </a:rPr>
              <a:t>[2]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ABE3F514-2BF3-4867-8696-4FFE7B15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703" y="2576554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4</a:t>
            </a: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B91A7F81-FE92-4EBE-B3DF-F33D3B0D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965" y="2576554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3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F4EF3D65-375C-4CA8-8366-549D3786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228" y="2576554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2</a:t>
            </a:r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9C85A817-C6CF-4F61-8447-E13F4B4A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903" y="2576554"/>
            <a:ext cx="568325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</a:t>
            </a:r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25004557-DC47-44AE-9470-0FAE52FC7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165" y="2576554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0</a:t>
            </a:r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0E6C4D23-88EE-42C9-93E9-71DBBE84E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204864"/>
            <a:ext cx="3462338" cy="40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9106" tIns="79553" rIns="159106" bIns="79553"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ts val="100"/>
              </a:spcBef>
            </a:pPr>
            <a:r>
              <a:rPr lang="en-GB" altLang="en-US" sz="1800" dirty="0">
                <a:latin typeface="Calibri" panose="020F0502020204030204" pitchFamily="34" charset="0"/>
              </a:rPr>
              <a:t>[0]      [1]      [2]      [3]      [4]</a:t>
            </a:r>
          </a:p>
          <a:p>
            <a:endParaRPr lang="en-GB" altLang="en-US" sz="1800" dirty="0">
              <a:latin typeface="Calibri" panose="020F0502020204030204" pitchFamily="34" charset="0"/>
            </a:endParaRPr>
          </a:p>
          <a:p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5DEB1A5A-5570-47C8-AF8F-4DA2F51A7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703" y="2913104"/>
            <a:ext cx="566737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9</a:t>
            </a: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C5B7EE5E-A4FF-47CB-BFDB-0A42A240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965" y="2913104"/>
            <a:ext cx="566738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8</a:t>
            </a: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4132F905-9461-46E1-BB3A-3B3EFA07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228" y="2913104"/>
            <a:ext cx="566737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7</a:t>
            </a: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24181A54-28C2-4FDD-8924-777892E2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903" y="2913104"/>
            <a:ext cx="568325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6</a:t>
            </a:r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B6ACEE83-14FA-486A-9E6E-DB4D46A3F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165" y="2913104"/>
            <a:ext cx="566738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5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7AD9F904-349A-4BC6-A91B-E3C0817E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703" y="3268704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14</a:t>
            </a:r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4BD1BEE7-EBE8-4C60-979B-3BE3CE68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965" y="3268704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13</a:t>
            </a: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524052FC-E107-4DAE-A832-E7EA338D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228" y="3268704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12</a:t>
            </a:r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2F27445F-E1C3-4D42-87BD-143384B8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903" y="3268704"/>
            <a:ext cx="568325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11</a:t>
            </a:r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87134E82-066B-4049-95A5-A49AF247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165" y="3268704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10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FCDBBE8F-9C71-4FCC-A00B-F2A299852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47" y="4702204"/>
            <a:ext cx="8505824" cy="42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9106" tIns="79553" rIns="159106" bIns="79553"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sz="1800" dirty="0">
                <a:latin typeface="Calibri" panose="020F0502020204030204" pitchFamily="34" charset="0"/>
              </a:rPr>
              <a:t>	    [0] 			      [1] 			       [2]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DBB290A-87DD-4DB3-AA90-C9D8E65C6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5489534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4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FC7C9827-827E-42E7-81F6-350BE1A0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046" y="5489534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3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B2081248-A710-46E4-BC90-37D6377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09" y="5489534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2</a:t>
            </a:r>
          </a:p>
        </p:txBody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492EE5B0-4192-40FB-9453-0E9CAFA0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84" y="5489534"/>
            <a:ext cx="568325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</a:t>
            </a:r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9BA2D8B7-99EA-484D-B17C-388381AC9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46" y="5489534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0</a:t>
            </a:r>
          </a:p>
        </p:txBody>
      </p:sp>
      <p:sp>
        <p:nvSpPr>
          <p:cNvPr id="57" name="Text Box 26">
            <a:extLst>
              <a:ext uri="{FF2B5EF4-FFF2-40B4-BE49-F238E27FC236}">
                <a16:creationId xmlns:a16="http://schemas.microsoft.com/office/drawing/2014/main" id="{AB127EA6-CA4A-4FC4-BF48-7BBEBCA6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1" y="5094433"/>
            <a:ext cx="3462338" cy="40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9106" tIns="79553" rIns="159106" bIns="79553"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ts val="100"/>
              </a:spcBef>
            </a:pPr>
            <a:r>
              <a:rPr lang="en-GB" altLang="en-US" sz="1800" dirty="0">
                <a:latin typeface="Calibri" panose="020F0502020204030204" pitchFamily="34" charset="0"/>
              </a:rPr>
              <a:t>[0]      [1]      [2]      [3]      [4]</a:t>
            </a:r>
          </a:p>
          <a:p>
            <a:endParaRPr lang="en-GB" altLang="en-US" sz="1800" dirty="0">
              <a:latin typeface="Calibri" panose="020F0502020204030204" pitchFamily="34" charset="0"/>
            </a:endParaRPr>
          </a:p>
          <a:p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49259566-40A7-4106-8430-519FE91FD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059" y="5489534"/>
            <a:ext cx="566737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9</a:t>
            </a:r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9421E3AF-C0B9-4BFD-BB05-A8A3318B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321" y="5489534"/>
            <a:ext cx="566738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8</a:t>
            </a:r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DF34C29F-E04F-4CCB-BBD3-1090FAD6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584" y="5489534"/>
            <a:ext cx="566737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7</a:t>
            </a: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3A1F13A7-A1A3-4DAB-B0F5-E3AF7CEA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259" y="5489534"/>
            <a:ext cx="568325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6</a:t>
            </a:r>
          </a:p>
        </p:txBody>
      </p:sp>
      <p:sp>
        <p:nvSpPr>
          <p:cNvPr id="62" name="Rectangle 31">
            <a:extLst>
              <a:ext uri="{FF2B5EF4-FFF2-40B4-BE49-F238E27FC236}">
                <a16:creationId xmlns:a16="http://schemas.microsoft.com/office/drawing/2014/main" id="{BDE96481-2736-4846-96FE-A6E556B1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521" y="5489534"/>
            <a:ext cx="566738" cy="355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5</a:t>
            </a:r>
          </a:p>
        </p:txBody>
      </p:sp>
      <p:sp>
        <p:nvSpPr>
          <p:cNvPr id="63" name="Rectangle 32">
            <a:extLst>
              <a:ext uri="{FF2B5EF4-FFF2-40B4-BE49-F238E27FC236}">
                <a16:creationId xmlns:a16="http://schemas.microsoft.com/office/drawing/2014/main" id="{71C10000-0D79-43F7-879F-B1DEB7665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34" y="5489534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14</a:t>
            </a:r>
          </a:p>
        </p:txBody>
      </p:sp>
      <p:sp>
        <p:nvSpPr>
          <p:cNvPr id="64" name="Rectangle 33">
            <a:extLst>
              <a:ext uri="{FF2B5EF4-FFF2-40B4-BE49-F238E27FC236}">
                <a16:creationId xmlns:a16="http://schemas.microsoft.com/office/drawing/2014/main" id="{423ABD2C-E455-4FD4-A41A-C159B2489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596" y="5489534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13</a:t>
            </a:r>
          </a:p>
        </p:txBody>
      </p:sp>
      <p:sp>
        <p:nvSpPr>
          <p:cNvPr id="65" name="Rectangle 34">
            <a:extLst>
              <a:ext uri="{FF2B5EF4-FFF2-40B4-BE49-F238E27FC236}">
                <a16:creationId xmlns:a16="http://schemas.microsoft.com/office/drawing/2014/main" id="{C29151BA-94D9-43AF-A74F-168D3F4E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859" y="5489534"/>
            <a:ext cx="566737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12</a:t>
            </a: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4964EEB5-9CB6-458D-92CC-3130F6F0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534" y="5489534"/>
            <a:ext cx="568325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11</a:t>
            </a:r>
          </a:p>
        </p:txBody>
      </p:sp>
      <p:sp>
        <p:nvSpPr>
          <p:cNvPr id="67" name="Rectangle 36">
            <a:extLst>
              <a:ext uri="{FF2B5EF4-FFF2-40B4-BE49-F238E27FC236}">
                <a16:creationId xmlns:a16="http://schemas.microsoft.com/office/drawing/2014/main" id="{E54B9648-5CD6-4844-A0CA-0AF21C28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796" y="5489534"/>
            <a:ext cx="566738" cy="357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GB" altLang="en-US" dirty="0"/>
              <a:t>10</a:t>
            </a:r>
          </a:p>
        </p:txBody>
      </p:sp>
      <p:sp>
        <p:nvSpPr>
          <p:cNvPr id="68" name="Text Box 26">
            <a:extLst>
              <a:ext uri="{FF2B5EF4-FFF2-40B4-BE49-F238E27FC236}">
                <a16:creationId xmlns:a16="http://schemas.microsoft.com/office/drawing/2014/main" id="{5F5A0181-5FD9-405E-9EEB-E128CD0B4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990" y="5094610"/>
            <a:ext cx="3462338" cy="40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9106" tIns="79553" rIns="159106" bIns="79553"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ts val="100"/>
              </a:spcBef>
            </a:pPr>
            <a:r>
              <a:rPr lang="en-GB" altLang="en-US" sz="1800" dirty="0">
                <a:latin typeface="Calibri" panose="020F0502020204030204" pitchFamily="34" charset="0"/>
              </a:rPr>
              <a:t>[0]      [1]      [2]      [3]      [4]</a:t>
            </a:r>
          </a:p>
          <a:p>
            <a:endParaRPr lang="en-GB" altLang="en-US" sz="1800" dirty="0">
              <a:latin typeface="Calibri" panose="020F0502020204030204" pitchFamily="34" charset="0"/>
            </a:endParaRPr>
          </a:p>
          <a:p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69" name="Text Box 26">
            <a:extLst>
              <a:ext uri="{FF2B5EF4-FFF2-40B4-BE49-F238E27FC236}">
                <a16:creationId xmlns:a16="http://schemas.microsoft.com/office/drawing/2014/main" id="{2EB752ED-BE71-4EBC-8B80-3405CDB1C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246" y="5094432"/>
            <a:ext cx="3462338" cy="40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9106" tIns="79553" rIns="159106" bIns="79553"/>
          <a:lstStyle>
            <a:lvl1pPr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 sz="1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ts val="100"/>
              </a:spcBef>
            </a:pPr>
            <a:r>
              <a:rPr lang="en-GB" altLang="en-US" sz="1800" dirty="0">
                <a:latin typeface="Calibri" panose="020F0502020204030204" pitchFamily="34" charset="0"/>
              </a:rPr>
              <a:t>[0]      [1]      [2]      [3]      [4]</a:t>
            </a:r>
          </a:p>
          <a:p>
            <a:endParaRPr lang="en-GB" altLang="en-US" sz="1800" dirty="0">
              <a:latin typeface="Calibri" panose="020F0502020204030204" pitchFamily="34" charset="0"/>
            </a:endParaRPr>
          </a:p>
          <a:p>
            <a:endParaRPr lang="en-GB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0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2D Arrays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64158B0-7A98-4A74-820C-2141D8FA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5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700808"/>
            <a:ext cx="6908303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7322F-DC45-4498-BBF4-BAB4E2416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85" r="24023" b="47291"/>
          <a:stretch/>
        </p:blipFill>
        <p:spPr>
          <a:xfrm>
            <a:off x="2195736" y="5018936"/>
            <a:ext cx="6762744" cy="1656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245141-D20C-4DDE-9B81-8019CEB20D47}"/>
              </a:ext>
            </a:extLst>
          </p:cNvPr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9FAEF-2D9B-4227-9D97-C622D2FBC3C2}"/>
              </a:ext>
            </a:extLst>
          </p:cNvPr>
          <p:cNvSpPr/>
          <p:nvPr/>
        </p:nvSpPr>
        <p:spPr>
          <a:xfrm>
            <a:off x="5364088" y="544522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E5356-9E4D-44B0-9CBC-70569576450B}"/>
              </a:ext>
            </a:extLst>
          </p:cNvPr>
          <p:cNvSpPr/>
          <p:nvPr/>
        </p:nvSpPr>
        <p:spPr>
          <a:xfrm>
            <a:off x="6516216" y="5445224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833743-4F6F-47D2-8762-B6292280790F}"/>
              </a:ext>
            </a:extLst>
          </p:cNvPr>
          <p:cNvSpPr/>
          <p:nvPr/>
        </p:nvSpPr>
        <p:spPr>
          <a:xfrm>
            <a:off x="7668344" y="5445224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24BEFD-7DE5-4FEC-89C0-FDD02D274575}"/>
              </a:ext>
            </a:extLst>
          </p:cNvPr>
          <p:cNvSpPr/>
          <p:nvPr/>
        </p:nvSpPr>
        <p:spPr>
          <a:xfrm>
            <a:off x="4139952" y="568155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C0F14-C969-4F8D-B2F9-55CEDF81368E}"/>
              </a:ext>
            </a:extLst>
          </p:cNvPr>
          <p:cNvSpPr/>
          <p:nvPr/>
        </p:nvSpPr>
        <p:spPr>
          <a:xfrm>
            <a:off x="5364088" y="568155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F80AA-C784-422D-812B-D128E9E9AE6E}"/>
              </a:ext>
            </a:extLst>
          </p:cNvPr>
          <p:cNvSpPr/>
          <p:nvPr/>
        </p:nvSpPr>
        <p:spPr>
          <a:xfrm>
            <a:off x="6516216" y="5681550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E463C8-48DF-4380-91CC-05AB5EE424A5}"/>
              </a:ext>
            </a:extLst>
          </p:cNvPr>
          <p:cNvSpPr/>
          <p:nvPr/>
        </p:nvSpPr>
        <p:spPr>
          <a:xfrm>
            <a:off x="7668344" y="5681550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079D3-C3A0-4A24-9466-3DE4B2ADB271}"/>
              </a:ext>
            </a:extLst>
          </p:cNvPr>
          <p:cNvSpPr/>
          <p:nvPr/>
        </p:nvSpPr>
        <p:spPr>
          <a:xfrm>
            <a:off x="4139952" y="5908815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266DAD-E0A9-482B-B9C6-C32C6467A5B3}"/>
              </a:ext>
            </a:extLst>
          </p:cNvPr>
          <p:cNvSpPr/>
          <p:nvPr/>
        </p:nvSpPr>
        <p:spPr>
          <a:xfrm>
            <a:off x="5364088" y="5908815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4BF595-6667-4ED5-B39F-F335D22C0158}"/>
              </a:ext>
            </a:extLst>
          </p:cNvPr>
          <p:cNvSpPr/>
          <p:nvPr/>
        </p:nvSpPr>
        <p:spPr>
          <a:xfrm>
            <a:off x="6516216" y="5908815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071463-B4F7-44DD-9362-F1C60E5AD5AA}"/>
              </a:ext>
            </a:extLst>
          </p:cNvPr>
          <p:cNvSpPr/>
          <p:nvPr/>
        </p:nvSpPr>
        <p:spPr>
          <a:xfrm>
            <a:off x="7668344" y="5908815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0F2EB-1BD1-46D0-AEBF-F2C861F16C4B}"/>
              </a:ext>
            </a:extLst>
          </p:cNvPr>
          <p:cNvSpPr/>
          <p:nvPr/>
        </p:nvSpPr>
        <p:spPr>
          <a:xfrm>
            <a:off x="4139952" y="6145141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ABA10-92F3-4935-9B94-A2C328FEF8D4}"/>
              </a:ext>
            </a:extLst>
          </p:cNvPr>
          <p:cNvSpPr/>
          <p:nvPr/>
        </p:nvSpPr>
        <p:spPr>
          <a:xfrm>
            <a:off x="5364088" y="6145141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34A120-F2D3-4D7A-9E9A-225199A7EB6A}"/>
              </a:ext>
            </a:extLst>
          </p:cNvPr>
          <p:cNvSpPr/>
          <p:nvPr/>
        </p:nvSpPr>
        <p:spPr>
          <a:xfrm>
            <a:off x="6516216" y="6145141"/>
            <a:ext cx="11521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0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2D Arrays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64158B0-7A98-4A74-820C-2141D8FA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6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A24FB1-7040-48D1-B4FA-C7DFF351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603" y="2204864"/>
            <a:ext cx="7748726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B29171-BFB5-4B65-A5FF-13676D0C1B1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499992" y="2481863"/>
            <a:ext cx="1512168" cy="92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82FC85-4A8A-4EB8-8A94-D11DA9F25A05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292080" y="4941168"/>
            <a:ext cx="2448272" cy="40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52831C-9253-489E-9F5A-650D61C22CF8}"/>
              </a:ext>
            </a:extLst>
          </p:cNvPr>
          <p:cNvSpPr txBox="1"/>
          <p:nvPr/>
        </p:nvSpPr>
        <p:spPr>
          <a:xfrm>
            <a:off x="6012160" y="2020198"/>
            <a:ext cx="302433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your stride (and must be specified when declaring arrays on the stack)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430DC-FBE4-484D-8672-3D8ABBFA78FF}"/>
              </a:ext>
            </a:extLst>
          </p:cNvPr>
          <p:cNvSpPr txBox="1"/>
          <p:nvPr/>
        </p:nvSpPr>
        <p:spPr>
          <a:xfrm>
            <a:off x="6444208" y="5349115"/>
            <a:ext cx="259228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Loop while either the max word length is reached or the null-terminating character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448A7-C24B-4906-BC93-2D8B92A4D0A2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932040" y="3429000"/>
            <a:ext cx="1368152" cy="268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75C93F-2D5C-48D9-B019-CA0DE2348F27}"/>
              </a:ext>
            </a:extLst>
          </p:cNvPr>
          <p:cNvSpPr txBox="1"/>
          <p:nvPr/>
        </p:nvSpPr>
        <p:spPr>
          <a:xfrm>
            <a:off x="6300192" y="3374154"/>
            <a:ext cx="187220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Null-terminating character</a:t>
            </a:r>
          </a:p>
        </p:txBody>
      </p:sp>
    </p:spTree>
    <p:extLst>
      <p:ext uri="{BB962C8B-B14F-4D97-AF65-F5344CB8AC3E}">
        <p14:creationId xmlns:p14="http://schemas.microsoft.com/office/powerpoint/2010/main" val="343397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2D Arrays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64158B0-7A98-4A74-820C-2141D8FA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7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A24FB1-7040-48D1-B4FA-C7DFF351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3241169"/>
            <a:ext cx="4991519" cy="216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39285" y="1700808"/>
            <a:ext cx="4865430" cy="1391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527D0E-AE4A-46DD-8CD8-9FEEBA49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78640" y="4581128"/>
            <a:ext cx="5587072" cy="2037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76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2D Arrays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64158B0-7A98-4A74-820C-2141D8FA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8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4633" y="1844824"/>
            <a:ext cx="6494734" cy="1670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527D0E-AE4A-46DD-8CD8-9FEEBA49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497" y="4270867"/>
            <a:ext cx="8489006" cy="1251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with our arrays (so far)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All our arrays are created on the stack, interleaved with program execution code in memory</a:t>
            </a:r>
          </a:p>
          <a:p>
            <a:r>
              <a:rPr lang="en-GB" dirty="0"/>
              <a:t>They all have fixed sizes, determined at compile-time</a:t>
            </a:r>
          </a:p>
          <a:p>
            <a:r>
              <a:rPr lang="en-GB" dirty="0"/>
              <a:t>What if we simply don’t know how big the array is?</a:t>
            </a:r>
          </a:p>
          <a:p>
            <a:pPr lvl="1"/>
            <a:endParaRPr lang="en-GB" dirty="0"/>
          </a:p>
          <a:p>
            <a:r>
              <a:rPr lang="en-GB" dirty="0"/>
              <a:t>Create an array that is huge and hope it is big enough</a:t>
            </a:r>
          </a:p>
          <a:p>
            <a:pPr lvl="1"/>
            <a:r>
              <a:rPr lang="en-GB" dirty="0"/>
              <a:t>But what happens if it isn’t?</a:t>
            </a:r>
          </a:p>
          <a:p>
            <a:pPr lvl="1"/>
            <a:r>
              <a:rPr lang="en-GB" dirty="0"/>
              <a:t>We’ll quickly run out of stack memory by allocating huge arrays</a:t>
            </a:r>
          </a:p>
          <a:p>
            <a:pPr lvl="1"/>
            <a:endParaRPr lang="en-GB" dirty="0"/>
          </a:p>
          <a:p>
            <a:r>
              <a:rPr lang="en-GB" dirty="0"/>
              <a:t>Vectors offer a suitable alternative (and we’ll learn about heap memory in time)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45378A1-47DF-400B-B259-B8D4402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207175"/>
            <a:ext cx="432048" cy="3600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C6623AC5-E736-42FC-804D-CE08A2C83742}" type="slidenum">
              <a:rPr lang="en-GB" sz="1400" b="1" smtClean="0">
                <a:latin typeface="Arial Black" panose="020B0A04020102020204" pitchFamily="34" charset="0"/>
              </a:rPr>
              <a:pPr algn="ctr"/>
              <a:t>9</a:t>
            </a:fld>
            <a:endParaRPr lang="en-GB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9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TM01790490[[fn=Decatur]]</Template>
  <TotalTime>1331</TotalTime>
  <Words>507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Bodoni MT Condensed</vt:lpstr>
      <vt:lpstr>Calibri</vt:lpstr>
      <vt:lpstr>Comic Sans MS</vt:lpstr>
      <vt:lpstr>Courier New</vt:lpstr>
      <vt:lpstr>Franklin Gothic Book</vt:lpstr>
      <vt:lpstr>Wingdings</vt:lpstr>
      <vt:lpstr>Decatur</vt:lpstr>
      <vt:lpstr>Fundamentals of Programming for Computer Science (FoP4CS)</vt:lpstr>
      <vt:lpstr>An ASCII aside</vt:lpstr>
      <vt:lpstr>Arrays (more data)</vt:lpstr>
      <vt:lpstr>Arrays (more data)</vt:lpstr>
      <vt:lpstr>Declaring 2D Arrays</vt:lpstr>
      <vt:lpstr>Manipulating 2D Arrays</vt:lpstr>
      <vt:lpstr>Manipulating 2D Arrays</vt:lpstr>
      <vt:lpstr>Manipulating 2D Arrays</vt:lpstr>
      <vt:lpstr>The problem with our arrays (so far)</vt:lpstr>
      <vt:lpstr>Vectors</vt:lpstr>
      <vt:lpstr>Vectors</vt:lpstr>
      <vt:lpstr>Vectors</vt:lpstr>
      <vt:lpstr>FoP4CS -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for Computer Science</dc:title>
  <dc:creator>Michael Meredith</dc:creator>
  <cp:lastModifiedBy>Meredith, Michael</cp:lastModifiedBy>
  <cp:revision>50</cp:revision>
  <dcterms:created xsi:type="dcterms:W3CDTF">2017-07-24T11:27:12Z</dcterms:created>
  <dcterms:modified xsi:type="dcterms:W3CDTF">2019-11-04T11:25:02Z</dcterms:modified>
</cp:coreProperties>
</file>