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4C9365-A76E-48A9-8644-16B1C8B9F1A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87459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C9365-A76E-48A9-8644-16B1C8B9F1A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230661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C9365-A76E-48A9-8644-16B1C8B9F1A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12284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C9365-A76E-48A9-8644-16B1C8B9F1A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363822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C9365-A76E-48A9-8644-16B1C8B9F1A3}"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98854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C9365-A76E-48A9-8644-16B1C8B9F1A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16398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4C9365-A76E-48A9-8644-16B1C8B9F1A3}"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66176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4C9365-A76E-48A9-8644-16B1C8B9F1A3}"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16810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C9365-A76E-48A9-8644-16B1C8B9F1A3}"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256008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C9365-A76E-48A9-8644-16B1C8B9F1A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399953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C9365-A76E-48A9-8644-16B1C8B9F1A3}"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AD56-EC5D-4220-82EF-C77F57D66FB3}" type="slidenum">
              <a:rPr lang="en-US" smtClean="0"/>
              <a:t>‹#›</a:t>
            </a:fld>
            <a:endParaRPr lang="en-US"/>
          </a:p>
        </p:txBody>
      </p:sp>
    </p:spTree>
    <p:extLst>
      <p:ext uri="{BB962C8B-B14F-4D97-AF65-F5344CB8AC3E}">
        <p14:creationId xmlns:p14="http://schemas.microsoft.com/office/powerpoint/2010/main" val="388081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C9365-A76E-48A9-8644-16B1C8B9F1A3}" type="datetimeFigureOut">
              <a:rPr lang="en-US" smtClean="0"/>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AD56-EC5D-4220-82EF-C77F57D66FB3}" type="slidenum">
              <a:rPr lang="en-US" smtClean="0"/>
              <a:t>‹#›</a:t>
            </a:fld>
            <a:endParaRPr lang="en-US"/>
          </a:p>
        </p:txBody>
      </p:sp>
    </p:spTree>
    <p:extLst>
      <p:ext uri="{BB962C8B-B14F-4D97-AF65-F5344CB8AC3E}">
        <p14:creationId xmlns:p14="http://schemas.microsoft.com/office/powerpoint/2010/main" val="218636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a:solidFill>
            <a:schemeClr val="accent4">
              <a:lumMod val="60000"/>
              <a:lumOff val="40000"/>
            </a:schemeClr>
          </a:solidFill>
          <a:ln>
            <a:solidFill>
              <a:schemeClr val="tx1"/>
            </a:solidFill>
          </a:ln>
        </p:spPr>
        <p:txBody>
          <a:bodyPr>
            <a:normAutofit/>
          </a:bodyPr>
          <a:lstStyle/>
          <a:p>
            <a:r>
              <a:rPr lang="en-US" sz="3200" b="1" dirty="0" smtClean="0">
                <a:solidFill>
                  <a:srgbClr val="FFFF00"/>
                </a:solidFill>
                <a:effectLst>
                  <a:outerShdw blurRad="38100" dist="38100" dir="2700000" algn="tl">
                    <a:srgbClr val="000000">
                      <a:alpha val="43137"/>
                    </a:srgbClr>
                  </a:outerShdw>
                </a:effectLst>
              </a:rPr>
              <a:t>MAJOR APPROACHES TO THE STUDY OF COMPARATIVE POLITICS</a:t>
            </a:r>
            <a:endParaRPr lang="en-US" sz="3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559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a:solidFill>
            <a:schemeClr val="accent4">
              <a:lumMod val="40000"/>
              <a:lumOff val="60000"/>
            </a:schemeClr>
          </a:solidFill>
          <a:ln>
            <a:solidFill>
              <a:schemeClr val="tx1"/>
            </a:solidFill>
          </a:ln>
        </p:spPr>
        <p:txBody>
          <a:bodyPr>
            <a:normAutofit/>
          </a:bodyPr>
          <a:lstStyle/>
          <a:p>
            <a:pPr algn="l"/>
            <a:r>
              <a:rPr lang="en-US" sz="2400" b="1" dirty="0" smtClean="0">
                <a:solidFill>
                  <a:srgbClr val="FFFF00"/>
                </a:solidFill>
                <a:effectLst>
                  <a:outerShdw blurRad="38100" dist="38100" dir="2700000" algn="tl">
                    <a:srgbClr val="000000">
                      <a:alpha val="43137"/>
                    </a:srgbClr>
                  </a:outerShdw>
                </a:effectLst>
              </a:rPr>
              <a:t>CONCEPT-</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Political investigators use different approaches tools to arrive at greater political understanding. Approaches support in defining the kinds of facts which are relevant. The diversity of approaches are used by political scientists to attack the complexity of political systems and behavior. </a:t>
            </a:r>
            <a:br>
              <a:rPr lang="en-US" sz="2000" dirty="0" smtClean="0"/>
            </a:br>
            <a:r>
              <a:rPr lang="en-US" sz="2000" dirty="0"/>
              <a:t/>
            </a:r>
            <a:br>
              <a:rPr lang="en-US" sz="2000" dirty="0"/>
            </a:br>
            <a:r>
              <a:rPr lang="en-US" sz="2000" dirty="0" smtClean="0"/>
              <a:t>Conventionally, the study of comparative politics is termed as 'comparative government'. It includes the study of political institutions existing in various states .The features, advantages, demerits, similarities and dissimilarities of political institutions were compared. It was an attempt to ascertain the best of political institutions. The focus (Traditional view), continued to remain popular up to the end of the 19th century. In the 20th century, the study of political government underwent revolutionary changes. The traditional focus of the study of politics got substituted by new scope, methodology, concepts, techniques which was known as contemporary view of the study of politics. </a:t>
            </a:r>
            <a:endParaRPr lang="en-US" sz="2000" dirty="0"/>
          </a:p>
        </p:txBody>
      </p:sp>
    </p:spTree>
    <p:extLst>
      <p:ext uri="{BB962C8B-B14F-4D97-AF65-F5344CB8AC3E}">
        <p14:creationId xmlns:p14="http://schemas.microsoft.com/office/powerpoint/2010/main" val="230472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a:solidFill>
            <a:schemeClr val="accent4">
              <a:lumMod val="40000"/>
              <a:lumOff val="60000"/>
            </a:schemeClr>
          </a:solidFill>
          <a:ln>
            <a:solidFill>
              <a:schemeClr val="tx1"/>
            </a:solidFill>
          </a:ln>
        </p:spPr>
        <p:txBody>
          <a:bodyPr>
            <a:normAutofit/>
          </a:bodyPr>
          <a:lstStyle/>
          <a:p>
            <a:pPr algn="l"/>
            <a:r>
              <a:rPr lang="en-US" sz="2000" dirty="0" smtClean="0"/>
              <a:t>Political researchers made great attempts to develop a new science of 'comparative politics'. They espoused comprehensiveness, realism, precision and use of scientific methods as the new goals for the study of comparative politics. This new endeavor is nowadays promoted as 'modern' comparative politics. In the modern assessment, the scope of comparative politics is much wider. It includes the analysis and comparison of the actual behaviour of political structures, formal as well as informal. Researchers believe that these political structures, governmental or non- governmental, directly or indirectly affect the process of politics in all political systems</a:t>
            </a:r>
            <a:br>
              <a:rPr lang="en-US" sz="2000" dirty="0" smtClean="0"/>
            </a:br>
            <a:r>
              <a:rPr lang="en-US" sz="2000" dirty="0"/>
              <a:t/>
            </a:r>
            <a:br>
              <a:rPr lang="en-US" sz="2000" dirty="0"/>
            </a:br>
            <a:r>
              <a:rPr lang="en-US" sz="2000" dirty="0" smtClean="0"/>
              <a:t>Both traditional and modern comparative politics adopt different approaches to its study. Traditional scientists follow narrow and normative approach. It involves descriptive studies with a legal institutional framework and normative prescriptive focus. Whereas modern political scientists follow empirical, analytical studies with a process orientated or behavioural focus and they adopt scientific methodology. It seeks to analyse and compare empirically the actual behaviour of political structure . </a:t>
            </a:r>
            <a:endParaRPr lang="en-US" sz="2000" dirty="0"/>
          </a:p>
        </p:txBody>
      </p:sp>
    </p:spTree>
    <p:extLst>
      <p:ext uri="{BB962C8B-B14F-4D97-AF65-F5344CB8AC3E}">
        <p14:creationId xmlns:p14="http://schemas.microsoft.com/office/powerpoint/2010/main" val="163405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endParaRPr lang="en-US" sz="2000" dirty="0"/>
          </a:p>
        </p:txBody>
      </p:sp>
    </p:spTree>
    <p:extLst>
      <p:ext uri="{BB962C8B-B14F-4D97-AF65-F5344CB8AC3E}">
        <p14:creationId xmlns:p14="http://schemas.microsoft.com/office/powerpoint/2010/main" val="279476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116</Words>
  <Application>Microsoft Office PowerPoint</Application>
  <PresentationFormat>On-screen Show (4:3)</PresentationFormat>
  <Paragraphs>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MAJOR APPROACHES TO THE STUDY OF COMPARATIVE POLITICS</vt:lpstr>
      <vt:lpstr>CONCEPT-   Political investigators use different approaches tools to arrive at greater political understanding. Approaches support in defining the kinds of facts which are relevant. The diversity of approaches are used by political scientists to attack the complexity of political systems and behavior.   Conventionally, the study of comparative politics is termed as 'comparative government'. It includes the study of political institutions existing in various states .The features, advantages, demerits, similarities and dissimilarities of political institutions were compared. It was an attempt to ascertain the best of political institutions. The focus (Traditional view), continued to remain popular up to the end of the 19th century. In the 20th century, the study of political government underwent revolutionary changes. The traditional focus of the study of politics got substituted by new scope, methodology, concepts, techniques which was known as contemporary view of the study of politics. </vt:lpstr>
      <vt:lpstr>Political researchers made great attempts to develop a new science of 'comparative politics'. They espoused comprehensiveness, realism, precision and use of scientific methods as the new goals for the study of comparative politics. This new endeavor is nowadays promoted as 'modern' comparative politics. In the modern assessment, the scope of comparative politics is much wider. It includes the analysis and comparison of the actual behaviour of political structures, formal as well as informal. Researchers believe that these political structures, governmental or non- governmental, directly or indirectly affect the process of politics in all political systems  Both traditional and modern comparative politics adopt different approaches to its study. Traditional scientists follow narrow and normative approach. It involves descriptive studies with a legal institutional framework and normative prescriptive focus. Whereas modern political scientists follow empirical, analytical studies with a process orientated or behavioural focus and they adopt scientific methodology. It seeks to analyse and compare empirically the actual behaviour of political structure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APPROACHES TO THE STUDY OF COMPARATIVE POLITICS</dc:title>
  <dc:creator>PRASUN BANERJEE</dc:creator>
  <cp:lastModifiedBy>PRASUN BANERJEE</cp:lastModifiedBy>
  <cp:revision>2</cp:revision>
  <dcterms:created xsi:type="dcterms:W3CDTF">2021-09-15T06:56:12Z</dcterms:created>
  <dcterms:modified xsi:type="dcterms:W3CDTF">2021-09-15T08:55:29Z</dcterms:modified>
</cp:coreProperties>
</file>