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9913-4F1E-8D4B-BE8C-F09F2C9CE51F}"/>
              </a:ext>
            </a:extLst>
          </p:cNvPr>
          <p:cNvSpPr>
            <a:spLocks noGrp="1"/>
          </p:cNvSpPr>
          <p:nvPr>
            <p:ph type="ctrTitle"/>
          </p:nvPr>
        </p:nvSpPr>
        <p:spPr/>
        <p:txBody>
          <a:bodyPr/>
          <a:lstStyle/>
          <a:p>
            <a:r>
              <a:rPr lang="en-US"/>
              <a:t>Party system in the UK</a:t>
            </a:r>
          </a:p>
        </p:txBody>
      </p:sp>
      <p:sp>
        <p:nvSpPr>
          <p:cNvPr id="3" name="Subtitle 2">
            <a:extLst>
              <a:ext uri="{FF2B5EF4-FFF2-40B4-BE49-F238E27FC236}">
                <a16:creationId xmlns:a16="http://schemas.microsoft.com/office/drawing/2014/main" id="{4BCB637F-328B-FF4F-BBFD-F007DA798813}"/>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60333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5CA7-2FAF-ED44-9321-E3393B44258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7CCF8E6-385D-4846-A04C-F96BC82641DA}"/>
              </a:ext>
            </a:extLst>
          </p:cNvPr>
          <p:cNvSpPr>
            <a:spLocks noGrp="1"/>
          </p:cNvSpPr>
          <p:nvPr>
            <p:ph idx="1"/>
          </p:nvPr>
        </p:nvSpPr>
        <p:spPr/>
        <p:txBody>
          <a:bodyPr/>
          <a:lstStyle/>
          <a:p>
            <a:r>
              <a:rPr lang="en-US"/>
              <a:t>Political parties are the backbone of the British system. Today britain is dominated by two major parties the labour party and the conservative party.  Other parties are the liberal Democrats, the Scottish nationalist party  democratic unionist party.</a:t>
            </a:r>
          </a:p>
          <a:p>
            <a:endParaRPr lang="en-US"/>
          </a:p>
        </p:txBody>
      </p:sp>
    </p:spTree>
    <p:extLst>
      <p:ext uri="{BB962C8B-B14F-4D97-AF65-F5344CB8AC3E}">
        <p14:creationId xmlns:p14="http://schemas.microsoft.com/office/powerpoint/2010/main" val="155560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0B82-5846-144E-927B-7D36A1A62886}"/>
              </a:ext>
            </a:extLst>
          </p:cNvPr>
          <p:cNvSpPr>
            <a:spLocks noGrp="1"/>
          </p:cNvSpPr>
          <p:nvPr>
            <p:ph type="title"/>
          </p:nvPr>
        </p:nvSpPr>
        <p:spPr/>
        <p:txBody>
          <a:bodyPr/>
          <a:lstStyle/>
          <a:p>
            <a:r>
              <a:rPr lang="en-US"/>
              <a:t>Features of the british party system</a:t>
            </a:r>
          </a:p>
        </p:txBody>
      </p:sp>
      <p:sp>
        <p:nvSpPr>
          <p:cNvPr id="3" name="Content Placeholder 2">
            <a:extLst>
              <a:ext uri="{FF2B5EF4-FFF2-40B4-BE49-F238E27FC236}">
                <a16:creationId xmlns:a16="http://schemas.microsoft.com/office/drawing/2014/main" id="{6239FED8-03A7-5141-84D0-C5FCCADCCD03}"/>
              </a:ext>
            </a:extLst>
          </p:cNvPr>
          <p:cNvSpPr>
            <a:spLocks noGrp="1"/>
          </p:cNvSpPr>
          <p:nvPr>
            <p:ph idx="1"/>
          </p:nvPr>
        </p:nvSpPr>
        <p:spPr/>
        <p:txBody>
          <a:bodyPr/>
          <a:lstStyle/>
          <a:p>
            <a:r>
              <a:rPr lang="en-US"/>
              <a:t>The british party system is a two party system, which basically means that there are two parties which are approximately equal in strength. </a:t>
            </a:r>
          </a:p>
          <a:p>
            <a:r>
              <a:rPr lang="en-US"/>
              <a:t>The british political parties are ideological in character. The parties shapes its policies and actions through a particular ideology. The conservative party is liberal in nature and focuses on minimum government, and capitalism whereas the labour party looks at socialism and protecting the interests of the working class.</a:t>
            </a:r>
          </a:p>
          <a:p>
            <a:r>
              <a:rPr lang="en-US"/>
              <a:t>The parties in UK have mass membership.</a:t>
            </a:r>
          </a:p>
        </p:txBody>
      </p:sp>
    </p:spTree>
    <p:extLst>
      <p:ext uri="{BB962C8B-B14F-4D97-AF65-F5344CB8AC3E}">
        <p14:creationId xmlns:p14="http://schemas.microsoft.com/office/powerpoint/2010/main" val="418110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4996-CF5D-5040-8359-3504FAA4C8F6}"/>
              </a:ext>
            </a:extLst>
          </p:cNvPr>
          <p:cNvSpPr>
            <a:spLocks noGrp="1"/>
          </p:cNvSpPr>
          <p:nvPr>
            <p:ph type="title"/>
          </p:nvPr>
        </p:nvSpPr>
        <p:spPr/>
        <p:txBody>
          <a:bodyPr/>
          <a:lstStyle/>
          <a:p>
            <a:r>
              <a:rPr lang="en-US"/>
              <a:t>Features ( cont.)</a:t>
            </a:r>
          </a:p>
        </p:txBody>
      </p:sp>
      <p:sp>
        <p:nvSpPr>
          <p:cNvPr id="3" name="Content Placeholder 2">
            <a:extLst>
              <a:ext uri="{FF2B5EF4-FFF2-40B4-BE49-F238E27FC236}">
                <a16:creationId xmlns:a16="http://schemas.microsoft.com/office/drawing/2014/main" id="{BDFFBCCD-2722-7149-BE6A-9A147363A900}"/>
              </a:ext>
            </a:extLst>
          </p:cNvPr>
          <p:cNvSpPr>
            <a:spLocks noGrp="1"/>
          </p:cNvSpPr>
          <p:nvPr>
            <p:ph idx="1"/>
          </p:nvPr>
        </p:nvSpPr>
        <p:spPr/>
        <p:txBody>
          <a:bodyPr/>
          <a:lstStyle/>
          <a:p>
            <a:r>
              <a:rPr lang="en-US"/>
              <a:t>The parties in britain are highly centralized.  In the UK the local party branches have very little powers, and they don’t have any influence on the national party policy. The party leadership is hence very strong in britain.</a:t>
            </a:r>
          </a:p>
        </p:txBody>
      </p:sp>
    </p:spTree>
    <p:extLst>
      <p:ext uri="{BB962C8B-B14F-4D97-AF65-F5344CB8AC3E}">
        <p14:creationId xmlns:p14="http://schemas.microsoft.com/office/powerpoint/2010/main" val="116140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9E4-0C0A-9443-BFE3-F12D649BD558}"/>
              </a:ext>
            </a:extLst>
          </p:cNvPr>
          <p:cNvSpPr>
            <a:spLocks noGrp="1"/>
          </p:cNvSpPr>
          <p:nvPr>
            <p:ph type="title"/>
          </p:nvPr>
        </p:nvSpPr>
        <p:spPr/>
        <p:txBody>
          <a:bodyPr/>
          <a:lstStyle/>
          <a:p>
            <a:r>
              <a:rPr lang="en-US"/>
              <a:t>Two party system (conclusion)</a:t>
            </a:r>
          </a:p>
        </p:txBody>
      </p:sp>
      <p:sp>
        <p:nvSpPr>
          <p:cNvPr id="3" name="Content Placeholder 2">
            <a:extLst>
              <a:ext uri="{FF2B5EF4-FFF2-40B4-BE49-F238E27FC236}">
                <a16:creationId xmlns:a16="http://schemas.microsoft.com/office/drawing/2014/main" id="{76691A46-1938-6D46-ABC5-313EE362D8AF}"/>
              </a:ext>
            </a:extLst>
          </p:cNvPr>
          <p:cNvSpPr>
            <a:spLocks noGrp="1"/>
          </p:cNvSpPr>
          <p:nvPr>
            <p:ph idx="1"/>
          </p:nvPr>
        </p:nvSpPr>
        <p:spPr/>
        <p:txBody>
          <a:bodyPr/>
          <a:lstStyle/>
          <a:p>
            <a:r>
              <a:rPr lang="en-US"/>
              <a:t>A two party system provides stability to a democratic government.  Due to a two party system a party can have absolute majority in the house of commons. Two party system also provides for unity of policy in the cabinet.</a:t>
            </a:r>
          </a:p>
          <a:p>
            <a:r>
              <a:rPr lang="en-US"/>
              <a:t>However the two party system don’t offer voters wide range of political choice.</a:t>
            </a:r>
          </a:p>
          <a:p>
            <a:r>
              <a:rPr lang="en-US"/>
              <a:t>It also leads to the concentration of enormous powers on the prime minister and the cabinet.</a:t>
            </a:r>
          </a:p>
        </p:txBody>
      </p:sp>
    </p:spTree>
    <p:extLst>
      <p:ext uri="{BB962C8B-B14F-4D97-AF65-F5344CB8AC3E}">
        <p14:creationId xmlns:p14="http://schemas.microsoft.com/office/powerpoint/2010/main" val="250022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4B23-6C14-604C-98AF-13E541E363F2}"/>
              </a:ext>
            </a:extLst>
          </p:cNvPr>
          <p:cNvSpPr>
            <a:spLocks noGrp="1"/>
          </p:cNvSpPr>
          <p:nvPr>
            <p:ph type="title"/>
          </p:nvPr>
        </p:nvSpPr>
        <p:spPr/>
        <p:txBody>
          <a:bodyPr/>
          <a:lstStyle/>
          <a:p>
            <a:r>
              <a:rPr lang="en-US"/>
              <a:t>Functions of the british political parties </a:t>
            </a:r>
          </a:p>
        </p:txBody>
      </p:sp>
      <p:sp>
        <p:nvSpPr>
          <p:cNvPr id="3" name="Content Placeholder 2">
            <a:extLst>
              <a:ext uri="{FF2B5EF4-FFF2-40B4-BE49-F238E27FC236}">
                <a16:creationId xmlns:a16="http://schemas.microsoft.com/office/drawing/2014/main" id="{D9548E95-B92C-B24B-9ED8-40C20AEAC0A8}"/>
              </a:ext>
            </a:extLst>
          </p:cNvPr>
          <p:cNvSpPr>
            <a:spLocks noGrp="1"/>
          </p:cNvSpPr>
          <p:nvPr>
            <p:ph idx="1"/>
          </p:nvPr>
        </p:nvSpPr>
        <p:spPr/>
        <p:txBody>
          <a:bodyPr/>
          <a:lstStyle/>
          <a:p>
            <a:r>
              <a:rPr lang="en-US"/>
              <a:t>The political parties recruit members and arrange meetings.</a:t>
            </a:r>
          </a:p>
          <a:p>
            <a:r>
              <a:rPr lang="en-US"/>
              <a:t>The select candidates for elections and campaigns on behalf of the candidate during elections. The parties have an important role in organizing election campaigns.</a:t>
            </a:r>
          </a:p>
          <a:p>
            <a:r>
              <a:rPr lang="en-US"/>
              <a:t>The parties keep in touch with the opinions of the people and help in policy formulation of the party. </a:t>
            </a:r>
          </a:p>
          <a:p>
            <a:r>
              <a:rPr lang="en-US"/>
              <a:t>One of the functions of the majority party in parliament is to support the cabinet.  The opposition party also plays an important role as it questions the government and keeps the cabinet on alert. </a:t>
            </a:r>
          </a:p>
          <a:p>
            <a:endParaRPr lang="en-US"/>
          </a:p>
        </p:txBody>
      </p:sp>
    </p:spTree>
    <p:extLst>
      <p:ext uri="{BB962C8B-B14F-4D97-AF65-F5344CB8AC3E}">
        <p14:creationId xmlns:p14="http://schemas.microsoft.com/office/powerpoint/2010/main" val="282721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30AB-4799-B045-AF9C-B865EE862E93}"/>
              </a:ext>
            </a:extLst>
          </p:cNvPr>
          <p:cNvSpPr>
            <a:spLocks noGrp="1"/>
          </p:cNvSpPr>
          <p:nvPr>
            <p:ph type="title"/>
          </p:nvPr>
        </p:nvSpPr>
        <p:spPr/>
        <p:txBody>
          <a:bodyPr/>
          <a:lstStyle/>
          <a:p>
            <a:r>
              <a:rPr lang="en-US"/>
              <a:t>Functions (cont.)</a:t>
            </a:r>
          </a:p>
        </p:txBody>
      </p:sp>
      <p:sp>
        <p:nvSpPr>
          <p:cNvPr id="3" name="Content Placeholder 2">
            <a:extLst>
              <a:ext uri="{FF2B5EF4-FFF2-40B4-BE49-F238E27FC236}">
                <a16:creationId xmlns:a16="http://schemas.microsoft.com/office/drawing/2014/main" id="{8BF96145-C4C7-6743-85C5-0DB05FC3DE4F}"/>
              </a:ext>
            </a:extLst>
          </p:cNvPr>
          <p:cNvSpPr>
            <a:spLocks noGrp="1"/>
          </p:cNvSpPr>
          <p:nvPr>
            <p:ph idx="1"/>
          </p:nvPr>
        </p:nvSpPr>
        <p:spPr/>
        <p:txBody>
          <a:bodyPr/>
          <a:lstStyle/>
          <a:p>
            <a:r>
              <a:rPr lang="en-US"/>
              <a:t>The political parties explain political issues through phone, television and radios.</a:t>
            </a:r>
          </a:p>
          <a:p>
            <a:r>
              <a:rPr lang="en-US"/>
              <a:t>The political parties link the electorate with the government.</a:t>
            </a:r>
          </a:p>
          <a:p>
            <a:r>
              <a:rPr lang="en-US"/>
              <a:t>Parties also allow for a strong opposition. Thus parties provide means of peaceful change in government.</a:t>
            </a:r>
          </a:p>
        </p:txBody>
      </p:sp>
    </p:spTree>
    <p:extLst>
      <p:ext uri="{BB962C8B-B14F-4D97-AF65-F5344CB8AC3E}">
        <p14:creationId xmlns:p14="http://schemas.microsoft.com/office/powerpoint/2010/main" val="20299384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Party system in the UK</vt:lpstr>
      <vt:lpstr>Introduction</vt:lpstr>
      <vt:lpstr>Features of the british party system</vt:lpstr>
      <vt:lpstr>Features ( cont.)</vt:lpstr>
      <vt:lpstr>Two party system (conclusion)</vt:lpstr>
      <vt:lpstr>Functions of the british political parties </vt:lpstr>
      <vt:lpstr>Functions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Party system in the UK</dc:title>
  <dc:creator>paromita.jnu@gmail.com</dc:creator>
  <cp:lastModifiedBy>paromita.jnu@gmail.com</cp:lastModifiedBy>
  <cp:revision>1</cp:revision>
  <dcterms:created xsi:type="dcterms:W3CDTF">2020-04-21T05:55:26Z</dcterms:created>
  <dcterms:modified xsi:type="dcterms:W3CDTF">2020-04-21T06:29:41Z</dcterms:modified>
</cp:coreProperties>
</file>