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90"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9C8F-0326-0341-9D15-DCF474C3FBCA}"/>
              </a:ext>
            </a:extLst>
          </p:cNvPr>
          <p:cNvSpPr>
            <a:spLocks noGrp="1"/>
          </p:cNvSpPr>
          <p:nvPr>
            <p:ph type="ctrTitle"/>
          </p:nvPr>
        </p:nvSpPr>
        <p:spPr/>
        <p:txBody>
          <a:bodyPr/>
          <a:lstStyle/>
          <a:p>
            <a:r>
              <a:rPr lang="en-US"/>
              <a:t>Cabinet system in the UK</a:t>
            </a:r>
          </a:p>
        </p:txBody>
      </p:sp>
      <p:sp>
        <p:nvSpPr>
          <p:cNvPr id="3" name="Subtitle 2">
            <a:extLst>
              <a:ext uri="{FF2B5EF4-FFF2-40B4-BE49-F238E27FC236}">
                <a16:creationId xmlns:a16="http://schemas.microsoft.com/office/drawing/2014/main" id="{FFD2B946-34E5-DB4E-87DF-77457402D3A3}"/>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29314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6E89-2DD7-734F-9106-8747187531CF}"/>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39B7916-2D33-8E47-A20B-E43870A2E953}"/>
              </a:ext>
            </a:extLst>
          </p:cNvPr>
          <p:cNvSpPr>
            <a:spLocks noGrp="1"/>
          </p:cNvSpPr>
          <p:nvPr>
            <p:ph idx="1"/>
          </p:nvPr>
        </p:nvSpPr>
        <p:spPr>
          <a:xfrm>
            <a:off x="4631961" y="803186"/>
            <a:ext cx="7390150" cy="6054814"/>
          </a:xfrm>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earliest form of the UK Cabinet was the Privy Council in the 12th Century which advised the monarch. This council changed over time; it got larger and dealt with more administrative matters. The modern Cabinet has its roots in the 17th and 18th centuries when a smaller, more informal committee of advisors to the monarch gained importance.</a:t>
            </a:r>
          </a:p>
          <a:p>
            <a:r>
              <a:rPr lang="en-US" dirty="0"/>
              <a:t>The chairman and the leader of the cabinet is the prime minister who decides on the composition of the cabinet. The cabinet is composed of the party which had a majority of seats in the house of commons. All ministers are collectively responsible to the cabinet.</a:t>
            </a:r>
          </a:p>
          <a:p>
            <a:r>
              <a:rPr lang="en-US" dirty="0"/>
              <a:t>The </a:t>
            </a:r>
            <a:r>
              <a:rPr lang="en-US" dirty="0" err="1"/>
              <a:t>british</a:t>
            </a:r>
            <a:r>
              <a:rPr lang="en-US" dirty="0"/>
              <a:t> cabinet system occupies a pivotal position in the economy of the country, it was described by Lowell as the ‘keystone of the political arch.’ </a:t>
            </a:r>
          </a:p>
        </p:txBody>
      </p:sp>
    </p:spTree>
    <p:extLst>
      <p:ext uri="{BB962C8B-B14F-4D97-AF65-F5344CB8AC3E}">
        <p14:creationId xmlns:p14="http://schemas.microsoft.com/office/powerpoint/2010/main" val="315180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3F28-82FF-E595-E5FC-A899CB11A02B}"/>
              </a:ext>
            </a:extLst>
          </p:cNvPr>
          <p:cNvSpPr>
            <a:spLocks noGrp="1"/>
          </p:cNvSpPr>
          <p:nvPr>
            <p:ph type="title"/>
          </p:nvPr>
        </p:nvSpPr>
        <p:spPr/>
        <p:txBody>
          <a:bodyPr/>
          <a:lstStyle/>
          <a:p>
            <a:r>
              <a:rPr lang="en-IN" dirty="0"/>
              <a:t>POWERS AND FUNCTIONS</a:t>
            </a:r>
            <a:endParaRPr lang="en-US" dirty="0"/>
          </a:p>
        </p:txBody>
      </p:sp>
      <p:sp>
        <p:nvSpPr>
          <p:cNvPr id="3" name="Content Placeholder 2">
            <a:extLst>
              <a:ext uri="{FF2B5EF4-FFF2-40B4-BE49-F238E27FC236}">
                <a16:creationId xmlns:a16="http://schemas.microsoft.com/office/drawing/2014/main" id="{5CAEC343-D9C8-6ACA-CCBF-789C807B3E6B}"/>
              </a:ext>
            </a:extLst>
          </p:cNvPr>
          <p:cNvSpPr>
            <a:spLocks noGrp="1"/>
          </p:cNvSpPr>
          <p:nvPr>
            <p:ph idx="1"/>
          </p:nvPr>
        </p:nvSpPr>
        <p:spPr>
          <a:xfrm>
            <a:off x="4663455" y="0"/>
            <a:ext cx="7328676" cy="6858000"/>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prerogative powers of the Cabinet are not very formally defined, but some of the more important ones are the power to declare war, sign treaties, and act in an emergency to maintain order</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three primary functions that the UK Cabinet plays are decision-making, proposing legislation, and proposing the budget. While the Cabinet is not the only body that can propose legislation, the majority of legislation that Parliament passes is proposed by the Cabinet.</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power given to the ministers and Cabinet as a whole is that of their ability to initiate legislation. The powers of initiating legislation refer to the Cabinet being able to propose new legislation and putting it to parliament to undergo the passage of a bill. As the Cabinet is a body within the executive, they have priority to push for their legislation to be initiated quickly.</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Cabinet also has the power to create secondary legislation. This power is used to add more detail and update primary legislation to reflect current affairs. As such, Primary legislation is legislation passed by parliament that is made into an Act of Parliament, and secondary legislation is when Cabinet makes small changes to these acts.</a:t>
            </a:r>
          </a:p>
          <a:p>
            <a:pPr marL="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058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CB25-878A-2DA3-0B05-279FFA98ED82}"/>
              </a:ext>
            </a:extLst>
          </p:cNvPr>
          <p:cNvSpPr>
            <a:spLocks noGrp="1"/>
          </p:cNvSpPr>
          <p:nvPr>
            <p:ph type="title"/>
          </p:nvPr>
        </p:nvSpPr>
        <p:spPr/>
        <p:txBody>
          <a:bodyPr/>
          <a:lstStyle/>
          <a:p>
            <a:r>
              <a:rPr lang="en-IN" dirty="0"/>
              <a:t>POWERS AND FUNCTIONS</a:t>
            </a:r>
            <a:endParaRPr lang="en-US" dirty="0"/>
          </a:p>
        </p:txBody>
      </p:sp>
      <p:sp>
        <p:nvSpPr>
          <p:cNvPr id="3" name="Content Placeholder 2">
            <a:extLst>
              <a:ext uri="{FF2B5EF4-FFF2-40B4-BE49-F238E27FC236}">
                <a16:creationId xmlns:a16="http://schemas.microsoft.com/office/drawing/2014/main" id="{2F7AA9CA-E2D2-BDFC-3C76-BF5B044257B5}"/>
              </a:ext>
            </a:extLst>
          </p:cNvPr>
          <p:cNvSpPr>
            <a:spLocks noGrp="1"/>
          </p:cNvSpPr>
          <p:nvPr>
            <p:ph idx="1"/>
          </p:nvPr>
        </p:nvSpPr>
        <p:spPr>
          <a:xfrm>
            <a:off x="4661941" y="0"/>
            <a:ext cx="7315200" cy="6730584"/>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Cabinet is a deliberative and policy formulating body. It discusses and decides all sorts of national and international problems and attempts to reach unanimous agreements among members regarding the Government’s policy concerning each. However much the members may disagree among themselves, they must present to Parliament and to the world a united front. If an individual member finds it impossible to agree with the conclusions of the Cabinet, the only course left for him is to resign. The Cabinet does the vital task of coordinating policy and its implementation.</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Cabinet is responsible for the whole  expenditure of the State and for raising necessary revenues to meet it. The annual Budget Statement is excluded from the scope of the Cabinet decisions, but being a matter of political importance, it is always brought before the Cabinet.</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Moreover, the Cabinet can always insist on modifications alter the Budget has been presented to Parliament. The Cabinet can also overthrow a Budget altogether, at the risk of the resignation of the Chancellor of the Exchequer.</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110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9550-3B1E-3D40-8B21-AC76A9A31164}"/>
              </a:ext>
            </a:extLst>
          </p:cNvPr>
          <p:cNvSpPr>
            <a:spLocks noGrp="1"/>
          </p:cNvSpPr>
          <p:nvPr>
            <p:ph type="title"/>
          </p:nvPr>
        </p:nvSpPr>
        <p:spPr/>
        <p:txBody>
          <a:bodyPr/>
          <a:lstStyle/>
          <a:p>
            <a:r>
              <a:rPr lang="en-US"/>
              <a:t>How the cabinet works?</a:t>
            </a:r>
          </a:p>
        </p:txBody>
      </p:sp>
      <p:sp>
        <p:nvSpPr>
          <p:cNvPr id="3" name="Content Placeholder 2">
            <a:extLst>
              <a:ext uri="{FF2B5EF4-FFF2-40B4-BE49-F238E27FC236}">
                <a16:creationId xmlns:a16="http://schemas.microsoft.com/office/drawing/2014/main" id="{93BEE51E-D377-7746-940A-804FE8285606}"/>
              </a:ext>
            </a:extLst>
          </p:cNvPr>
          <p:cNvSpPr>
            <a:spLocks noGrp="1"/>
          </p:cNvSpPr>
          <p:nvPr>
            <p:ph idx="1"/>
          </p:nvPr>
        </p:nvSpPr>
        <p:spPr/>
        <p:txBody>
          <a:bodyPr/>
          <a:lstStyle/>
          <a:p>
            <a:r>
              <a:rPr lang="en-US"/>
              <a:t>The cabinet meets once or twice a week, though special meeting can be called by the prime minister in a  short notice. The meeting take place in the official residence of the Prime Minister. </a:t>
            </a:r>
          </a:p>
          <a:p>
            <a:r>
              <a:rPr lang="en-US"/>
              <a:t>The agenda if the meeting is prepared by the cabinet secretariat. The members of the cabinet express their views, and discussions go on until a general agreement has been reached, though no voting takes place.  The end it is the Prime Minister which takes a decision on the issues.</a:t>
            </a:r>
          </a:p>
        </p:txBody>
      </p:sp>
    </p:spTree>
    <p:extLst>
      <p:ext uri="{BB962C8B-B14F-4D97-AF65-F5344CB8AC3E}">
        <p14:creationId xmlns:p14="http://schemas.microsoft.com/office/powerpoint/2010/main" val="49149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F1DF-3361-094C-BA7C-6E00E1A57E4B}"/>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B8C60D21-0303-2F49-9430-BBDAC187E9AE}"/>
              </a:ext>
            </a:extLst>
          </p:cNvPr>
          <p:cNvSpPr>
            <a:spLocks noGrp="1"/>
          </p:cNvSpPr>
          <p:nvPr>
            <p:ph idx="1"/>
          </p:nvPr>
        </p:nvSpPr>
        <p:spPr/>
        <p:txBody>
          <a:bodyPr/>
          <a:lstStyle/>
          <a:p>
            <a:r>
              <a:rPr lang="en-US"/>
              <a:t>The cabinet is the ‘ real executive,’ though the monarch possess certain powers she cannot exercise them without the advice of the cabinet.</a:t>
            </a:r>
          </a:p>
          <a:p>
            <a:r>
              <a:rPr lang="en-US"/>
              <a:t>The members of the cabinet may sit on either house of parliament, they take part in decisions and answer questions in parliament.</a:t>
            </a:r>
          </a:p>
          <a:p>
            <a:r>
              <a:rPr lang="en-US"/>
              <a:t>Since the cabinet is comprised of the majority party in the house if commons they hold the same political views. They follow the policies consistent with the program of the party.</a:t>
            </a:r>
          </a:p>
          <a:p>
            <a:r>
              <a:rPr lang="en-US"/>
              <a:t>The leadership of the prime minister is an essential aspect if the cabinet. The members of the cabinet are appointed and dismissed by him. </a:t>
            </a:r>
          </a:p>
        </p:txBody>
      </p:sp>
    </p:spTree>
    <p:extLst>
      <p:ext uri="{BB962C8B-B14F-4D97-AF65-F5344CB8AC3E}">
        <p14:creationId xmlns:p14="http://schemas.microsoft.com/office/powerpoint/2010/main" val="328620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038D-335B-B149-B9EC-A6FDF3A5AE2D}"/>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F3273A2A-F183-4C44-9355-8A2472776018}"/>
              </a:ext>
            </a:extLst>
          </p:cNvPr>
          <p:cNvSpPr>
            <a:spLocks noGrp="1"/>
          </p:cNvSpPr>
          <p:nvPr>
            <p:ph idx="1"/>
          </p:nvPr>
        </p:nvSpPr>
        <p:spPr/>
        <p:txBody>
          <a:bodyPr/>
          <a:lstStyle/>
          <a:p>
            <a:r>
              <a:rPr lang="en-US"/>
              <a:t>The prime minister is also the chairman of the cabinet.</a:t>
            </a:r>
          </a:p>
          <a:p>
            <a:r>
              <a:rPr lang="en-US"/>
              <a:t>The ministers are collectively responsible to the cabinet, though a minister can express their own views, the minister has to agree to the collective decision of the cabinet. If a minister is unable to support the decision of the cabinet, the minister resigns. </a:t>
            </a:r>
          </a:p>
        </p:txBody>
      </p:sp>
    </p:spTree>
    <p:extLst>
      <p:ext uri="{BB962C8B-B14F-4D97-AF65-F5344CB8AC3E}">
        <p14:creationId xmlns:p14="http://schemas.microsoft.com/office/powerpoint/2010/main" val="176445014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TotalTime>
  <Words>826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Rockwell</vt:lpstr>
      <vt:lpstr>Wingdings</vt:lpstr>
      <vt:lpstr>Atlas</vt:lpstr>
      <vt:lpstr>Cabinet system in the UK</vt:lpstr>
      <vt:lpstr>Introduction</vt:lpstr>
      <vt:lpstr>POWERS AND FUNCTIONS</vt:lpstr>
      <vt:lpstr>POWERS AND FUNCTIONS</vt:lpstr>
      <vt:lpstr>How the cabinet works?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Cabinet system in the UK</dc:title>
  <dc:creator>paromita.jnu@gmail.com</dc:creator>
  <cp:lastModifiedBy>PC</cp:lastModifiedBy>
  <cp:revision>4</cp:revision>
  <dcterms:created xsi:type="dcterms:W3CDTF">2020-04-16T03:13:18Z</dcterms:created>
  <dcterms:modified xsi:type="dcterms:W3CDTF">2023-05-02T04:39:45Z</dcterms:modified>
</cp:coreProperties>
</file>