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4/14/2020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4/14/2020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4/14/2020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4/14/2020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4/14/2020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4/14/2020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4/14/2020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4/14/2020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39B2-D147-1440-9F05-2C5EF852CE9D}"/>
              </a:ext>
            </a:extLst>
          </p:cNvPr>
          <p:cNvSpPr>
            <a:spLocks noGrp="1"/>
          </p:cNvSpPr>
          <p:nvPr>
            <p:ph type="ctrTitle"/>
          </p:nvPr>
        </p:nvSpPr>
        <p:spPr/>
        <p:txBody>
          <a:bodyPr/>
          <a:lstStyle/>
          <a:p>
            <a:r>
              <a:rPr lang="en-US"/>
              <a:t>Features of the British Constitution </a:t>
            </a:r>
          </a:p>
        </p:txBody>
      </p:sp>
      <p:sp>
        <p:nvSpPr>
          <p:cNvPr id="3" name="Subtitle 2">
            <a:extLst>
              <a:ext uri="{FF2B5EF4-FFF2-40B4-BE49-F238E27FC236}">
                <a16:creationId xmlns:a16="http://schemas.microsoft.com/office/drawing/2014/main" id="{D9EEB1D2-E454-DE4C-B0EB-71A2CBBC0A62}"/>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397724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8DE3-D0E5-DC4E-B272-EEB4CFCBDDAA}"/>
              </a:ext>
            </a:extLst>
          </p:cNvPr>
          <p:cNvSpPr>
            <a:spLocks noGrp="1"/>
          </p:cNvSpPr>
          <p:nvPr>
            <p:ph type="title"/>
          </p:nvPr>
        </p:nvSpPr>
        <p:spPr/>
        <p:txBody>
          <a:bodyPr/>
          <a:lstStyle/>
          <a:p>
            <a:r>
              <a:rPr lang="en-US"/>
              <a:t>Features</a:t>
            </a:r>
          </a:p>
        </p:txBody>
      </p:sp>
      <p:sp>
        <p:nvSpPr>
          <p:cNvPr id="3" name="Content Placeholder 2">
            <a:extLst>
              <a:ext uri="{FF2B5EF4-FFF2-40B4-BE49-F238E27FC236}">
                <a16:creationId xmlns:a16="http://schemas.microsoft.com/office/drawing/2014/main" id="{B1DD45BF-FC2A-7C4F-87DD-502ADFA3CD5E}"/>
              </a:ext>
            </a:extLst>
          </p:cNvPr>
          <p:cNvSpPr>
            <a:spLocks noGrp="1"/>
          </p:cNvSpPr>
          <p:nvPr>
            <p:ph idx="1"/>
          </p:nvPr>
        </p:nvSpPr>
        <p:spPr/>
        <p:txBody>
          <a:bodyPr/>
          <a:lstStyle/>
          <a:p>
            <a:r>
              <a:rPr lang="en-US"/>
              <a:t>The british constitution is not a formal codified document. The body of rules and principles governing the distribution and exercise of government has not been written down in a single documental power.</a:t>
            </a:r>
          </a:p>
          <a:p>
            <a:r>
              <a:rPr lang="en-US"/>
              <a:t>The British constitution is highly flexible, the constitution can be amended in parliament through ordinary law making procedure, ie., through simple majority. Also since the constitution is made of customs, and conventions it can be easily changed with time.</a:t>
            </a:r>
          </a:p>
          <a:p>
            <a:r>
              <a:rPr lang="en-US"/>
              <a:t>The British constitution emphasizes on cabinet government, ie., all executive powers are exercised by the cabinet composed of the leaders of the majority party in the house of commons. Though the cabinet is responsible to parliament.</a:t>
            </a:r>
          </a:p>
          <a:p>
            <a:endParaRPr lang="en-US"/>
          </a:p>
        </p:txBody>
      </p:sp>
    </p:spTree>
    <p:extLst>
      <p:ext uri="{BB962C8B-B14F-4D97-AF65-F5344CB8AC3E}">
        <p14:creationId xmlns:p14="http://schemas.microsoft.com/office/powerpoint/2010/main" val="374986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BE7AE-24F2-924C-A8DC-2156E5F88FDA}"/>
              </a:ext>
            </a:extLst>
          </p:cNvPr>
          <p:cNvSpPr>
            <a:spLocks noGrp="1"/>
          </p:cNvSpPr>
          <p:nvPr>
            <p:ph type="title"/>
          </p:nvPr>
        </p:nvSpPr>
        <p:spPr/>
        <p:txBody>
          <a:bodyPr/>
          <a:lstStyle/>
          <a:p>
            <a:r>
              <a:rPr lang="en-US"/>
              <a:t>Features (cont.)</a:t>
            </a:r>
          </a:p>
        </p:txBody>
      </p:sp>
      <p:sp>
        <p:nvSpPr>
          <p:cNvPr id="3" name="Content Placeholder 2">
            <a:extLst>
              <a:ext uri="{FF2B5EF4-FFF2-40B4-BE49-F238E27FC236}">
                <a16:creationId xmlns:a16="http://schemas.microsoft.com/office/drawing/2014/main" id="{F3D04778-8A33-7A47-8316-27672E141713}"/>
              </a:ext>
            </a:extLst>
          </p:cNvPr>
          <p:cNvSpPr>
            <a:spLocks noGrp="1"/>
          </p:cNvSpPr>
          <p:nvPr>
            <p:ph idx="1"/>
          </p:nvPr>
        </p:nvSpPr>
        <p:spPr/>
        <p:txBody>
          <a:bodyPr/>
          <a:lstStyle/>
          <a:p>
            <a:r>
              <a:rPr lang="en-US"/>
              <a:t>The United kingdom is a unitary state.</a:t>
            </a:r>
          </a:p>
          <a:p>
            <a:r>
              <a:rPr lang="en-US"/>
              <a:t>United Kingdom is based on fusion of powers  ie., the branches of legislature, executive and the judiciary are interlinked.</a:t>
            </a:r>
          </a:p>
          <a:p>
            <a:r>
              <a:rPr lang="en-US"/>
              <a:t>There is the supremacy of parliament in Britain. </a:t>
            </a:r>
          </a:p>
          <a:p>
            <a:pPr marL="0" indent="0">
              <a:buNone/>
            </a:pPr>
            <a:r>
              <a:rPr lang="en-US"/>
              <a:t>* Please add the section of rule of law here the ppt. of which I have uploaded earlier.</a:t>
            </a:r>
          </a:p>
        </p:txBody>
      </p:sp>
    </p:spTree>
    <p:extLst>
      <p:ext uri="{BB962C8B-B14F-4D97-AF65-F5344CB8AC3E}">
        <p14:creationId xmlns:p14="http://schemas.microsoft.com/office/powerpoint/2010/main" val="77308486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Atlas</vt:lpstr>
      <vt:lpstr>Features of the British Constitution </vt:lpstr>
      <vt:lpstr>Features</vt:lpstr>
      <vt:lpstr>Features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of the British Constitution </dc:title>
  <dc:creator>paromita.jnu@gmail.com</dc:creator>
  <cp:lastModifiedBy>paromita.jnu@gmail.com</cp:lastModifiedBy>
  <cp:revision>1</cp:revision>
  <dcterms:created xsi:type="dcterms:W3CDTF">2020-04-14T04:42:07Z</dcterms:created>
  <dcterms:modified xsi:type="dcterms:W3CDTF">2020-04-14T04:56:44Z</dcterms:modified>
</cp:coreProperties>
</file>