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FA22-43A8-A146-8C3F-41A702F22B88}"/>
              </a:ext>
            </a:extLst>
          </p:cNvPr>
          <p:cNvSpPr>
            <a:spLocks noGrp="1"/>
          </p:cNvSpPr>
          <p:nvPr>
            <p:ph type="ctrTitle"/>
          </p:nvPr>
        </p:nvSpPr>
        <p:spPr/>
        <p:txBody>
          <a:bodyPr/>
          <a:lstStyle/>
          <a:p>
            <a:r>
              <a:rPr lang="en-US"/>
              <a:t>Prime Minister of U.K</a:t>
            </a:r>
          </a:p>
        </p:txBody>
      </p:sp>
      <p:sp>
        <p:nvSpPr>
          <p:cNvPr id="3" name="Subtitle 2">
            <a:extLst>
              <a:ext uri="{FF2B5EF4-FFF2-40B4-BE49-F238E27FC236}">
                <a16:creationId xmlns:a16="http://schemas.microsoft.com/office/drawing/2014/main" id="{DD906FA3-C8E6-6943-AB3C-18C6F08F88FB}"/>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00940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1AAC-ECF1-0E46-A54E-B60BBEAFD1E6}"/>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863C9878-BD1C-3D4B-90D9-D0F7F9C7015E}"/>
              </a:ext>
            </a:extLst>
          </p:cNvPr>
          <p:cNvSpPr>
            <a:spLocks noGrp="1"/>
          </p:cNvSpPr>
          <p:nvPr>
            <p:ph idx="1"/>
          </p:nvPr>
        </p:nvSpPr>
        <p:spPr/>
        <p:txBody>
          <a:bodyPr/>
          <a:lstStyle/>
          <a:p>
            <a:r>
              <a:rPr lang="en-US" dirty="0"/>
              <a:t>The </a:t>
            </a:r>
            <a:r>
              <a:rPr lang="en-US" dirty="0" err="1"/>
              <a:t>british</a:t>
            </a:r>
            <a:r>
              <a:rPr lang="en-US" dirty="0"/>
              <a:t> prime minister is the most powerful and important person in the British government. The prime minister is the most important figure in the </a:t>
            </a:r>
            <a:r>
              <a:rPr lang="en-US" dirty="0" err="1"/>
              <a:t>british</a:t>
            </a:r>
            <a:r>
              <a:rPr lang="en-US" dirty="0"/>
              <a:t> constitution and the country. A prime ministerial candidate has to be a member of the house of commons. Secondly a prime minister has to be a leader of a political party. After winning the elections the prime minister is appointed by the monarch. The prime minister is also regarded as primus inter pares or first among equals. </a:t>
            </a:r>
          </a:p>
          <a:p>
            <a:r>
              <a:rPr lang="en-US" dirty="0"/>
              <a:t>The prime minister is generally the leader of the government. The prime minister also appoints all ministers to the cabinet, and also decides which civil servants will hold the most senior positions. </a:t>
            </a:r>
          </a:p>
        </p:txBody>
      </p:sp>
    </p:spTree>
    <p:extLst>
      <p:ext uri="{BB962C8B-B14F-4D97-AF65-F5344CB8AC3E}">
        <p14:creationId xmlns:p14="http://schemas.microsoft.com/office/powerpoint/2010/main" val="107324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EE84-FAA5-5B48-A432-9DB9793AE684}"/>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id="{35D12FB6-114A-C64D-A646-DABBE08B65B4}"/>
              </a:ext>
            </a:extLst>
          </p:cNvPr>
          <p:cNvSpPr>
            <a:spLocks noGrp="1"/>
          </p:cNvSpPr>
          <p:nvPr>
            <p:ph idx="1"/>
          </p:nvPr>
        </p:nvSpPr>
        <p:spPr/>
        <p:txBody>
          <a:bodyPr>
            <a:normAutofit lnSpcReduction="10000"/>
          </a:bodyPr>
          <a:lstStyle/>
          <a:p>
            <a:r>
              <a:rPr lang="en-US" dirty="0"/>
              <a:t>The prime minister appoints all ministers and subsequently promotes, denotes and dismisses them.</a:t>
            </a:r>
          </a:p>
          <a:p>
            <a:r>
              <a:rPr lang="en-US" dirty="0"/>
              <a:t>The prime minister makes the cabinet, chairs the cabinet, and decides the agenda of the cabinet. As the head of the cabinet the prime minister supervises and coordinates the work of different ministers. He also resolves differences between ministers on the cabinet. Hence within the cabinet he occupies a dominant position. The prime minister can also announce the decision of the cabinet without the need for a vote. </a:t>
            </a:r>
          </a:p>
          <a:p>
            <a:r>
              <a:rPr lang="en-US" dirty="0"/>
              <a:t>The prime minister is the principal advisor to the monarch and communicates to the monarch all cabinet decisions. The prime minister also advises the monarch on all appointments and dissolution of parliament. The prime minister hence manages the executive and makes sure policies are implemented by the government. </a:t>
            </a:r>
          </a:p>
        </p:txBody>
      </p:sp>
    </p:spTree>
    <p:extLst>
      <p:ext uri="{BB962C8B-B14F-4D97-AF65-F5344CB8AC3E}">
        <p14:creationId xmlns:p14="http://schemas.microsoft.com/office/powerpoint/2010/main" val="221745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443A-2B44-0141-A3B4-69FB115E5DB4}"/>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id="{52DF9C43-F49E-A847-9DA9-0F8EA6576DCF}"/>
              </a:ext>
            </a:extLst>
          </p:cNvPr>
          <p:cNvSpPr>
            <a:spLocks noGrp="1"/>
          </p:cNvSpPr>
          <p:nvPr>
            <p:ph idx="1"/>
          </p:nvPr>
        </p:nvSpPr>
        <p:spPr/>
        <p:txBody>
          <a:bodyPr/>
          <a:lstStyle/>
          <a:p>
            <a:r>
              <a:rPr lang="en-US" dirty="0"/>
              <a:t>The prime minister is the leader of the majority party in the house of commons and the country. The prime minister is responsible for important policy making decisions in the government. </a:t>
            </a:r>
            <a:r>
              <a:rPr lang="en-US"/>
              <a:t>major </a:t>
            </a:r>
            <a:r>
              <a:rPr lang="en-US" dirty="0"/>
              <a:t>appointments in the UK are made on the advice on the prime minister. The prime minister also appoints members of the UK civil service. </a:t>
            </a:r>
          </a:p>
          <a:p>
            <a:r>
              <a:rPr lang="en-US" dirty="0"/>
              <a:t>The prime minister is also the leader of the parliament, and commands the majority in the house of commons. The prime minister is the chief spokesman of the government. The prime minister also speaks on the most important Bill’s.</a:t>
            </a:r>
          </a:p>
          <a:p>
            <a:r>
              <a:rPr lang="en-US" dirty="0"/>
              <a:t>The prime minister must also represent the country in international law and international relations. </a:t>
            </a:r>
          </a:p>
        </p:txBody>
      </p:sp>
    </p:spTree>
    <p:extLst>
      <p:ext uri="{BB962C8B-B14F-4D97-AF65-F5344CB8AC3E}">
        <p14:creationId xmlns:p14="http://schemas.microsoft.com/office/powerpoint/2010/main" val="313397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E5FC-6BF9-0F47-AC83-106374E4AED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5455089F-202C-1B45-BCEC-F5DD4650FED3}"/>
              </a:ext>
            </a:extLst>
          </p:cNvPr>
          <p:cNvSpPr>
            <a:spLocks noGrp="1"/>
          </p:cNvSpPr>
          <p:nvPr>
            <p:ph idx="1"/>
          </p:nvPr>
        </p:nvSpPr>
        <p:spPr/>
        <p:txBody>
          <a:bodyPr/>
          <a:lstStyle/>
          <a:p>
            <a:r>
              <a:rPr lang="en-US"/>
              <a:t>The prime minister does not possess absolute powers. There are political and administrative constraints over its powers. Hence though the prime minister is bound by duties and powers it has the prestige vested by the constitution. However the prime minister should also be able to maintain cabinet support, and be able to maintain the unity of the party.</a:t>
            </a:r>
          </a:p>
        </p:txBody>
      </p:sp>
    </p:spTree>
    <p:extLst>
      <p:ext uri="{BB962C8B-B14F-4D97-AF65-F5344CB8AC3E}">
        <p14:creationId xmlns:p14="http://schemas.microsoft.com/office/powerpoint/2010/main" val="230911825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Prime Minister of U.K</vt:lpstr>
      <vt:lpstr>Introduction </vt:lpstr>
      <vt:lpstr>Powers and Functions</vt:lpstr>
      <vt:lpstr>Powers and Functions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 Minister of U.K</dc:title>
  <dc:creator>paromita.jnu@gmail.com</dc:creator>
  <cp:lastModifiedBy>paromitachakraborty9@gmail.com</cp:lastModifiedBy>
  <cp:revision>3</cp:revision>
  <dcterms:created xsi:type="dcterms:W3CDTF">2020-04-21T05:14:26Z</dcterms:created>
  <dcterms:modified xsi:type="dcterms:W3CDTF">2023-04-21T04:34:42Z</dcterms:modified>
</cp:coreProperties>
</file>