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javR6AqGb109U0kVqnM4t3nT+e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1025aebd2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1025aebd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025aebd2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025aebd2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6"/>
          <p:cNvGrpSpPr/>
          <p:nvPr/>
        </p:nvGrpSpPr>
        <p:grpSpPr>
          <a:xfrm>
            <a:off x="-329674" y="-59376"/>
            <a:ext cx="12515851" cy="6923798"/>
            <a:chOff x="-329674" y="-51881"/>
            <a:chExt cx="12515851" cy="6923798"/>
          </a:xfrm>
        </p:grpSpPr>
        <p:sp>
          <p:nvSpPr>
            <p:cNvPr id="13" name="Google Shape;13;p6"/>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6"/>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6"/>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6"/>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6"/>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6"/>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6"/>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6"/>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6"/>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6"/>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6"/>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6"/>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6"/>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6"/>
          <p:cNvGrpSpPr/>
          <p:nvPr/>
        </p:nvGrpSpPr>
        <p:grpSpPr>
          <a:xfrm>
            <a:off x="1669293" y="1186483"/>
            <a:ext cx="8848345" cy="4477933"/>
            <a:chOff x="1669293" y="1186483"/>
            <a:chExt cx="8848345" cy="4477933"/>
          </a:xfrm>
        </p:grpSpPr>
        <p:sp>
          <p:nvSpPr>
            <p:cNvPr id="33" name="Google Shape;33;p6"/>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6"/>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lvl1pPr lvl="0" algn="ctr">
              <a:lnSpc>
                <a:spcPct val="80000"/>
              </a:lnSpc>
              <a:spcBef>
                <a:spcPts val="0"/>
              </a:spcBef>
              <a:spcAft>
                <a:spcPts val="0"/>
              </a:spcAft>
              <a:buClr>
                <a:srgbClr val="FFFEFF"/>
              </a:buClr>
              <a:buSzPts val="5400"/>
              <a:buFont typeface="Calibri"/>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lvl1pPr lvl="0" algn="ctr">
              <a:lnSpc>
                <a:spcPct val="100000"/>
              </a:lnSpc>
              <a:spcBef>
                <a:spcPts val="1000"/>
              </a:spcBef>
              <a:spcAft>
                <a:spcPts val="0"/>
              </a:spcAft>
              <a:buSzPts val="1980"/>
              <a:buNone/>
              <a:defRPr b="0" sz="180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p:txBody>
      </p:sp>
      <p:sp>
        <p:nvSpPr>
          <p:cNvPr id="38" name="Google Shape;38;p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0" name="Shape 270"/>
        <p:cNvGrpSpPr/>
        <p:nvPr/>
      </p:nvGrpSpPr>
      <p:grpSpPr>
        <a:xfrm>
          <a:off x="0" y="0"/>
          <a:ext cx="0" cy="0"/>
          <a:chOff x="0" y="0"/>
          <a:chExt cx="0" cy="0"/>
        </a:xfrm>
      </p:grpSpPr>
      <p:grpSp>
        <p:nvGrpSpPr>
          <p:cNvPr id="271" name="Google Shape;271;p15"/>
          <p:cNvGrpSpPr/>
          <p:nvPr/>
        </p:nvGrpSpPr>
        <p:grpSpPr>
          <a:xfrm>
            <a:off x="-417513" y="0"/>
            <a:ext cx="12584114" cy="6853238"/>
            <a:chOff x="-417513" y="0"/>
            <a:chExt cx="12584114" cy="6853238"/>
          </a:xfrm>
        </p:grpSpPr>
        <p:sp>
          <p:nvSpPr>
            <p:cNvPr id="272" name="Google Shape;272;p1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5"/>
          <p:cNvGrpSpPr/>
          <p:nvPr/>
        </p:nvGrpSpPr>
        <p:grpSpPr>
          <a:xfrm>
            <a:off x="800144" y="1699589"/>
            <a:ext cx="3674476" cy="3470421"/>
            <a:chOff x="697883" y="1816768"/>
            <a:chExt cx="3674476" cy="3470421"/>
          </a:xfrm>
        </p:grpSpPr>
        <p:sp>
          <p:nvSpPr>
            <p:cNvPr id="294" name="Google Shape;294;p15"/>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5"/>
          <p:cNvSpPr txBox="1"/>
          <p:nvPr>
            <p:ph type="title"/>
          </p:nvPr>
        </p:nvSpPr>
        <p:spPr>
          <a:xfrm>
            <a:off x="888632" y="2349925"/>
            <a:ext cx="3501196" cy="2456441"/>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15"/>
          <p:cNvSpPr txBox="1"/>
          <p:nvPr>
            <p:ph idx="1" type="body"/>
          </p:nvPr>
        </p:nvSpPr>
        <p:spPr>
          <a:xfrm rot="5400000">
            <a:off x="5618955" y="285747"/>
            <a:ext cx="5257090" cy="6275035"/>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99" name="Google Shape;299;p1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1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1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2" name="Shape 302"/>
        <p:cNvGrpSpPr/>
        <p:nvPr/>
      </p:nvGrpSpPr>
      <p:grpSpPr>
        <a:xfrm>
          <a:off x="0" y="0"/>
          <a:ext cx="0" cy="0"/>
          <a:chOff x="0" y="0"/>
          <a:chExt cx="0" cy="0"/>
        </a:xfrm>
      </p:grpSpPr>
      <p:grpSp>
        <p:nvGrpSpPr>
          <p:cNvPr id="303" name="Google Shape;303;p16"/>
          <p:cNvGrpSpPr/>
          <p:nvPr/>
        </p:nvGrpSpPr>
        <p:grpSpPr>
          <a:xfrm flipH="1">
            <a:off x="0" y="0"/>
            <a:ext cx="12584114" cy="6853238"/>
            <a:chOff x="-417513" y="0"/>
            <a:chExt cx="12584114" cy="6853238"/>
          </a:xfrm>
        </p:grpSpPr>
        <p:sp>
          <p:nvSpPr>
            <p:cNvPr id="304" name="Google Shape;304;p1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6"/>
          <p:cNvGrpSpPr/>
          <p:nvPr/>
        </p:nvGrpSpPr>
        <p:grpSpPr>
          <a:xfrm>
            <a:off x="7718948" y="1699589"/>
            <a:ext cx="3674476" cy="3470421"/>
            <a:chOff x="697883" y="1816768"/>
            <a:chExt cx="3674476" cy="3470421"/>
          </a:xfrm>
        </p:grpSpPr>
        <p:sp>
          <p:nvSpPr>
            <p:cNvPr id="326" name="Google Shape;326;p16"/>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16"/>
          <p:cNvSpPr txBox="1"/>
          <p:nvPr>
            <p:ph type="title"/>
          </p:nvPr>
        </p:nvSpPr>
        <p:spPr>
          <a:xfrm rot="5400000">
            <a:off x="8329814" y="1827549"/>
            <a:ext cx="2456442" cy="3501195"/>
          </a:xfrm>
          <a:prstGeom prst="rect">
            <a:avLst/>
          </a:prstGeom>
          <a:noFill/>
          <a:ln>
            <a:noFill/>
          </a:ln>
        </p:spPr>
        <p:txBody>
          <a:bodyPr anchorCtr="0" anchor="ctr" bIns="228600" lIns="228600" spcFirstLastPara="1" rIns="228600" wrap="square" tIns="228600">
            <a:normAutofit/>
          </a:bodyPr>
          <a:lstStyle>
            <a:lvl1pPr lvl="0" algn="l">
              <a:lnSpc>
                <a:spcPct val="80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0" name="Google Shape;330;p16"/>
          <p:cNvSpPr txBox="1"/>
          <p:nvPr>
            <p:ph idx="1" type="body"/>
          </p:nvPr>
        </p:nvSpPr>
        <p:spPr>
          <a:xfrm rot="5400000">
            <a:off x="1308407" y="292785"/>
            <a:ext cx="5257303" cy="6268622"/>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31" name="Google Shape;331;p1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1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1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grpSp>
        <p:nvGrpSpPr>
          <p:cNvPr id="42" name="Google Shape;42;p7"/>
          <p:cNvGrpSpPr/>
          <p:nvPr/>
        </p:nvGrpSpPr>
        <p:grpSpPr>
          <a:xfrm>
            <a:off x="-417513" y="0"/>
            <a:ext cx="12584114" cy="6853238"/>
            <a:chOff x="-417513" y="0"/>
            <a:chExt cx="12584114" cy="6853238"/>
          </a:xfrm>
        </p:grpSpPr>
        <p:sp>
          <p:nvSpPr>
            <p:cNvPr id="43" name="Google Shape;43;p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7"/>
          <p:cNvGrpSpPr/>
          <p:nvPr/>
        </p:nvGrpSpPr>
        <p:grpSpPr>
          <a:xfrm>
            <a:off x="800144" y="1699589"/>
            <a:ext cx="3674476" cy="3470421"/>
            <a:chOff x="697883" y="1816768"/>
            <a:chExt cx="3674476" cy="3470421"/>
          </a:xfrm>
        </p:grpSpPr>
        <p:sp>
          <p:nvSpPr>
            <p:cNvPr id="65" name="Google Shape;65;p7"/>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70" name="Google Shape;70;p7"/>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grpSp>
        <p:nvGrpSpPr>
          <p:cNvPr id="74" name="Google Shape;74;p8"/>
          <p:cNvGrpSpPr/>
          <p:nvPr/>
        </p:nvGrpSpPr>
        <p:grpSpPr>
          <a:xfrm>
            <a:off x="-329674" y="-59376"/>
            <a:ext cx="12515851" cy="6923798"/>
            <a:chOff x="-329674" y="-51881"/>
            <a:chExt cx="12515851" cy="6923798"/>
          </a:xfrm>
        </p:grpSpPr>
        <p:sp>
          <p:nvSpPr>
            <p:cNvPr id="75" name="Google Shape;75;p8"/>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8"/>
          <p:cNvGrpSpPr/>
          <p:nvPr/>
        </p:nvGrpSpPr>
        <p:grpSpPr>
          <a:xfrm>
            <a:off x="3259545" y="1186483"/>
            <a:ext cx="5666145" cy="4477933"/>
            <a:chOff x="3259545" y="1186483"/>
            <a:chExt cx="5666145" cy="4477933"/>
          </a:xfrm>
        </p:grpSpPr>
        <p:sp>
          <p:nvSpPr>
            <p:cNvPr id="95" name="Google Shape;95;p8"/>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8"/>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4400"/>
              <a:buFont typeface="Calibri"/>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8"/>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980"/>
              <a:buNone/>
              <a:defRPr sz="1800">
                <a:solidFill>
                  <a:srgbClr val="888888"/>
                </a:solidFill>
              </a:defRPr>
            </a:lvl2pPr>
            <a:lvl3pPr indent="-228600" lvl="2" marL="1371600" algn="l">
              <a:lnSpc>
                <a:spcPct val="120000"/>
              </a:lnSpc>
              <a:spcBef>
                <a:spcPts val="500"/>
              </a:spcBef>
              <a:spcAft>
                <a:spcPts val="0"/>
              </a:spcAft>
              <a:buSzPts val="1980"/>
              <a:buNone/>
              <a:defRPr sz="1800">
                <a:solidFill>
                  <a:srgbClr val="888888"/>
                </a:solidFill>
              </a:defRPr>
            </a:lvl3pPr>
            <a:lvl4pPr indent="-228600" lvl="3" marL="1828800" algn="l">
              <a:lnSpc>
                <a:spcPct val="120000"/>
              </a:lnSpc>
              <a:spcBef>
                <a:spcPts val="500"/>
              </a:spcBef>
              <a:spcAft>
                <a:spcPts val="0"/>
              </a:spcAft>
              <a:buSzPts val="1760"/>
              <a:buNone/>
              <a:defRPr sz="1600">
                <a:solidFill>
                  <a:srgbClr val="888888"/>
                </a:solidFill>
              </a:defRPr>
            </a:lvl4pPr>
            <a:lvl5pPr indent="-228600" lvl="4" marL="2286000" algn="l">
              <a:lnSpc>
                <a:spcPct val="120000"/>
              </a:lnSpc>
              <a:spcBef>
                <a:spcPts val="500"/>
              </a:spcBef>
              <a:spcAft>
                <a:spcPts val="0"/>
              </a:spcAft>
              <a:buSzPts val="1760"/>
              <a:buNone/>
              <a:defRPr sz="1600">
                <a:solidFill>
                  <a:srgbClr val="888888"/>
                </a:solidFill>
              </a:defRPr>
            </a:lvl5pPr>
            <a:lvl6pPr indent="-228600" lvl="5" marL="2743200" algn="l">
              <a:lnSpc>
                <a:spcPct val="120000"/>
              </a:lnSpc>
              <a:spcBef>
                <a:spcPts val="500"/>
              </a:spcBef>
              <a:spcAft>
                <a:spcPts val="0"/>
              </a:spcAft>
              <a:buSzPts val="1760"/>
              <a:buNone/>
              <a:defRPr sz="1600">
                <a:solidFill>
                  <a:srgbClr val="888888"/>
                </a:solidFill>
              </a:defRPr>
            </a:lvl6pPr>
            <a:lvl7pPr indent="-228600" lvl="6" marL="3200400" algn="l">
              <a:lnSpc>
                <a:spcPct val="120000"/>
              </a:lnSpc>
              <a:spcBef>
                <a:spcPts val="500"/>
              </a:spcBef>
              <a:spcAft>
                <a:spcPts val="0"/>
              </a:spcAft>
              <a:buSzPts val="1760"/>
              <a:buNone/>
              <a:defRPr sz="1600">
                <a:solidFill>
                  <a:srgbClr val="888888"/>
                </a:solidFill>
              </a:defRPr>
            </a:lvl7pPr>
            <a:lvl8pPr indent="-228600" lvl="7" marL="3657600" algn="l">
              <a:lnSpc>
                <a:spcPct val="120000"/>
              </a:lnSpc>
              <a:spcBef>
                <a:spcPts val="500"/>
              </a:spcBef>
              <a:spcAft>
                <a:spcPts val="0"/>
              </a:spcAft>
              <a:buSzPts val="1760"/>
              <a:buNone/>
              <a:defRPr sz="1600">
                <a:solidFill>
                  <a:srgbClr val="888888"/>
                </a:solidFill>
              </a:defRPr>
            </a:lvl8pPr>
            <a:lvl9pPr indent="-228600" lvl="8" marL="4114800" algn="l">
              <a:lnSpc>
                <a:spcPct val="120000"/>
              </a:lnSpc>
              <a:spcBef>
                <a:spcPts val="500"/>
              </a:spcBef>
              <a:spcAft>
                <a:spcPts val="0"/>
              </a:spcAft>
              <a:buSzPts val="1760"/>
              <a:buNone/>
              <a:defRPr sz="1600">
                <a:solidFill>
                  <a:srgbClr val="888888"/>
                </a:solidFill>
              </a:defRPr>
            </a:lvl9pPr>
          </a:lstStyle>
          <a:p/>
        </p:txBody>
      </p:sp>
      <p:sp>
        <p:nvSpPr>
          <p:cNvPr id="100" name="Google Shape;100;p8"/>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8"/>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grpSp>
        <p:nvGrpSpPr>
          <p:cNvPr id="104" name="Google Shape;104;p9"/>
          <p:cNvGrpSpPr/>
          <p:nvPr/>
        </p:nvGrpSpPr>
        <p:grpSpPr>
          <a:xfrm>
            <a:off x="-417513" y="0"/>
            <a:ext cx="12584114" cy="6853238"/>
            <a:chOff x="-417513" y="0"/>
            <a:chExt cx="12584114" cy="6853238"/>
          </a:xfrm>
        </p:grpSpPr>
        <p:sp>
          <p:nvSpPr>
            <p:cNvPr id="105" name="Google Shape;105;p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9"/>
          <p:cNvGrpSpPr/>
          <p:nvPr/>
        </p:nvGrpSpPr>
        <p:grpSpPr>
          <a:xfrm>
            <a:off x="800144" y="1699589"/>
            <a:ext cx="3674476" cy="3470421"/>
            <a:chOff x="697883" y="1816768"/>
            <a:chExt cx="3674476" cy="3470421"/>
          </a:xfrm>
        </p:grpSpPr>
        <p:sp>
          <p:nvSpPr>
            <p:cNvPr id="127" name="Google Shape;127;p9"/>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9"/>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9"/>
          <p:cNvSpPr txBox="1"/>
          <p:nvPr>
            <p:ph idx="1" type="body"/>
          </p:nvPr>
        </p:nvSpPr>
        <p:spPr>
          <a:xfrm>
            <a:off x="5120878" y="803187"/>
            <a:ext cx="6269591" cy="238265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2" name="Google Shape;132;p9"/>
          <p:cNvSpPr txBox="1"/>
          <p:nvPr>
            <p:ph idx="2" type="body"/>
          </p:nvPr>
        </p:nvSpPr>
        <p:spPr>
          <a:xfrm>
            <a:off x="5118447" y="3672162"/>
            <a:ext cx="6272022" cy="2383586"/>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3" name="Google Shape;133;p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9"/>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6" name="Shape 136"/>
        <p:cNvGrpSpPr/>
        <p:nvPr/>
      </p:nvGrpSpPr>
      <p:grpSpPr>
        <a:xfrm>
          <a:off x="0" y="0"/>
          <a:ext cx="0" cy="0"/>
          <a:chOff x="0" y="0"/>
          <a:chExt cx="0" cy="0"/>
        </a:xfrm>
      </p:grpSpPr>
      <p:grpSp>
        <p:nvGrpSpPr>
          <p:cNvPr id="137" name="Google Shape;137;p10"/>
          <p:cNvGrpSpPr/>
          <p:nvPr/>
        </p:nvGrpSpPr>
        <p:grpSpPr>
          <a:xfrm>
            <a:off x="-417513" y="0"/>
            <a:ext cx="12584114" cy="6853238"/>
            <a:chOff x="-417513" y="0"/>
            <a:chExt cx="12584114" cy="6853238"/>
          </a:xfrm>
        </p:grpSpPr>
        <p:sp>
          <p:nvSpPr>
            <p:cNvPr id="138" name="Google Shape;138;p1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0"/>
          <p:cNvGrpSpPr/>
          <p:nvPr/>
        </p:nvGrpSpPr>
        <p:grpSpPr>
          <a:xfrm>
            <a:off x="800144" y="1699589"/>
            <a:ext cx="3674476" cy="3470421"/>
            <a:chOff x="697883" y="1816768"/>
            <a:chExt cx="3674476" cy="3470421"/>
          </a:xfrm>
        </p:grpSpPr>
        <p:sp>
          <p:nvSpPr>
            <p:cNvPr id="160" name="Google Shape;160;p10"/>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0"/>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0"/>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5" name="Google Shape;165;p10"/>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6" name="Google Shape;166;p10"/>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7" name="Google Shape;167;p10"/>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8" name="Google Shape;168;p1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0"/>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0"/>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grpSp>
        <p:nvGrpSpPr>
          <p:cNvPr id="172" name="Google Shape;172;p11"/>
          <p:cNvGrpSpPr/>
          <p:nvPr/>
        </p:nvGrpSpPr>
        <p:grpSpPr>
          <a:xfrm>
            <a:off x="-417513" y="0"/>
            <a:ext cx="12584114" cy="6853238"/>
            <a:chOff x="-417513" y="0"/>
            <a:chExt cx="12584114" cy="6853238"/>
          </a:xfrm>
        </p:grpSpPr>
        <p:sp>
          <p:nvSpPr>
            <p:cNvPr id="173" name="Google Shape;173;p1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800144" y="1699589"/>
            <a:ext cx="3674476" cy="3470421"/>
            <a:chOff x="697883" y="1816768"/>
            <a:chExt cx="3674476" cy="3470421"/>
          </a:xfrm>
        </p:grpSpPr>
        <p:sp>
          <p:nvSpPr>
            <p:cNvPr id="195" name="Google Shape;195;p1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1"/>
          <p:cNvSpPr txBox="1"/>
          <p:nvPr>
            <p:ph type="title"/>
          </p:nvPr>
        </p:nvSpPr>
        <p:spPr>
          <a:xfrm>
            <a:off x="888632" y="2349925"/>
            <a:ext cx="3501196"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1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1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grpSp>
        <p:nvGrpSpPr>
          <p:cNvPr id="207" name="Google Shape;207;p13"/>
          <p:cNvGrpSpPr/>
          <p:nvPr/>
        </p:nvGrpSpPr>
        <p:grpSpPr>
          <a:xfrm>
            <a:off x="-417513" y="0"/>
            <a:ext cx="12584114" cy="6853238"/>
            <a:chOff x="-417513" y="0"/>
            <a:chExt cx="12584114" cy="6853238"/>
          </a:xfrm>
        </p:grpSpPr>
        <p:sp>
          <p:nvSpPr>
            <p:cNvPr id="208" name="Google Shape;208;p1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3"/>
          <p:cNvGrpSpPr/>
          <p:nvPr/>
        </p:nvGrpSpPr>
        <p:grpSpPr>
          <a:xfrm>
            <a:off x="800144" y="1699589"/>
            <a:ext cx="3674476" cy="3470421"/>
            <a:chOff x="697883" y="1816768"/>
            <a:chExt cx="3674476" cy="3470421"/>
          </a:xfrm>
        </p:grpSpPr>
        <p:sp>
          <p:nvSpPr>
            <p:cNvPr id="230" name="Google Shape;230;p13"/>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3"/>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lvl1pPr lvl="0" algn="ctr">
              <a:lnSpc>
                <a:spcPct val="85000"/>
              </a:lnSpc>
              <a:spcBef>
                <a:spcPts val="0"/>
              </a:spcBef>
              <a:spcAft>
                <a:spcPts val="0"/>
              </a:spcAft>
              <a:buClr>
                <a:srgbClr val="FFFEFF"/>
              </a:buClr>
              <a:buSzPts val="3200"/>
              <a:buFont typeface="Calibri"/>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13"/>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35" name="Google Shape;235;p13"/>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760"/>
              <a:buNone/>
              <a:defRPr sz="16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36" name="Google Shape;236;p1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1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1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9" name="Shape 239"/>
        <p:cNvGrpSpPr/>
        <p:nvPr/>
      </p:nvGrpSpPr>
      <p:grpSpPr>
        <a:xfrm>
          <a:off x="0" y="0"/>
          <a:ext cx="0" cy="0"/>
          <a:chOff x="0" y="0"/>
          <a:chExt cx="0" cy="0"/>
        </a:xfrm>
      </p:grpSpPr>
      <p:grpSp>
        <p:nvGrpSpPr>
          <p:cNvPr id="240" name="Google Shape;240;p14"/>
          <p:cNvGrpSpPr/>
          <p:nvPr/>
        </p:nvGrpSpPr>
        <p:grpSpPr>
          <a:xfrm>
            <a:off x="-329674" y="-59376"/>
            <a:ext cx="12515851" cy="6923798"/>
            <a:chOff x="-329674" y="-51881"/>
            <a:chExt cx="12515851" cy="6923798"/>
          </a:xfrm>
        </p:grpSpPr>
        <p:sp>
          <p:nvSpPr>
            <p:cNvPr id="241" name="Google Shape;241;p14"/>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4"/>
          <p:cNvGrpSpPr/>
          <p:nvPr/>
        </p:nvGrpSpPr>
        <p:grpSpPr>
          <a:xfrm>
            <a:off x="805336" y="1698331"/>
            <a:ext cx="5941540" cy="3470421"/>
            <a:chOff x="805336" y="1698331"/>
            <a:chExt cx="5941540" cy="3470421"/>
          </a:xfrm>
        </p:grpSpPr>
        <p:sp>
          <p:nvSpPr>
            <p:cNvPr id="261" name="Google Shape;261;p14"/>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4"/>
          <p:cNvSpPr/>
          <p:nvPr>
            <p:ph idx="2" type="pic"/>
          </p:nvPr>
        </p:nvSpPr>
        <p:spPr>
          <a:xfrm>
            <a:off x="7543510" y="0"/>
            <a:ext cx="4648490" cy="6858000"/>
          </a:xfrm>
          <a:prstGeom prst="rect">
            <a:avLst/>
          </a:prstGeom>
          <a:solidFill>
            <a:srgbClr val="FEFEFE"/>
          </a:solidFill>
          <a:ln>
            <a:noFill/>
          </a:ln>
        </p:spPr>
      </p:sp>
      <p:sp>
        <p:nvSpPr>
          <p:cNvPr id="265" name="Google Shape;265;p14"/>
          <p:cNvSpPr txBox="1"/>
          <p:nvPr>
            <p:ph type="title"/>
          </p:nvPr>
        </p:nvSpPr>
        <p:spPr>
          <a:xfrm>
            <a:off x="885443" y="2360255"/>
            <a:ext cx="5776646" cy="1178032"/>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3600"/>
              <a:buFont typeface="Calibri"/>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14"/>
          <p:cNvSpPr txBox="1"/>
          <p:nvPr>
            <p:ph idx="1" type="body"/>
          </p:nvPr>
        </p:nvSpPr>
        <p:spPr>
          <a:xfrm>
            <a:off x="885443" y="3545012"/>
            <a:ext cx="5776646" cy="127419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67" name="Google Shape;267;p1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14"/>
          <p:cNvSpPr txBox="1"/>
          <p:nvPr>
            <p:ph idx="11" type="ftr"/>
          </p:nvPr>
        </p:nvSpPr>
        <p:spPr>
          <a:xfrm>
            <a:off x="804672" y="6227064"/>
            <a:ext cx="5942203"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14"/>
          <p:cNvSpPr txBox="1"/>
          <p:nvPr>
            <p:ph idx="12" type="sldNum"/>
          </p:nvPr>
        </p:nvSpPr>
        <p:spPr>
          <a:xfrm>
            <a:off x="5828377"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 name="Google Shape;10;p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Rockwell"/>
                <a:ea typeface="Rockwell"/>
                <a:cs typeface="Rockwell"/>
                <a:sym typeface="Rockwell"/>
              </a:defRPr>
            </a:lvl1pPr>
            <a:lvl2pPr indent="0" lvl="1" marL="0" marR="0" rtl="0" algn="r">
              <a:spcBef>
                <a:spcPts val="0"/>
              </a:spcBef>
              <a:buNone/>
              <a:defRPr b="0" i="0" sz="1000" u="none" cap="none" strike="noStrike">
                <a:solidFill>
                  <a:srgbClr val="888888"/>
                </a:solidFill>
                <a:latin typeface="Rockwell"/>
                <a:ea typeface="Rockwell"/>
                <a:cs typeface="Rockwell"/>
                <a:sym typeface="Rockwell"/>
              </a:defRPr>
            </a:lvl2pPr>
            <a:lvl3pPr indent="0" lvl="2" marL="0" marR="0" rtl="0" algn="r">
              <a:spcBef>
                <a:spcPts val="0"/>
              </a:spcBef>
              <a:buNone/>
              <a:defRPr b="0" i="0" sz="1000" u="none" cap="none" strike="noStrike">
                <a:solidFill>
                  <a:srgbClr val="888888"/>
                </a:solidFill>
                <a:latin typeface="Rockwell"/>
                <a:ea typeface="Rockwell"/>
                <a:cs typeface="Rockwell"/>
                <a:sym typeface="Rockwell"/>
              </a:defRPr>
            </a:lvl3pPr>
            <a:lvl4pPr indent="0" lvl="3" marL="0" marR="0" rtl="0" algn="r">
              <a:spcBef>
                <a:spcPts val="0"/>
              </a:spcBef>
              <a:buNone/>
              <a:defRPr b="0" i="0" sz="1000" u="none" cap="none" strike="noStrike">
                <a:solidFill>
                  <a:srgbClr val="888888"/>
                </a:solidFill>
                <a:latin typeface="Rockwell"/>
                <a:ea typeface="Rockwell"/>
                <a:cs typeface="Rockwell"/>
                <a:sym typeface="Rockwell"/>
              </a:defRPr>
            </a:lvl4pPr>
            <a:lvl5pPr indent="0" lvl="4" marL="0" marR="0" rtl="0" algn="r">
              <a:spcBef>
                <a:spcPts val="0"/>
              </a:spcBef>
              <a:buNone/>
              <a:defRPr b="0" i="0" sz="1000" u="none" cap="none" strike="noStrike">
                <a:solidFill>
                  <a:srgbClr val="888888"/>
                </a:solidFill>
                <a:latin typeface="Rockwell"/>
                <a:ea typeface="Rockwell"/>
                <a:cs typeface="Rockwell"/>
                <a:sym typeface="Rockwell"/>
              </a:defRPr>
            </a:lvl5pPr>
            <a:lvl6pPr indent="0" lvl="5" marL="0" marR="0" rtl="0" algn="r">
              <a:spcBef>
                <a:spcPts val="0"/>
              </a:spcBef>
              <a:buNone/>
              <a:defRPr b="0" i="0" sz="1000" u="none" cap="none" strike="noStrike">
                <a:solidFill>
                  <a:srgbClr val="888888"/>
                </a:solidFill>
                <a:latin typeface="Rockwell"/>
                <a:ea typeface="Rockwell"/>
                <a:cs typeface="Rockwell"/>
                <a:sym typeface="Rockwell"/>
              </a:defRPr>
            </a:lvl6pPr>
            <a:lvl7pPr indent="0" lvl="6" marL="0" marR="0" rtl="0" algn="r">
              <a:spcBef>
                <a:spcPts val="0"/>
              </a:spcBef>
              <a:buNone/>
              <a:defRPr b="0" i="0" sz="1000" u="none" cap="none" strike="noStrike">
                <a:solidFill>
                  <a:srgbClr val="888888"/>
                </a:solidFill>
                <a:latin typeface="Rockwell"/>
                <a:ea typeface="Rockwell"/>
                <a:cs typeface="Rockwell"/>
                <a:sym typeface="Rockwell"/>
              </a:defRPr>
            </a:lvl7pPr>
            <a:lvl8pPr indent="0" lvl="7" marL="0" marR="0" rtl="0" algn="r">
              <a:spcBef>
                <a:spcPts val="0"/>
              </a:spcBef>
              <a:buNone/>
              <a:defRPr b="0" i="0" sz="1000" u="none" cap="none" strike="noStrike">
                <a:solidFill>
                  <a:srgbClr val="888888"/>
                </a:solidFill>
                <a:latin typeface="Rockwell"/>
                <a:ea typeface="Rockwell"/>
                <a:cs typeface="Rockwell"/>
                <a:sym typeface="Rockwell"/>
              </a:defRPr>
            </a:lvl8pPr>
            <a:lvl9pPr indent="0" lvl="8" marL="0" marR="0" rtl="0" algn="r">
              <a:spcBef>
                <a:spcPts val="0"/>
              </a:spcBef>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5400"/>
              <a:buFont typeface="Calibri"/>
              <a:buNone/>
            </a:pPr>
            <a:r>
              <a:rPr lang="en-US"/>
              <a:t>The Crown</a:t>
            </a:r>
            <a:endParaRPr/>
          </a:p>
        </p:txBody>
      </p:sp>
      <p:sp>
        <p:nvSpPr>
          <p:cNvPr id="339" name="Google Shape;339;p1"/>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p>
            <a:pPr indent="0" lvl="0" marL="0" rtl="0" algn="ctr">
              <a:lnSpc>
                <a:spcPct val="100000"/>
              </a:lnSpc>
              <a:spcBef>
                <a:spcPts val="0"/>
              </a:spcBef>
              <a:spcAft>
                <a:spcPts val="0"/>
              </a:spcAft>
              <a:buSzPts val="1980"/>
              <a:buNone/>
            </a:pPr>
            <a:r>
              <a:rPr lang="en-US"/>
              <a:t>Dr. Paromita Chakraborty, Surendranath College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Role and functions of the monarchy </a:t>
            </a:r>
            <a:endParaRPr/>
          </a:p>
        </p:txBody>
      </p:sp>
      <p:sp>
        <p:nvSpPr>
          <p:cNvPr id="345" name="Google Shape;345;p2"/>
          <p:cNvSpPr txBox="1"/>
          <p:nvPr>
            <p:ph idx="1" type="body"/>
          </p:nvPr>
        </p:nvSpPr>
        <p:spPr>
          <a:xfrm>
            <a:off x="5325350" y="0"/>
            <a:ext cx="6075000" cy="6858000"/>
          </a:xfrm>
          <a:prstGeom prst="rect">
            <a:avLst/>
          </a:prstGeom>
          <a:noFill/>
          <a:ln>
            <a:noFill/>
          </a:ln>
        </p:spPr>
        <p:txBody>
          <a:bodyPr anchorCtr="0" anchor="ctr" bIns="45700" lIns="91425" spcFirstLastPara="1" rIns="91425" wrap="square" tIns="45700">
            <a:normAutofit fontScale="70000" lnSpcReduction="10000"/>
          </a:bodyPr>
          <a:lstStyle/>
          <a:p>
            <a:pPr indent="-223361" lvl="0" marL="228600" rtl="0" algn="l">
              <a:lnSpc>
                <a:spcPct val="120000"/>
              </a:lnSpc>
              <a:spcBef>
                <a:spcPts val="0"/>
              </a:spcBef>
              <a:spcAft>
                <a:spcPts val="0"/>
              </a:spcAft>
              <a:buSzPct val="107763"/>
              <a:buChar char="▪"/>
            </a:pPr>
            <a:r>
              <a:rPr lang="en-US" sz="2318"/>
              <a:t>The crown is another way of referring to the monarchy in England. The crown is an oldest part of the system of government in the country.</a:t>
            </a:r>
            <a:endParaRPr sz="2318"/>
          </a:p>
          <a:p>
            <a:pPr indent="-223361" lvl="0" marL="228600" rtl="0" algn="l">
              <a:lnSpc>
                <a:spcPct val="120000"/>
              </a:lnSpc>
              <a:spcBef>
                <a:spcPts val="1000"/>
              </a:spcBef>
              <a:spcAft>
                <a:spcPts val="0"/>
              </a:spcAft>
              <a:buSzPct val="106499"/>
              <a:buChar char="▪"/>
            </a:pPr>
            <a:r>
              <a:rPr lang="en-US" sz="2346">
                <a:solidFill>
                  <a:srgbClr val="222222"/>
                </a:solidFill>
                <a:highlight>
                  <a:srgbClr val="FFFFFF"/>
                </a:highlight>
                <a:latin typeface="Times New Roman"/>
                <a:ea typeface="Times New Roman"/>
                <a:cs typeface="Times New Roman"/>
                <a:sym typeface="Times New Roman"/>
              </a:rPr>
              <a:t>T</a:t>
            </a:r>
            <a:r>
              <a:rPr lang="en-US" sz="2346">
                <a:highlight>
                  <a:srgbClr val="FFFFFF"/>
                </a:highlight>
                <a:latin typeface="Times New Roman"/>
                <a:ea typeface="Times New Roman"/>
                <a:cs typeface="Times New Roman"/>
                <a:sym typeface="Times New Roman"/>
              </a:rPr>
              <a:t>he powers of the Crown in British are those which belong to the office of the King are never exercised by the Monarch himself. They are exercised in the King’s name by Ministers who derive their authority from Parliament and are responsible to Parliament for the use they make of these powers.</a:t>
            </a:r>
            <a:r>
              <a:rPr lang="en-US" sz="2346">
                <a:solidFill>
                  <a:srgbClr val="222222"/>
                </a:solidFill>
                <a:highlight>
                  <a:srgbClr val="FFFFFF"/>
                </a:highlight>
                <a:latin typeface="Times New Roman"/>
                <a:ea typeface="Times New Roman"/>
                <a:cs typeface="Times New Roman"/>
                <a:sym typeface="Times New Roman"/>
              </a:rPr>
              <a:t> </a:t>
            </a:r>
            <a:endParaRPr sz="2346">
              <a:solidFill>
                <a:srgbClr val="222222"/>
              </a:solidFill>
              <a:highlight>
                <a:srgbClr val="FFFFFF"/>
              </a:highlight>
              <a:latin typeface="Times New Roman"/>
              <a:ea typeface="Times New Roman"/>
              <a:cs typeface="Times New Roman"/>
              <a:sym typeface="Times New Roman"/>
            </a:endParaRPr>
          </a:p>
          <a:p>
            <a:pPr indent="-223361" lvl="0" marL="228600" rtl="0" algn="l">
              <a:lnSpc>
                <a:spcPct val="120000"/>
              </a:lnSpc>
              <a:spcBef>
                <a:spcPts val="1000"/>
              </a:spcBef>
              <a:spcAft>
                <a:spcPts val="0"/>
              </a:spcAft>
              <a:buSzPct val="107763"/>
              <a:buChar char="▪"/>
            </a:pPr>
            <a:r>
              <a:rPr lang="en-US" sz="2318"/>
              <a:t>The British monarchy is known as a constitutional monarchy. This means that while the sovereign is the head of the state the ability to pass legislation rests on the parliament. hence the monarch is constitutionally obligated to follow the government’s advice.</a:t>
            </a:r>
            <a:endParaRPr sz="2318"/>
          </a:p>
          <a:p>
            <a:pPr indent="-223361" lvl="0" marL="228600" rtl="0" algn="l">
              <a:lnSpc>
                <a:spcPct val="120000"/>
              </a:lnSpc>
              <a:spcBef>
                <a:spcPts val="1000"/>
              </a:spcBef>
              <a:spcAft>
                <a:spcPts val="0"/>
              </a:spcAft>
              <a:buSzPct val="107763"/>
              <a:buChar char="▪"/>
            </a:pPr>
            <a:r>
              <a:rPr lang="en-US" sz="2318"/>
              <a:t>The monarch opens the new parliament and conducts state visits. The Monarch appoints the prime minister. The monarch invites the leader of the majority party to be the prime minister. This action of the monarch is bound by convention. The monarch also appoints senior judges on the advice of the prime minister</a:t>
            </a:r>
            <a:endParaRPr sz="2318"/>
          </a:p>
          <a:p>
            <a:pPr indent="-112299" lvl="0" marL="228600" rtl="0" algn="l">
              <a:lnSpc>
                <a:spcPct val="120000"/>
              </a:lnSpc>
              <a:spcBef>
                <a:spcPts val="1000"/>
              </a:spcBef>
              <a:spcAft>
                <a:spcPts val="0"/>
              </a:spcAft>
              <a:buSzPct val="85397"/>
              <a:buNone/>
            </a:pPr>
            <a:r>
              <a:t/>
            </a:r>
            <a:endParaRPr sz="2318"/>
          </a:p>
          <a:p>
            <a:pPr indent="-112299" lvl="0" marL="228600" rtl="0" algn="l">
              <a:lnSpc>
                <a:spcPct val="120000"/>
              </a:lnSpc>
              <a:spcBef>
                <a:spcPts val="1000"/>
              </a:spcBef>
              <a:spcAft>
                <a:spcPts val="0"/>
              </a:spcAft>
              <a:buSzPct val="109999"/>
              <a:buNone/>
            </a:pPr>
            <a:r>
              <a:t/>
            </a:r>
            <a:endParaRPr/>
          </a:p>
          <a:p>
            <a:pPr indent="-112299" lvl="0" marL="228600" rtl="0" algn="l">
              <a:lnSpc>
                <a:spcPct val="120000"/>
              </a:lnSpc>
              <a:spcBef>
                <a:spcPts val="1000"/>
              </a:spcBef>
              <a:spcAft>
                <a:spcPts val="0"/>
              </a:spcAft>
              <a:buSzPct val="109999"/>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1025aebd2b_0_5"/>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Clr>
                <a:srgbClr val="FFFEFF"/>
              </a:buClr>
              <a:buSzPts val="4000"/>
              <a:buFont typeface="Calibri"/>
              <a:buNone/>
            </a:pPr>
            <a:r>
              <a:rPr lang="en-US"/>
              <a:t>Role and functions of the monarchy</a:t>
            </a:r>
            <a:endParaRPr/>
          </a:p>
        </p:txBody>
      </p:sp>
      <p:sp>
        <p:nvSpPr>
          <p:cNvPr id="351" name="Google Shape;351;g21025aebd2b_0_5"/>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fontScale="77500" lnSpcReduction="20000"/>
          </a:bodyPr>
          <a:lstStyle/>
          <a:p>
            <a:pPr indent="-235260" lvl="0" marL="228600" rtl="0" algn="l">
              <a:spcBef>
                <a:spcPts val="1000"/>
              </a:spcBef>
              <a:spcAft>
                <a:spcPts val="0"/>
              </a:spcAft>
              <a:buSzPct val="107763"/>
              <a:buChar char="▪"/>
            </a:pPr>
            <a:r>
              <a:rPr lang="en-US" sz="2318"/>
              <a:t>The monarch appoints the ministers but on the advice of the prime minister, because the responsibility of the government formation lies with the prime minister. </a:t>
            </a:r>
            <a:endParaRPr sz="2318"/>
          </a:p>
          <a:p>
            <a:pPr indent="-235260" lvl="0" marL="228600" rtl="0" algn="l">
              <a:spcBef>
                <a:spcPts val="1000"/>
              </a:spcBef>
              <a:spcAft>
                <a:spcPts val="0"/>
              </a:spcAft>
              <a:buSzPct val="107763"/>
              <a:buChar char="▪"/>
            </a:pPr>
            <a:r>
              <a:rPr lang="en-US" sz="2318"/>
              <a:t>No bill can become a law without royal assent.</a:t>
            </a:r>
            <a:endParaRPr sz="2318"/>
          </a:p>
          <a:p>
            <a:pPr indent="-235260" lvl="0" marL="228600" rtl="0" algn="l">
              <a:spcBef>
                <a:spcPts val="1000"/>
              </a:spcBef>
              <a:spcAft>
                <a:spcPts val="0"/>
              </a:spcAft>
              <a:buSzPct val="107763"/>
              <a:buChar char="▪"/>
            </a:pPr>
            <a:r>
              <a:rPr lang="en-US" sz="2318"/>
              <a:t>The monarch enjoys the prerogative of mercy.</a:t>
            </a:r>
            <a:endParaRPr sz="2318"/>
          </a:p>
          <a:p>
            <a:pPr indent="-235260" lvl="0" marL="228600" rtl="0" algn="l">
              <a:spcBef>
                <a:spcPts val="1000"/>
              </a:spcBef>
              <a:spcAft>
                <a:spcPts val="0"/>
              </a:spcAft>
              <a:buSzPct val="107763"/>
              <a:buChar char="▪"/>
            </a:pPr>
            <a:r>
              <a:rPr lang="en-US" sz="2318"/>
              <a:t>The monarch Grant’s various honors.</a:t>
            </a:r>
            <a:endParaRPr sz="2318"/>
          </a:p>
          <a:p>
            <a:pPr indent="-235260" lvl="0" marL="228600" rtl="0" algn="l">
              <a:spcBef>
                <a:spcPts val="1000"/>
              </a:spcBef>
              <a:spcAft>
                <a:spcPts val="0"/>
              </a:spcAft>
              <a:buSzPct val="107763"/>
              <a:buChar char="▪"/>
            </a:pPr>
            <a:r>
              <a:rPr lang="en-US" sz="2318"/>
              <a:t>The monarch also acts as a link between Britain and the other members of the commonwealth.</a:t>
            </a:r>
            <a:endParaRPr sz="2318"/>
          </a:p>
          <a:p>
            <a:pPr indent="-279721" lvl="0" marL="228600" rtl="0" algn="l">
              <a:spcBef>
                <a:spcPts val="1000"/>
              </a:spcBef>
              <a:spcAft>
                <a:spcPts val="0"/>
              </a:spcAft>
              <a:buClr>
                <a:schemeClr val="dk1"/>
              </a:buClr>
              <a:buSzPct val="142735"/>
              <a:buFont typeface="Times New Roman"/>
              <a:buChar char="▪"/>
            </a:pPr>
            <a:r>
              <a:rPr lang="en-US" sz="2383">
                <a:highlight>
                  <a:srgbClr val="FFFFFF"/>
                </a:highlight>
                <a:latin typeface="Times New Roman"/>
                <a:ea typeface="Times New Roman"/>
                <a:cs typeface="Times New Roman"/>
                <a:sym typeface="Times New Roman"/>
              </a:rPr>
              <a:t>Other powers include the summoning of Parliament, declaration of war or neutrality, ratification of treaties, appointment to offices, to dismiss the servants of the Crown, and to regulate the conditions of their service, and the power to pardon offenders.</a:t>
            </a:r>
            <a:endParaRPr sz="3402">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1025aebd2b_0_17"/>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Clr>
                <a:schemeClr val="dk1"/>
              </a:buClr>
              <a:buSzPts val="1100"/>
              <a:buFont typeface="Arial"/>
              <a:buNone/>
            </a:pPr>
            <a:r>
              <a:rPr lang="en-US"/>
              <a:t>Role and functions of the monarchy</a:t>
            </a:r>
            <a:endParaRPr/>
          </a:p>
        </p:txBody>
      </p:sp>
      <p:sp>
        <p:nvSpPr>
          <p:cNvPr id="357" name="Google Shape;357;g21025aebd2b_0_17"/>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349250" lvl="0" marL="457200" rtl="0" algn="l">
              <a:spcBef>
                <a:spcPts val="1000"/>
              </a:spcBef>
              <a:spcAft>
                <a:spcPts val="0"/>
              </a:spcAft>
              <a:buSzPts val="1900"/>
              <a:buFont typeface="Times New Roman"/>
              <a:buChar char="●"/>
            </a:pPr>
            <a:r>
              <a:rPr lang="en-US" sz="1900">
                <a:highlight>
                  <a:srgbClr val="FFFFFF"/>
                </a:highlight>
                <a:latin typeface="Times New Roman"/>
                <a:ea typeface="Times New Roman"/>
                <a:cs typeface="Times New Roman"/>
                <a:sym typeface="Times New Roman"/>
              </a:rPr>
              <a:t>The Crown is the supreme Executive head and it must, as such, see that all national laws:are duly observed and enforced. It appoints all higher executive and administrative officers, judges, bishops and the officers of the army, navy and air force, regulates. the conditions of services; and suspends and removes these officers.</a:t>
            </a:r>
            <a:endParaRPr sz="1900">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a:highlight>
                  <a:srgbClr val="FFFFFF"/>
                </a:highlight>
                <a:latin typeface="Times New Roman"/>
                <a:ea typeface="Times New Roman"/>
                <a:cs typeface="Times New Roman"/>
                <a:sym typeface="Times New Roman"/>
              </a:rPr>
              <a:t>The Crown conducts the foreign relations of Britain with other countries; sends, and receives ambassadors or other diplomatic agents, and ail foreign negotiations are carried on in the name of the Crown. The Crown is also the treaty making authority and all international agreements are made in its name.Treaties concluded by the Crown are not Subject to ratification by Parliament</a:t>
            </a:r>
            <a:endParaRPr sz="2900">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Criticism of the monarchy</a:t>
            </a:r>
            <a:endParaRPr/>
          </a:p>
        </p:txBody>
      </p:sp>
      <p:sp>
        <p:nvSpPr>
          <p:cNvPr id="363" name="Google Shape;363;p3"/>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102870" lvl="0" marL="228600" rtl="0" algn="l">
              <a:lnSpc>
                <a:spcPct val="120000"/>
              </a:lnSpc>
              <a:spcBef>
                <a:spcPts val="0"/>
              </a:spcBef>
              <a:spcAft>
                <a:spcPts val="0"/>
              </a:spcAft>
              <a:buSzPts val="1980"/>
              <a:buNone/>
            </a:pPr>
            <a:r>
              <a:t/>
            </a:r>
            <a:endParaRPr/>
          </a:p>
          <a:p>
            <a:pPr indent="-228600" lvl="0" marL="228600" rtl="0" algn="l">
              <a:lnSpc>
                <a:spcPct val="120000"/>
              </a:lnSpc>
              <a:spcBef>
                <a:spcPts val="1000"/>
              </a:spcBef>
              <a:spcAft>
                <a:spcPts val="0"/>
              </a:spcAft>
              <a:buSzPts val="1980"/>
              <a:buChar char="▪"/>
            </a:pPr>
            <a:r>
              <a:rPr lang="en-US"/>
              <a:t>The monarchy is the oldest secular institution in britain, though today monarchy plays a largely ceremonial role.</a:t>
            </a:r>
            <a:endParaRPr/>
          </a:p>
          <a:p>
            <a:pPr indent="-228600" lvl="0" marL="228600" rtl="0" algn="l">
              <a:lnSpc>
                <a:spcPct val="120000"/>
              </a:lnSpc>
              <a:spcBef>
                <a:spcPts val="1000"/>
              </a:spcBef>
              <a:spcAft>
                <a:spcPts val="0"/>
              </a:spcAft>
              <a:buSzPts val="1980"/>
              <a:buChar char="▪"/>
            </a:pPr>
            <a:r>
              <a:rPr lang="en-US"/>
              <a:t>Hence though executive powers rest with the monarch they are exercised by the ministers. Hence the monarch reigns but does not govern.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Importance of monarchy</a:t>
            </a:r>
            <a:endParaRPr/>
          </a:p>
        </p:txBody>
      </p:sp>
      <p:sp>
        <p:nvSpPr>
          <p:cNvPr id="369" name="Google Shape;369;p4"/>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The monarch plays a symbolic role in society and politics, the monarch represents the unity of the nation, the monarch can also play a peacemaker between warring political parties. The monarch hence is a permanent and a non-partisan symbol.</a:t>
            </a:r>
            <a:endParaRPr/>
          </a:p>
          <a:p>
            <a:pPr indent="-228600" lvl="0" marL="228600" rtl="0" algn="l">
              <a:lnSpc>
                <a:spcPct val="120000"/>
              </a:lnSpc>
              <a:spcBef>
                <a:spcPts val="1000"/>
              </a:spcBef>
              <a:spcAft>
                <a:spcPts val="0"/>
              </a:spcAft>
              <a:buSzPts val="1980"/>
              <a:buChar char="▪"/>
            </a:pPr>
            <a:r>
              <a:rPr lang="en-US"/>
              <a:t>If no party secures an absolute majority in parliament it is the monarch who chooses the prime minister to resolve the deadlock in parliament.</a:t>
            </a:r>
            <a:endParaRPr/>
          </a:p>
          <a:p>
            <a:pPr indent="-228600" lvl="0" marL="228600" rtl="0" algn="l">
              <a:lnSpc>
                <a:spcPct val="120000"/>
              </a:lnSpc>
              <a:spcBef>
                <a:spcPts val="1000"/>
              </a:spcBef>
              <a:spcAft>
                <a:spcPts val="0"/>
              </a:spcAft>
              <a:buSzPts val="1980"/>
              <a:buChar char="▪"/>
            </a:pPr>
            <a:r>
              <a:rPr lang="en-US"/>
              <a:t>The monarch is also informed about the decisions of the cabinet and other affairs of the state. The monarch may advice the prime minister regarding the decisions of the cabinet. Hence the monarch has some influence on decision making of the government.</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2020-04-16T03:45:45Z</dcterms:created>
  <dc:creator>paromita.jnu@gmail.com</dc:creator>
</cp:coreProperties>
</file>