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0BE80-2B56-9A4C-857B-164B064BD181}"/>
              </a:ext>
            </a:extLst>
          </p:cNvPr>
          <p:cNvSpPr>
            <a:spLocks noGrp="1"/>
          </p:cNvSpPr>
          <p:nvPr>
            <p:ph type="ctrTitle"/>
          </p:nvPr>
        </p:nvSpPr>
        <p:spPr/>
        <p:txBody>
          <a:bodyPr/>
          <a:lstStyle/>
          <a:p>
            <a:r>
              <a:rPr lang="en-US"/>
              <a:t>House of Commons</a:t>
            </a:r>
          </a:p>
        </p:txBody>
      </p:sp>
      <p:sp>
        <p:nvSpPr>
          <p:cNvPr id="3" name="Subtitle 2">
            <a:extLst>
              <a:ext uri="{FF2B5EF4-FFF2-40B4-BE49-F238E27FC236}">
                <a16:creationId xmlns:a16="http://schemas.microsoft.com/office/drawing/2014/main" xmlns="" id="{128DD2DD-8A29-B84C-89D1-ECD6E8F88C55}"/>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31837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740B6-EE43-9A48-9FE8-6B2AC9FDE01F}"/>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xmlns="" id="{4EC9540F-17D3-F741-A17F-81475D43D0ED}"/>
              </a:ext>
            </a:extLst>
          </p:cNvPr>
          <p:cNvSpPr>
            <a:spLocks noGrp="1"/>
          </p:cNvSpPr>
          <p:nvPr>
            <p:ph idx="1"/>
          </p:nvPr>
        </p:nvSpPr>
        <p:spPr>
          <a:xfrm>
            <a:off x="4572001" y="0"/>
            <a:ext cx="7543800" cy="6553200"/>
          </a:xfrm>
        </p:spPr>
        <p:txBody>
          <a:bodyPr>
            <a:normAutofit lnSpcReduction="10000"/>
          </a:bodyPr>
          <a:lstStyle/>
          <a:p>
            <a:r>
              <a:rPr lang="en-US" dirty="0" smtClean="0"/>
              <a:t>The strength of the house of commons is 650 members. They are elected on the </a:t>
            </a:r>
            <a:r>
              <a:rPr lang="en-US" dirty="0"/>
              <a:t>basis of universal </a:t>
            </a:r>
            <a:r>
              <a:rPr lang="en-US" dirty="0" smtClean="0"/>
              <a:t>adult.</a:t>
            </a:r>
            <a:endParaRPr lang="en-US" dirty="0"/>
          </a:p>
          <a:p>
            <a:r>
              <a:rPr lang="en-US" dirty="0" smtClean="0"/>
              <a:t>The members must be (</a:t>
            </a:r>
            <a:r>
              <a:rPr lang="en-US" dirty="0" err="1"/>
              <a:t>i</a:t>
            </a:r>
            <a:r>
              <a:rPr lang="en-US" dirty="0"/>
              <a:t>) He must be the </a:t>
            </a:r>
            <a:r>
              <a:rPr lang="en-US" dirty="0" smtClean="0"/>
              <a:t>citizen of </a:t>
            </a:r>
            <a:r>
              <a:rPr lang="en-US" dirty="0"/>
              <a:t>the Great Britain, (ii) He must attained the age of </a:t>
            </a:r>
            <a:r>
              <a:rPr lang="en-US" dirty="0" smtClean="0"/>
              <a:t>21 years </a:t>
            </a:r>
            <a:r>
              <a:rPr lang="en-US" dirty="0"/>
              <a:t>or more , (iii) </a:t>
            </a:r>
            <a:r>
              <a:rPr lang="en-US" dirty="0" smtClean="0"/>
              <a:t>Members </a:t>
            </a:r>
            <a:r>
              <a:rPr lang="en-US" dirty="0"/>
              <a:t>of the house of lords, and persons convicted of corrupt practices cannot be members of the house of commons</a:t>
            </a:r>
            <a:r>
              <a:rPr lang="en-US" dirty="0"/>
              <a:t>. The tenure of the House of Commons is five years</a:t>
            </a:r>
            <a:r>
              <a:rPr lang="en-US" dirty="0" smtClean="0"/>
              <a:t>.</a:t>
            </a:r>
            <a:endParaRPr lang="en-US" dirty="0"/>
          </a:p>
          <a:p>
            <a:r>
              <a:rPr lang="en-US" dirty="0"/>
              <a:t>The house is presided by the speaker</a:t>
            </a:r>
            <a:r>
              <a:rPr lang="en-US" dirty="0" smtClean="0"/>
              <a:t>. </a:t>
            </a:r>
            <a:r>
              <a:rPr lang="en-US" dirty="0"/>
              <a:t>Besides the speaker and Deputy Speakers, House has clerk of the House and assistant </a:t>
            </a:r>
            <a:r>
              <a:rPr lang="en-US" dirty="0" smtClean="0"/>
              <a:t>Clerks. </a:t>
            </a:r>
          </a:p>
          <a:p>
            <a:r>
              <a:rPr lang="en-IN" dirty="0" smtClean="0"/>
              <a:t>The </a:t>
            </a:r>
            <a:r>
              <a:rPr lang="en-IN" dirty="0"/>
              <a:t>Speaker enforces the rules of the House, and may warn and punish Members who deviate from them. Disregarding the Speaker's instructions is considered a severe breach of the rules of the House, and may result in the suspension of the offender from the House. </a:t>
            </a:r>
            <a:r>
              <a:rPr lang="en-US" dirty="0" smtClean="0"/>
              <a:t>Privileges of the House of Commons- </a:t>
            </a:r>
            <a:r>
              <a:rPr lang="en-US" dirty="0"/>
              <a:t>(</a:t>
            </a:r>
            <a:r>
              <a:rPr lang="en-US" dirty="0" err="1"/>
              <a:t>i</a:t>
            </a:r>
            <a:r>
              <a:rPr lang="en-US" dirty="0"/>
              <a:t>) Members have full freedom of expressing their views in the House and no action can be taken against them for views in the House. </a:t>
            </a:r>
            <a:r>
              <a:rPr lang="en-US" dirty="0" smtClean="0"/>
              <a:t>(</a:t>
            </a:r>
            <a:r>
              <a:rPr lang="en-US" dirty="0"/>
              <a:t>ii) Members can not be arrested in a civil suit 40 days before and 40 days after the session . </a:t>
            </a:r>
            <a:endParaRPr lang="en-US" dirty="0"/>
          </a:p>
          <a:p>
            <a:endParaRPr lang="en-US" dirty="0"/>
          </a:p>
        </p:txBody>
      </p:sp>
    </p:spTree>
    <p:extLst>
      <p:ext uri="{BB962C8B-B14F-4D97-AF65-F5344CB8AC3E}">
        <p14:creationId xmlns:p14="http://schemas.microsoft.com/office/powerpoint/2010/main" val="279831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49038-A405-C342-88C7-C4BCA8D8259D}"/>
              </a:ext>
            </a:extLst>
          </p:cNvPr>
          <p:cNvSpPr>
            <a:spLocks noGrp="1"/>
          </p:cNvSpPr>
          <p:nvPr>
            <p:ph type="title"/>
          </p:nvPr>
        </p:nvSpPr>
        <p:spPr/>
        <p:txBody>
          <a:bodyPr/>
          <a:lstStyle/>
          <a:p>
            <a:r>
              <a:rPr lang="en-US" dirty="0" smtClean="0"/>
              <a:t>Powers and functions</a:t>
            </a:r>
            <a:endParaRPr lang="en-US" dirty="0"/>
          </a:p>
        </p:txBody>
      </p:sp>
      <p:sp>
        <p:nvSpPr>
          <p:cNvPr id="3" name="Content Placeholder 2">
            <a:extLst>
              <a:ext uri="{FF2B5EF4-FFF2-40B4-BE49-F238E27FC236}">
                <a16:creationId xmlns:a16="http://schemas.microsoft.com/office/drawing/2014/main" xmlns="" id="{05270C14-DBDD-2F44-BB60-69B1BC46D791}"/>
              </a:ext>
            </a:extLst>
          </p:cNvPr>
          <p:cNvSpPr>
            <a:spLocks noGrp="1"/>
          </p:cNvSpPr>
          <p:nvPr>
            <p:ph idx="1"/>
          </p:nvPr>
        </p:nvSpPr>
        <p:spPr/>
        <p:txBody>
          <a:bodyPr>
            <a:normAutofit/>
          </a:bodyPr>
          <a:lstStyle/>
          <a:p>
            <a:r>
              <a:rPr lang="en-US" dirty="0"/>
              <a:t>The session of the House is convened by the King on the advice of the Prime Minister</a:t>
            </a:r>
            <a:r>
              <a:rPr lang="en-US" dirty="0" smtClean="0"/>
              <a:t>. </a:t>
            </a:r>
            <a:r>
              <a:rPr lang="en-US" dirty="0" smtClean="0"/>
              <a:t>The </a:t>
            </a:r>
            <a:r>
              <a:rPr lang="en-US" dirty="0"/>
              <a:t>most important function of the house of commons is legislation. </a:t>
            </a:r>
            <a:endParaRPr lang="en-US" dirty="0" smtClean="0"/>
          </a:p>
          <a:p>
            <a:r>
              <a:rPr lang="en-US" dirty="0" smtClean="0"/>
              <a:t>Rules relating to asking questions:- (</a:t>
            </a:r>
            <a:r>
              <a:rPr lang="en-US" dirty="0" err="1" smtClean="0"/>
              <a:t>i</a:t>
            </a:r>
            <a:r>
              <a:rPr lang="en-US" dirty="0" smtClean="0"/>
              <a:t>) Each member can send questions, either personally or by post. ( ii) In order to get the answer of the questions, prior notice of the two days must be given. (iii) The answer to questions can be oral or written. </a:t>
            </a:r>
          </a:p>
          <a:p>
            <a:r>
              <a:rPr lang="en-US" dirty="0" smtClean="0"/>
              <a:t>Legislative functions- </a:t>
            </a:r>
            <a:r>
              <a:rPr lang="en-US" dirty="0"/>
              <a:t>90% of the ordinary bills are first introduced in the House of Commons and the house of Lords can just delay the ordinary bills passed by the House of Commons for one year only. </a:t>
            </a:r>
            <a:r>
              <a:rPr lang="en-US" dirty="0" smtClean="0"/>
              <a:t>The </a:t>
            </a:r>
            <a:r>
              <a:rPr lang="en-US" dirty="0"/>
              <a:t>ministers explain, defend, and justify their Bill’s in the house</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47703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and functions</a:t>
            </a:r>
            <a:endParaRPr lang="en-IN" dirty="0"/>
          </a:p>
        </p:txBody>
      </p:sp>
      <p:sp>
        <p:nvSpPr>
          <p:cNvPr id="3" name="Content Placeholder 2"/>
          <p:cNvSpPr>
            <a:spLocks noGrp="1"/>
          </p:cNvSpPr>
          <p:nvPr>
            <p:ph idx="1"/>
          </p:nvPr>
        </p:nvSpPr>
        <p:spPr/>
        <p:txBody>
          <a:bodyPr/>
          <a:lstStyle/>
          <a:p>
            <a:r>
              <a:rPr lang="en-US" dirty="0"/>
              <a:t>Financial Functions (</a:t>
            </a:r>
            <a:r>
              <a:rPr lang="en-US" dirty="0" err="1"/>
              <a:t>i</a:t>
            </a:r>
            <a:r>
              <a:rPr lang="en-US" dirty="0"/>
              <a:t>) Money bill can be introduced first in the House of commons only. </a:t>
            </a:r>
            <a:r>
              <a:rPr lang="en-US" dirty="0" smtClean="0"/>
              <a:t>(</a:t>
            </a:r>
            <a:r>
              <a:rPr lang="en-US" dirty="0"/>
              <a:t>ii)If there is dispute whether the concerned bill is money bill or not, then the decision of the speaker of the House of the Commons is final.(iii) No tax can be imposed without the approval of the house of Commons.</a:t>
            </a:r>
          </a:p>
          <a:p>
            <a:r>
              <a:rPr lang="en-US" dirty="0"/>
              <a:t>The house of commons also controls government spending. The ministers of the house requests for funds which are approved by the house. Hence the house oversees government spending </a:t>
            </a:r>
          </a:p>
          <a:p>
            <a:endParaRPr lang="en-IN" dirty="0"/>
          </a:p>
        </p:txBody>
      </p:sp>
    </p:spTree>
    <p:extLst>
      <p:ext uri="{BB962C8B-B14F-4D97-AF65-F5344CB8AC3E}">
        <p14:creationId xmlns:p14="http://schemas.microsoft.com/office/powerpoint/2010/main" val="421668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31CBE-9E3F-2E4F-AD15-C637392D9964}"/>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xmlns="" id="{F82E0D9C-03A4-7244-B030-5488ABB9E18F}"/>
              </a:ext>
            </a:extLst>
          </p:cNvPr>
          <p:cNvSpPr>
            <a:spLocks noGrp="1"/>
          </p:cNvSpPr>
          <p:nvPr>
            <p:ph idx="1"/>
          </p:nvPr>
        </p:nvSpPr>
        <p:spPr/>
        <p:txBody>
          <a:bodyPr>
            <a:normAutofit fontScale="77500" lnSpcReduction="20000"/>
          </a:bodyPr>
          <a:lstStyle/>
          <a:p>
            <a:r>
              <a:rPr lang="en-US" dirty="0" smtClean="0"/>
              <a:t>Executive Powers </a:t>
            </a:r>
            <a:r>
              <a:rPr lang="en-US" dirty="0"/>
              <a:t>(</a:t>
            </a:r>
            <a:r>
              <a:rPr lang="en-US" dirty="0" err="1"/>
              <a:t>i</a:t>
            </a:r>
            <a:r>
              <a:rPr lang="en-US" dirty="0"/>
              <a:t>) Members of the House of Commons can ask questions about administration from the ministers and can criticize the ministers.(ii) Members of this house can draw the attention of the cabinet to any particular issue by moving Call </a:t>
            </a:r>
            <a:r>
              <a:rPr lang="en-US" dirty="0" smtClean="0"/>
              <a:t>attention, </a:t>
            </a:r>
            <a:r>
              <a:rPr lang="en-US" dirty="0"/>
              <a:t>Motion, Adjournment Motion etc. </a:t>
            </a:r>
            <a:r>
              <a:rPr lang="en-IN" dirty="0"/>
              <a:t>House of Commons is allowed, and has the power to dismiss the executive. The House of Commons can hold a 'Vote of No Confidence' which, if it passes, means that the executive has to resign or call a new election</a:t>
            </a:r>
            <a:r>
              <a:rPr lang="en-IN" dirty="0" smtClean="0"/>
              <a:t>.</a:t>
            </a:r>
            <a:endParaRPr lang="en-US" dirty="0" smtClean="0"/>
          </a:p>
          <a:p>
            <a:r>
              <a:rPr lang="en-IN" dirty="0"/>
              <a:t>Due to the House of Commons being a lot more representative of the country they have a privileged position within parliament. They have the advantage during the billing process where when a decision between the two houses cannot be reached the House of Commons can have the overruling say. </a:t>
            </a:r>
            <a:endParaRPr lang="en-IN" dirty="0" smtClean="0"/>
          </a:p>
          <a:p>
            <a:r>
              <a:rPr lang="en-US" dirty="0" smtClean="0"/>
              <a:t>Judicial Functions (</a:t>
            </a:r>
            <a:r>
              <a:rPr lang="en-US" dirty="0" err="1" smtClean="0"/>
              <a:t>i</a:t>
            </a:r>
            <a:r>
              <a:rPr lang="en-US" dirty="0" smtClean="0"/>
              <a:t>)House </a:t>
            </a:r>
            <a:r>
              <a:rPr lang="en-US" dirty="0"/>
              <a:t>of commons can recommended to the king the removal of the judges of high courts by carrying impeachment proceedings against them.(ii) It take action against members who commit contempt of the </a:t>
            </a:r>
            <a:r>
              <a:rPr lang="en-US" dirty="0" smtClean="0"/>
              <a:t>house.</a:t>
            </a:r>
          </a:p>
          <a:p>
            <a:r>
              <a:rPr lang="en-US" dirty="0" smtClean="0"/>
              <a:t>Electoral Functions- </a:t>
            </a:r>
            <a:r>
              <a:rPr lang="en-US" dirty="0"/>
              <a:t>Members of this house elect Speaker and Deputy Speaker and others</a:t>
            </a:r>
            <a:r>
              <a:rPr lang="en-US" dirty="0" smtClean="0"/>
              <a:t>. </a:t>
            </a:r>
            <a:r>
              <a:rPr lang="en-US" dirty="0" smtClean="0"/>
              <a:t>The </a:t>
            </a:r>
            <a:r>
              <a:rPr lang="en-US" dirty="0"/>
              <a:t>house of commons also keeps a check on the activities of the </a:t>
            </a:r>
            <a:r>
              <a:rPr lang="en-US" dirty="0" smtClean="0"/>
              <a:t>executive. Through </a:t>
            </a:r>
            <a:r>
              <a:rPr lang="en-US" dirty="0"/>
              <a:t>question time a minister is asked on the floor of the house but the actions needed to be taken. Hence the administration remains constantly alert. </a:t>
            </a:r>
          </a:p>
        </p:txBody>
      </p:sp>
    </p:spTree>
    <p:extLst>
      <p:ext uri="{BB962C8B-B14F-4D97-AF65-F5344CB8AC3E}">
        <p14:creationId xmlns:p14="http://schemas.microsoft.com/office/powerpoint/2010/main" val="22826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2DB72-DAD1-0446-81D3-DC99FF1892B1}"/>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xmlns="" id="{CF5217BF-518B-694B-81E4-D15D3497F894}"/>
              </a:ext>
            </a:extLst>
          </p:cNvPr>
          <p:cNvSpPr>
            <a:spLocks noGrp="1"/>
          </p:cNvSpPr>
          <p:nvPr>
            <p:ph idx="1"/>
          </p:nvPr>
        </p:nvSpPr>
        <p:spPr/>
        <p:txBody>
          <a:bodyPr/>
          <a:lstStyle/>
          <a:p>
            <a:r>
              <a:rPr lang="en-US"/>
              <a:t>The house of commons hence is an arena of debates, criticisms and airing of grievances.</a:t>
            </a:r>
          </a:p>
          <a:p>
            <a:r>
              <a:rPr lang="en-US"/>
              <a:t>It hence occupies a responsible, supporting and watchful role in UK political system.</a:t>
            </a:r>
          </a:p>
          <a:p>
            <a:pPr marL="0" indent="0">
              <a:buNone/>
            </a:pPr>
            <a:endParaRPr lang="en-US"/>
          </a:p>
        </p:txBody>
      </p:sp>
    </p:spTree>
    <p:extLst>
      <p:ext uri="{BB962C8B-B14F-4D97-AF65-F5344CB8AC3E}">
        <p14:creationId xmlns:p14="http://schemas.microsoft.com/office/powerpoint/2010/main" val="165629592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13</TotalTime>
  <Words>751</Words>
  <Application>Microsoft Office PowerPoint</Application>
  <PresentationFormat>Custom</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House of Commons</vt:lpstr>
      <vt:lpstr>Introduction</vt:lpstr>
      <vt:lpstr>Powers and functions</vt:lpstr>
      <vt:lpstr>Powers and functions</vt:lpstr>
      <vt:lpstr>Powers and functions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of Commons</dc:title>
  <dc:creator>paromita.jnu@gmail.com</dc:creator>
  <cp:lastModifiedBy>gautam chakraborty</cp:lastModifiedBy>
  <cp:revision>7</cp:revision>
  <dcterms:created xsi:type="dcterms:W3CDTF">2021-01-23T07:31:23Z</dcterms:created>
  <dcterms:modified xsi:type="dcterms:W3CDTF">2023-04-13T04:19:31Z</dcterms:modified>
</cp:coreProperties>
</file>