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62" r:id="rId4"/>
    <p:sldId id="258" r:id="rId5"/>
    <p:sldId id="259" r:id="rId6"/>
    <p:sldId id="260"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8" d="100"/>
          <a:sy n="118" d="100"/>
        </p:scale>
        <p:origin x="-276" y="19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4/3/2023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4/3/2023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4/3/2023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4/3/2023</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4/3/2023</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4/3/2023</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4/3/2023</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4/3/2023</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EC96EA-F358-854D-9F30-C4E3B5B07062}"/>
              </a:ext>
            </a:extLst>
          </p:cNvPr>
          <p:cNvSpPr>
            <a:spLocks noGrp="1"/>
          </p:cNvSpPr>
          <p:nvPr>
            <p:ph type="ctrTitle"/>
          </p:nvPr>
        </p:nvSpPr>
        <p:spPr/>
        <p:txBody>
          <a:bodyPr/>
          <a:lstStyle/>
          <a:p>
            <a:r>
              <a:rPr lang="en-US" smtClean="0"/>
              <a:t>House of Lords</a:t>
            </a:r>
            <a:endParaRPr lang="en-US"/>
          </a:p>
        </p:txBody>
      </p:sp>
      <p:sp>
        <p:nvSpPr>
          <p:cNvPr id="3" name="Subtitle 2">
            <a:extLst>
              <a:ext uri="{FF2B5EF4-FFF2-40B4-BE49-F238E27FC236}">
                <a16:creationId xmlns:a16="http://schemas.microsoft.com/office/drawing/2014/main" xmlns="" id="{B4459C8B-3477-A641-8269-DBAF6E31E2FA}"/>
              </a:ext>
            </a:extLst>
          </p:cNvPr>
          <p:cNvSpPr>
            <a:spLocks noGrp="1"/>
          </p:cNvSpPr>
          <p:nvPr>
            <p:ph type="subTitle" idx="1"/>
          </p:nvPr>
        </p:nvSpPr>
        <p:spPr/>
        <p:txBody>
          <a:bodyPr/>
          <a:lstStyle/>
          <a:p>
            <a:r>
              <a:rPr lang="en-US" smtClean="0"/>
              <a:t>Dr. Paromita Chakraborty, Surendranath College</a:t>
            </a:r>
            <a:endParaRPr lang="en-US"/>
          </a:p>
        </p:txBody>
      </p:sp>
    </p:spTree>
    <p:extLst>
      <p:ext uri="{BB962C8B-B14F-4D97-AF65-F5344CB8AC3E}">
        <p14:creationId xmlns:p14="http://schemas.microsoft.com/office/powerpoint/2010/main" val="3798119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Composition</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Life peers- Accounting for most of the chamber, life peers come from all works of professional life to provide insight and experience. They are appointed by an independent commission and can be council leaders, diplomats, doctors or business people. The life peers who are chosen by the monarch on the advice of the prime minister.</a:t>
            </a:r>
          </a:p>
          <a:p>
            <a:r>
              <a:rPr lang="en-US" dirty="0" smtClean="0"/>
              <a:t>Spiritual peers- A small proportion of the House of Lords are religious figures. It has nearly 26 bishops.</a:t>
            </a:r>
          </a:p>
          <a:p>
            <a:r>
              <a:rPr lang="en-US" dirty="0" smtClean="0"/>
              <a:t>Hereditary peers- The most controversial members in the House of Lords are the hereditary peers. It accounts for 92 of the seats. this peerage is passed at death to the male heirs of the family. They make up two- thirds of the members of the house of lords. </a:t>
            </a:r>
          </a:p>
          <a:p>
            <a:r>
              <a:rPr lang="en-US" dirty="0" smtClean="0"/>
              <a:t>Today the house of lords has nearly 800 members.</a:t>
            </a:r>
          </a:p>
          <a:p>
            <a:pPr marL="0" indent="0">
              <a:buNone/>
            </a:pPr>
            <a:r>
              <a:rPr lang="en-US" dirty="0" smtClean="0"/>
              <a:t>The speaker of the house of lords is the </a:t>
            </a:r>
            <a:r>
              <a:rPr lang="en-US" smtClean="0"/>
              <a:t>Lord Chancellor</a:t>
            </a:r>
          </a:p>
          <a:p>
            <a:endParaRPr lang="en-US" dirty="0"/>
          </a:p>
        </p:txBody>
      </p:sp>
    </p:spTree>
    <p:extLst>
      <p:ext uri="{BB962C8B-B14F-4D97-AF65-F5344CB8AC3E}">
        <p14:creationId xmlns:p14="http://schemas.microsoft.com/office/powerpoint/2010/main" val="3927037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Legislative Function</a:t>
            </a:r>
            <a:endParaRPr lang="en-IN" dirty="0"/>
          </a:p>
        </p:txBody>
      </p:sp>
      <p:sp>
        <p:nvSpPr>
          <p:cNvPr id="3" name="Content Placeholder 2"/>
          <p:cNvSpPr>
            <a:spLocks noGrp="1"/>
          </p:cNvSpPr>
          <p:nvPr>
            <p:ph idx="1"/>
          </p:nvPr>
        </p:nvSpPr>
        <p:spPr/>
        <p:txBody>
          <a:bodyPr>
            <a:normAutofit/>
          </a:bodyPr>
          <a:lstStyle/>
          <a:p>
            <a:r>
              <a:rPr lang="en-US" dirty="0"/>
              <a:t>The House of Lords has three main functions: making laws, investigating public policy, and holding the government to account. The House of Lords is the less </a:t>
            </a:r>
            <a:r>
              <a:rPr lang="en-US" dirty="0" smtClean="0"/>
              <a:t>powerful, unlike </a:t>
            </a:r>
            <a:r>
              <a:rPr lang="en-US" dirty="0"/>
              <a:t>the House of Commons, it cannot remove the government from office, and it can only delay, rather than veto, most bills. The House of Lords is equipped to perform this ‘revising’ role due to the wide range of expertise and experiences of its members, and its independence of thought—a large proportion of its members have no political affiliation. Some members are former politicians, while others are expert in business, education, science, and other public policy areas. </a:t>
            </a:r>
            <a:endParaRPr lang="en-IN" dirty="0"/>
          </a:p>
        </p:txBody>
      </p:sp>
    </p:spTree>
    <p:extLst>
      <p:ext uri="{BB962C8B-B14F-4D97-AF65-F5344CB8AC3E}">
        <p14:creationId xmlns:p14="http://schemas.microsoft.com/office/powerpoint/2010/main" val="4099443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CEAE3D-65F9-8543-A30D-09964318A2B9}"/>
              </a:ext>
            </a:extLst>
          </p:cNvPr>
          <p:cNvSpPr>
            <a:spLocks noGrp="1"/>
          </p:cNvSpPr>
          <p:nvPr>
            <p:ph type="title"/>
          </p:nvPr>
        </p:nvSpPr>
        <p:spPr/>
        <p:txBody>
          <a:bodyPr/>
          <a:lstStyle/>
          <a:p>
            <a:r>
              <a:rPr lang="en-US" dirty="0"/>
              <a:t>Legislative Function</a:t>
            </a:r>
            <a:endParaRPr lang="en-US" dirty="0"/>
          </a:p>
        </p:txBody>
      </p:sp>
      <p:sp>
        <p:nvSpPr>
          <p:cNvPr id="3" name="Content Placeholder 2">
            <a:extLst>
              <a:ext uri="{FF2B5EF4-FFF2-40B4-BE49-F238E27FC236}">
                <a16:creationId xmlns:a16="http://schemas.microsoft.com/office/drawing/2014/main" xmlns="" id="{4A737BA0-3FE7-3A49-94A8-8BC43495B38C}"/>
              </a:ext>
            </a:extLst>
          </p:cNvPr>
          <p:cNvSpPr>
            <a:spLocks noGrp="1"/>
          </p:cNvSpPr>
          <p:nvPr>
            <p:ph idx="1"/>
          </p:nvPr>
        </p:nvSpPr>
        <p:spPr/>
        <p:txBody>
          <a:bodyPr/>
          <a:lstStyle/>
          <a:p>
            <a:r>
              <a:rPr lang="en-US"/>
              <a:t>The house of lords is given first consideration regarding Controversial Bill’s. These Bill’s are introduced in the house of lords for political reasons.</a:t>
            </a:r>
          </a:p>
          <a:p>
            <a:r>
              <a:rPr lang="en-US"/>
              <a:t>It also relieves the burden on the house of commons by hearing to legislation.</a:t>
            </a:r>
          </a:p>
          <a:p>
            <a:r>
              <a:rPr lang="en-US"/>
              <a:t>The house of lords revises and improves a bill before it goes for total assent. It thus ensures that a legislation is properly drafted.</a:t>
            </a:r>
          </a:p>
          <a:p>
            <a:r>
              <a:rPr lang="en-US"/>
              <a:t>The house of lords provides a second forum for scrutinizing policy.</a:t>
            </a:r>
          </a:p>
        </p:txBody>
      </p:sp>
    </p:spTree>
    <p:extLst>
      <p:ext uri="{BB962C8B-B14F-4D97-AF65-F5344CB8AC3E}">
        <p14:creationId xmlns:p14="http://schemas.microsoft.com/office/powerpoint/2010/main" val="3504431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E8903E-DC02-1440-BE0E-287DED19B3AF}"/>
              </a:ext>
            </a:extLst>
          </p:cNvPr>
          <p:cNvSpPr>
            <a:spLocks noGrp="1"/>
          </p:cNvSpPr>
          <p:nvPr>
            <p:ph type="title"/>
          </p:nvPr>
        </p:nvSpPr>
        <p:spPr/>
        <p:txBody>
          <a:bodyPr/>
          <a:lstStyle/>
          <a:p>
            <a:r>
              <a:rPr lang="en-US"/>
              <a:t>Deliberative Function</a:t>
            </a:r>
          </a:p>
        </p:txBody>
      </p:sp>
      <p:sp>
        <p:nvSpPr>
          <p:cNvPr id="3" name="Content Placeholder 2">
            <a:extLst>
              <a:ext uri="{FF2B5EF4-FFF2-40B4-BE49-F238E27FC236}">
                <a16:creationId xmlns:a16="http://schemas.microsoft.com/office/drawing/2014/main" xmlns="" id="{D6F520EA-39CE-8B4E-B147-8E78EDCCE70F}"/>
              </a:ext>
            </a:extLst>
          </p:cNvPr>
          <p:cNvSpPr>
            <a:spLocks noGrp="1"/>
          </p:cNvSpPr>
          <p:nvPr>
            <p:ph idx="1"/>
          </p:nvPr>
        </p:nvSpPr>
        <p:spPr/>
        <p:txBody>
          <a:bodyPr/>
          <a:lstStyle/>
          <a:p>
            <a:r>
              <a:rPr lang="en-US"/>
              <a:t>It is a forum for debate on matters of government policy. The quality of debates is very good since some members of the house of lords consists of distinct academics and public figures. </a:t>
            </a:r>
          </a:p>
        </p:txBody>
      </p:sp>
    </p:spTree>
    <p:extLst>
      <p:ext uri="{BB962C8B-B14F-4D97-AF65-F5344CB8AC3E}">
        <p14:creationId xmlns:p14="http://schemas.microsoft.com/office/powerpoint/2010/main" val="3953759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9477C0-47B1-004C-A075-142F8D558033}"/>
              </a:ext>
            </a:extLst>
          </p:cNvPr>
          <p:cNvSpPr>
            <a:spLocks noGrp="1"/>
          </p:cNvSpPr>
          <p:nvPr>
            <p:ph type="title"/>
          </p:nvPr>
        </p:nvSpPr>
        <p:spPr/>
        <p:txBody>
          <a:bodyPr/>
          <a:lstStyle/>
          <a:p>
            <a:r>
              <a:rPr lang="en-US"/>
              <a:t>Judicial Function</a:t>
            </a:r>
          </a:p>
        </p:txBody>
      </p:sp>
      <p:sp>
        <p:nvSpPr>
          <p:cNvPr id="3" name="Content Placeholder 2">
            <a:extLst>
              <a:ext uri="{FF2B5EF4-FFF2-40B4-BE49-F238E27FC236}">
                <a16:creationId xmlns:a16="http://schemas.microsoft.com/office/drawing/2014/main" xmlns="" id="{2225685C-72CF-9742-BDA7-A3D42D2EE73E}"/>
              </a:ext>
            </a:extLst>
          </p:cNvPr>
          <p:cNvSpPr>
            <a:spLocks noGrp="1"/>
          </p:cNvSpPr>
          <p:nvPr>
            <p:ph idx="1"/>
          </p:nvPr>
        </p:nvSpPr>
        <p:spPr/>
        <p:txBody>
          <a:bodyPr/>
          <a:lstStyle/>
          <a:p>
            <a:r>
              <a:rPr lang="en-US"/>
              <a:t>It is the highest court of appeal in the united kingdom. This particular function is performed by the law lords.</a:t>
            </a:r>
          </a:p>
        </p:txBody>
      </p:sp>
    </p:spTree>
    <p:extLst>
      <p:ext uri="{BB962C8B-B14F-4D97-AF65-F5344CB8AC3E}">
        <p14:creationId xmlns:p14="http://schemas.microsoft.com/office/powerpoint/2010/main" val="1545202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700718-C6E7-3841-B785-0B66B00D4C9F}"/>
              </a:ext>
            </a:extLst>
          </p:cNvPr>
          <p:cNvSpPr>
            <a:spLocks noGrp="1"/>
          </p:cNvSpPr>
          <p:nvPr>
            <p:ph type="title"/>
          </p:nvPr>
        </p:nvSpPr>
        <p:spPr/>
        <p:txBody>
          <a:bodyPr/>
          <a:lstStyle/>
          <a:p>
            <a:r>
              <a:rPr lang="en-US"/>
              <a:t>Criticisms</a:t>
            </a:r>
          </a:p>
        </p:txBody>
      </p:sp>
      <p:sp>
        <p:nvSpPr>
          <p:cNvPr id="3" name="Content Placeholder 2">
            <a:extLst>
              <a:ext uri="{FF2B5EF4-FFF2-40B4-BE49-F238E27FC236}">
                <a16:creationId xmlns:a16="http://schemas.microsoft.com/office/drawing/2014/main" xmlns="" id="{BA7432B9-5FBA-8C4D-86CC-9F6608D2436B}"/>
              </a:ext>
            </a:extLst>
          </p:cNvPr>
          <p:cNvSpPr>
            <a:spLocks noGrp="1"/>
          </p:cNvSpPr>
          <p:nvPr>
            <p:ph idx="1"/>
          </p:nvPr>
        </p:nvSpPr>
        <p:spPr/>
        <p:txBody>
          <a:bodyPr/>
          <a:lstStyle/>
          <a:p>
            <a:r>
              <a:rPr lang="en-US"/>
              <a:t>The house of lords is a hereditary and unrepresentative body.</a:t>
            </a:r>
          </a:p>
          <a:p>
            <a:r>
              <a:rPr lang="en-US"/>
              <a:t>There are frequent absenteeism of members.</a:t>
            </a:r>
          </a:p>
          <a:p>
            <a:r>
              <a:rPr lang="en-US"/>
              <a:t>Most members of the house of lords are big landowners and businessmen. Hence the house cannot be expected to look on the proposals of radical social and economic reforms. </a:t>
            </a:r>
          </a:p>
        </p:txBody>
      </p:sp>
    </p:spTree>
    <p:extLst>
      <p:ext uri="{BB962C8B-B14F-4D97-AF65-F5344CB8AC3E}">
        <p14:creationId xmlns:p14="http://schemas.microsoft.com/office/powerpoint/2010/main" val="4273335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Significance</a:t>
            </a:r>
            <a:endParaRPr lang="en-IN" dirty="0"/>
          </a:p>
        </p:txBody>
      </p:sp>
      <p:sp>
        <p:nvSpPr>
          <p:cNvPr id="3" name="Content Placeholder 2"/>
          <p:cNvSpPr>
            <a:spLocks noGrp="1"/>
          </p:cNvSpPr>
          <p:nvPr>
            <p:ph idx="1"/>
          </p:nvPr>
        </p:nvSpPr>
        <p:spPr/>
        <p:txBody>
          <a:bodyPr/>
          <a:lstStyle/>
          <a:p>
            <a:r>
              <a:rPr lang="en-US" dirty="0"/>
              <a:t>Despite these limitations, the House of Lords plays a significant role in Parliament. Its most useful functions are the revision of bills that the House of Commons has not formulated in sufficient </a:t>
            </a:r>
            <a:r>
              <a:rPr lang="en-US" dirty="0" smtClean="0"/>
              <a:t>detail. It </a:t>
            </a:r>
            <a:r>
              <a:rPr lang="en-US" dirty="0"/>
              <a:t>is further argued by some observers that the House of Lords serves a valuable function by providing a national forum of debate free from the constraints of party discipline.</a:t>
            </a:r>
            <a:endParaRPr lang="en-IN" dirty="0"/>
          </a:p>
        </p:txBody>
      </p:sp>
    </p:spTree>
    <p:extLst>
      <p:ext uri="{BB962C8B-B14F-4D97-AF65-F5344CB8AC3E}">
        <p14:creationId xmlns:p14="http://schemas.microsoft.com/office/powerpoint/2010/main" val="3892578089"/>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xmlns=""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7</TotalTime>
  <Words>549</Words>
  <Application>Microsoft Office PowerPoint</Application>
  <PresentationFormat>Custom</PresentationFormat>
  <Paragraphs>25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Atlas</vt:lpstr>
      <vt:lpstr>House of Lords</vt:lpstr>
      <vt:lpstr>Composition</vt:lpstr>
      <vt:lpstr>Legislative Function</vt:lpstr>
      <vt:lpstr>Legislative Function</vt:lpstr>
      <vt:lpstr>Deliberative Function</vt:lpstr>
      <vt:lpstr>Judicial Function</vt:lpstr>
      <vt:lpstr>Criticisms</vt:lpstr>
      <vt:lpstr>Significance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of Lords</dc:title>
  <dc:creator>paromita.jnu@gmail.com</dc:creator>
  <cp:lastModifiedBy>gautam chakraborty</cp:lastModifiedBy>
  <cp:revision>4</cp:revision>
  <dcterms:created xsi:type="dcterms:W3CDTF">2020-04-14T02:58:26Z</dcterms:created>
  <dcterms:modified xsi:type="dcterms:W3CDTF">2023-04-03T12:50:23Z</dcterms:modified>
</cp:coreProperties>
</file>