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BE80-2B56-9A4C-857B-164B064B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House of Commons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D2DD-8A29-B84C-89D1-ECD6E8F8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23183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40B6-EE43-9A48-9FE8-6B2AC9F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540F-17D3-F741-A17F-81475D43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the oldest representative lawmaking body in the world.</a:t>
            </a:r>
          </a:p>
          <a:p>
            <a:r>
              <a:rPr lang="en-US"/>
              <a:t>It consists of approximately 655 members elected on the basis of universal adult suffrage.</a:t>
            </a:r>
          </a:p>
          <a:p>
            <a:r>
              <a:rPr lang="en-US"/>
              <a:t>Members of the house of lords, and persons convicted of corrupt practices cannot be members of the house of commons.</a:t>
            </a:r>
          </a:p>
          <a:p>
            <a:r>
              <a:rPr lang="en-US"/>
              <a:t>The house is presided by the speaker.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9038-A405-C342-88C7-C4BCA8D8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0C14-DBDD-2F44-BB60-69B1BC46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important function of the house of commons is legislation. Individual MPs introduce Bill’s which are discussed in the house. </a:t>
            </a:r>
          </a:p>
          <a:p>
            <a:r>
              <a:rPr lang="en-US"/>
              <a:t>The ministers explain, defend, and justify their Bill’s in the house.</a:t>
            </a:r>
          </a:p>
          <a:p>
            <a:r>
              <a:rPr lang="en-US"/>
              <a:t>The house of commons also controls government spending. The ministers of the house requests for funds which are approved by the house. Hence the house oversees government spending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CBE-9E3F-2E4F-AD15-C637392D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D9C-03A4-7244-B030-5488ABB9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house of commons also keeps a check on the activities of the executive.</a:t>
            </a:r>
          </a:p>
          <a:p>
            <a:r>
              <a:rPr lang="en-US"/>
              <a:t>Through question time a minister is asked on the floor of the house but the actions needed to be taken. Hence the administration remains constantly alert. </a:t>
            </a:r>
          </a:p>
          <a:p>
            <a:r>
              <a:rPr lang="en-US"/>
              <a:t>The select committees also scrutinize legislations and had the power to collect evidence and summon witnesses. </a:t>
            </a:r>
          </a:p>
        </p:txBody>
      </p:sp>
    </p:spTree>
    <p:extLst>
      <p:ext uri="{BB962C8B-B14F-4D97-AF65-F5344CB8AC3E}">
        <p14:creationId xmlns:p14="http://schemas.microsoft.com/office/powerpoint/2010/main" val="22826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DB72-DAD1-0446-81D3-DC99FF18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17BF-518B-694B-81E4-D15D3497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house of commons hence is an arena of debates, criticisms and airing of grievances.</a:t>
            </a:r>
          </a:p>
          <a:p>
            <a:r>
              <a:rPr lang="en-US"/>
              <a:t>It hence occupies a responsible, supporting and watchful role in UK political system.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59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House of Commons</vt:lpstr>
      <vt:lpstr>Introduction</vt:lpstr>
      <vt:lpstr>Powers and functions</vt:lpstr>
      <vt:lpstr>Powers and functions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Commons</dc:title>
  <dc:creator>paromita.jnu@gmail.com</dc:creator>
  <cp:lastModifiedBy>paromita.jnu@gmail.com</cp:lastModifiedBy>
  <cp:revision>3</cp:revision>
  <dcterms:created xsi:type="dcterms:W3CDTF">2021-01-23T07:31:23Z</dcterms:created>
  <dcterms:modified xsi:type="dcterms:W3CDTF">2021-01-24T04:54:27Z</dcterms:modified>
</cp:coreProperties>
</file>