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71A0-BD08-F04D-97F2-BB5224873E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Council of ministers in the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6A8D5-9A6B-CD4D-A721-01CD297F3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Dr. Paromita Chakraborty, Surendranath College</a:t>
            </a:r>
          </a:p>
        </p:txBody>
      </p:sp>
    </p:spTree>
    <p:extLst>
      <p:ext uri="{BB962C8B-B14F-4D97-AF65-F5344CB8AC3E}">
        <p14:creationId xmlns:p14="http://schemas.microsoft.com/office/powerpoint/2010/main" val="244542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6384-33D0-DB4C-AFE4-BB15DF9E1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AA7E6-F690-E64F-A6F8-D7BE53BBE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leader of the majority party us appointed the chief minister and they chief minister prepares a list of ministers to appointed in the council of ministers. The governor cannot change the list , and accordingly the portfolios of the ministers are distributed. </a:t>
            </a:r>
          </a:p>
        </p:txBody>
      </p:sp>
    </p:spTree>
    <p:extLst>
      <p:ext uri="{BB962C8B-B14F-4D97-AF65-F5344CB8AC3E}">
        <p14:creationId xmlns:p14="http://schemas.microsoft.com/office/powerpoint/2010/main" val="337034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3AE4E-C41D-DC45-8F0A-95C932A6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Executive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27E5-DC89-2645-AF0E-C136040BB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council of ministers formulate the Social, economic, and cultural policies of the state. </a:t>
            </a:r>
          </a:p>
          <a:p>
            <a:r>
              <a:rPr lang="en-US"/>
              <a:t>The council runs the administration of the state.</a:t>
            </a:r>
          </a:p>
          <a:p>
            <a:r>
              <a:rPr lang="en-US"/>
              <a:t>They enforce the laws passed by the state legislatures.</a:t>
            </a:r>
          </a:p>
          <a:p>
            <a:r>
              <a:rPr lang="en-US"/>
              <a:t>They implement policies.</a:t>
            </a:r>
          </a:p>
          <a:p>
            <a:r>
              <a:rPr lang="en-US"/>
              <a:t>The council of ministers coordinate various departments. </a:t>
            </a:r>
          </a:p>
        </p:txBody>
      </p:sp>
    </p:spTree>
    <p:extLst>
      <p:ext uri="{BB962C8B-B14F-4D97-AF65-F5344CB8AC3E}">
        <p14:creationId xmlns:p14="http://schemas.microsoft.com/office/powerpoint/2010/main" val="109119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D97A1-BF51-DB41-9EB4-28624A745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B413-48C9-104D-8FA1-075DE1958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council of ministers play a big role in the lawmaking process of the state.</a:t>
            </a:r>
          </a:p>
          <a:p>
            <a:r>
              <a:rPr lang="en-US"/>
              <a:t>The inaugural address if the governor is prepared by the council of ministers.</a:t>
            </a:r>
          </a:p>
          <a:p>
            <a:r>
              <a:rPr lang="en-US"/>
              <a:t>Most Bill’s of the state legislature are introduced by the council of ministers.</a:t>
            </a:r>
          </a:p>
          <a:p>
            <a:r>
              <a:rPr lang="en-US"/>
              <a:t>The council determines the financial policies if the state, the state budget is prepared by the council of ministers.</a:t>
            </a:r>
          </a:p>
          <a:p>
            <a:r>
              <a:rPr lang="en-US"/>
              <a:t>The governor exercises its judicial powers on the advice of the council of ministers.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5012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Atlas</vt:lpstr>
      <vt:lpstr>Council of ministers in the states</vt:lpstr>
      <vt:lpstr>Introduction</vt:lpstr>
      <vt:lpstr>Executive Functions </vt:lpstr>
      <vt:lpstr>Other 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Council of ministers In the states</dc:title>
  <dc:creator>paromita.jnu@gmail.com</dc:creator>
  <cp:lastModifiedBy>paromita.jnu@gmail.com</cp:lastModifiedBy>
  <cp:revision>3</cp:revision>
  <dcterms:created xsi:type="dcterms:W3CDTF">2020-04-15T05:03:31Z</dcterms:created>
  <dcterms:modified xsi:type="dcterms:W3CDTF">2020-04-15T05:20:29Z</dcterms:modified>
</cp:coreProperties>
</file>