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4.xml" /><Relationship Id="rId4" Type="http://schemas.openxmlformats.org/officeDocument/2006/relationships/slide" Target="slides/slide3.xml" /><Relationship Id="rId9"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5/11/2020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5F44-47C2-E447-A174-3C7479E96B94}"/>
              </a:ext>
            </a:extLst>
          </p:cNvPr>
          <p:cNvSpPr>
            <a:spLocks noGrp="1"/>
          </p:cNvSpPr>
          <p:nvPr>
            <p:ph type="ctrTitle"/>
          </p:nvPr>
        </p:nvSpPr>
        <p:spPr/>
        <p:txBody>
          <a:bodyPr/>
          <a:lstStyle/>
          <a:p>
            <a:r>
              <a:rPr lang="en-US"/>
              <a:t>Lok Sabha</a:t>
            </a:r>
          </a:p>
        </p:txBody>
      </p:sp>
      <p:sp>
        <p:nvSpPr>
          <p:cNvPr id="3" name="Subtitle 2">
            <a:extLst>
              <a:ext uri="{FF2B5EF4-FFF2-40B4-BE49-F238E27FC236}">
                <a16:creationId xmlns:a16="http://schemas.microsoft.com/office/drawing/2014/main" id="{09E9148B-5179-A342-8E6F-171FFB82563D}"/>
              </a:ext>
            </a:extLst>
          </p:cNvPr>
          <p:cNvSpPr>
            <a:spLocks noGrp="1"/>
          </p:cNvSpPr>
          <p:nvPr>
            <p:ph type="subTitle" idx="1"/>
          </p:nvPr>
        </p:nvSpPr>
        <p:spPr/>
        <p:txBody>
          <a:bodyPr/>
          <a:lstStyle/>
          <a:p>
            <a:r>
              <a:rPr lang="en-US"/>
              <a:t>Dr. Paromita zchakranorty, Surendranath College</a:t>
            </a:r>
          </a:p>
        </p:txBody>
      </p:sp>
    </p:spTree>
    <p:extLst>
      <p:ext uri="{BB962C8B-B14F-4D97-AF65-F5344CB8AC3E}">
        <p14:creationId xmlns:p14="http://schemas.microsoft.com/office/powerpoint/2010/main" val="1779539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A7C4-6014-9540-AD13-110E561C2FDE}"/>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E96423BD-02EC-2E48-AD37-15CDD53E2E06}"/>
              </a:ext>
            </a:extLst>
          </p:cNvPr>
          <p:cNvSpPr>
            <a:spLocks noGrp="1"/>
          </p:cNvSpPr>
          <p:nvPr>
            <p:ph idx="1"/>
          </p:nvPr>
        </p:nvSpPr>
        <p:spPr/>
        <p:txBody>
          <a:bodyPr/>
          <a:lstStyle/>
          <a:p>
            <a:r>
              <a:rPr lang="en-US"/>
              <a:t>The members of the lok sabha are directly elected by the citizens of India who have attained 18 years of age.</a:t>
            </a:r>
          </a:p>
          <a:p>
            <a:r>
              <a:rPr lang="en-US"/>
              <a:t>The term of the lok sabha is five years. </a:t>
            </a:r>
          </a:p>
          <a:p>
            <a:r>
              <a:rPr lang="en-US"/>
              <a:t>The members of the lok sabha must be a citizen of India and must have a minimum age of 25 years.</a:t>
            </a:r>
          </a:p>
        </p:txBody>
      </p:sp>
    </p:spTree>
    <p:extLst>
      <p:ext uri="{BB962C8B-B14F-4D97-AF65-F5344CB8AC3E}">
        <p14:creationId xmlns:p14="http://schemas.microsoft.com/office/powerpoint/2010/main" val="219577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1A1-CB08-4E42-97BD-22C3745B3A2B}"/>
              </a:ext>
            </a:extLst>
          </p:cNvPr>
          <p:cNvSpPr>
            <a:spLocks noGrp="1"/>
          </p:cNvSpPr>
          <p:nvPr>
            <p:ph type="title"/>
          </p:nvPr>
        </p:nvSpPr>
        <p:spPr/>
        <p:txBody>
          <a:bodyPr/>
          <a:lstStyle/>
          <a:p>
            <a:r>
              <a:rPr lang="en-US"/>
              <a:t>Powers and functions</a:t>
            </a:r>
          </a:p>
        </p:txBody>
      </p:sp>
      <p:sp>
        <p:nvSpPr>
          <p:cNvPr id="3" name="Content Placeholder 2">
            <a:extLst>
              <a:ext uri="{FF2B5EF4-FFF2-40B4-BE49-F238E27FC236}">
                <a16:creationId xmlns:a16="http://schemas.microsoft.com/office/drawing/2014/main" id="{70B10934-696B-9744-8203-9F3A73D3E897}"/>
              </a:ext>
            </a:extLst>
          </p:cNvPr>
          <p:cNvSpPr>
            <a:spLocks noGrp="1"/>
          </p:cNvSpPr>
          <p:nvPr>
            <p:ph idx="1"/>
          </p:nvPr>
        </p:nvSpPr>
        <p:spPr/>
        <p:txBody>
          <a:bodyPr/>
          <a:lstStyle/>
          <a:p>
            <a:r>
              <a:rPr lang="en-US"/>
              <a:t>The resolution for amending the constitution is introduced in the lok sabha. </a:t>
            </a:r>
          </a:p>
          <a:p>
            <a:r>
              <a:rPr lang="en-US"/>
              <a:t>The lok sabha participates on the election of the president.</a:t>
            </a:r>
          </a:p>
          <a:p>
            <a:r>
              <a:rPr lang="en-US"/>
              <a:t>The lok sabha also participates in the removal of the president.</a:t>
            </a:r>
          </a:p>
          <a:p>
            <a:r>
              <a:rPr lang="en-US"/>
              <a:t>It is the lok sabha which controls the executive, the leader of the majority party in the lok sabha is the prime minister of the country.</a:t>
            </a:r>
          </a:p>
          <a:p>
            <a:r>
              <a:rPr lang="en-US"/>
              <a:t>The lok sabha controls the finances if the state, money Bill’s can only be introduced by the lok sabha.</a:t>
            </a:r>
          </a:p>
          <a:p>
            <a:r>
              <a:rPr lang="en-US"/>
              <a:t>Like the rajya sabha ordinary bills are also introduced in the lok sabha</a:t>
            </a:r>
          </a:p>
          <a:p>
            <a:endParaRPr lang="en-US"/>
          </a:p>
        </p:txBody>
      </p:sp>
    </p:spTree>
    <p:extLst>
      <p:ext uri="{BB962C8B-B14F-4D97-AF65-F5344CB8AC3E}">
        <p14:creationId xmlns:p14="http://schemas.microsoft.com/office/powerpoint/2010/main" val="3687112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42BA-415B-6C41-8324-BF81BBB2B282}"/>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1C1C59A3-F13A-9243-BE7C-21C214A19A3E}"/>
              </a:ext>
            </a:extLst>
          </p:cNvPr>
          <p:cNvSpPr>
            <a:spLocks noGrp="1"/>
          </p:cNvSpPr>
          <p:nvPr>
            <p:ph idx="1"/>
          </p:nvPr>
        </p:nvSpPr>
        <p:spPr/>
        <p:txBody>
          <a:bodyPr/>
          <a:lstStyle/>
          <a:p>
            <a:r>
              <a:rPr lang="en-US"/>
              <a:t>The lok sabha is most powerful chamber in parliament, it is the lok sabha which controls the ordinary and the money Bill’s. Also lok sabha has total control of the cabinet. Hence it is the lok sabha which controls the majority of the powers of parliament.</a:t>
            </a:r>
          </a:p>
        </p:txBody>
      </p:sp>
    </p:spTree>
    <p:extLst>
      <p:ext uri="{BB962C8B-B14F-4D97-AF65-F5344CB8AC3E}">
        <p14:creationId xmlns:p14="http://schemas.microsoft.com/office/powerpoint/2010/main" val="83075794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Atlas</vt:lpstr>
      <vt:lpstr>Lok Sabha</vt:lpstr>
      <vt:lpstr>Introduction</vt:lpstr>
      <vt:lpstr>Powers and functions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Lok Sabha</dc:title>
  <dc:creator>paromita.jnu@gmail.com</dc:creator>
  <cp:lastModifiedBy>paromita.jnu@gmail.com</cp:lastModifiedBy>
  <cp:revision>3</cp:revision>
  <dcterms:created xsi:type="dcterms:W3CDTF">2020-05-10T15:48:36Z</dcterms:created>
  <dcterms:modified xsi:type="dcterms:W3CDTF">2020-05-11T02:57:17Z</dcterms:modified>
</cp:coreProperties>
</file>