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5/11/2020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06F6-F464-4541-861B-24CEC0E631B6}"/>
              </a:ext>
            </a:extLst>
          </p:cNvPr>
          <p:cNvSpPr>
            <a:spLocks noGrp="1"/>
          </p:cNvSpPr>
          <p:nvPr>
            <p:ph type="ctrTitle"/>
          </p:nvPr>
        </p:nvSpPr>
        <p:spPr/>
        <p:txBody>
          <a:bodyPr/>
          <a:lstStyle/>
          <a:p>
            <a:r>
              <a:rPr lang="en-US"/>
              <a:t>Rajya Sabha</a:t>
            </a:r>
          </a:p>
        </p:txBody>
      </p:sp>
      <p:sp>
        <p:nvSpPr>
          <p:cNvPr id="3" name="Subtitle 2">
            <a:extLst>
              <a:ext uri="{FF2B5EF4-FFF2-40B4-BE49-F238E27FC236}">
                <a16:creationId xmlns:a16="http://schemas.microsoft.com/office/drawing/2014/main" id="{65C805DA-F7A9-6049-A9A7-FECC57E8FC9C}"/>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81777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3B90-F82B-5A4A-81D7-4268004BDE01}"/>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E6F7308C-3E3C-B340-9A07-2523A9C07B54}"/>
              </a:ext>
            </a:extLst>
          </p:cNvPr>
          <p:cNvSpPr>
            <a:spLocks noGrp="1"/>
          </p:cNvSpPr>
          <p:nvPr>
            <p:ph idx="1"/>
          </p:nvPr>
        </p:nvSpPr>
        <p:spPr/>
        <p:txBody>
          <a:bodyPr/>
          <a:lstStyle/>
          <a:p>
            <a:r>
              <a:rPr lang="en-US"/>
              <a:t>The maximum strenghth of the rajya sabha is 250 members. The members are representatives of states who are elected by their respective legislative assemblies.  12 members of the rajya sabha are nominated by the president.</a:t>
            </a:r>
          </a:p>
          <a:p>
            <a:r>
              <a:rPr lang="en-US"/>
              <a:t>The rajya sabha is a permanent house, though the members of the rajya sabha retire every two years.</a:t>
            </a:r>
          </a:p>
          <a:p>
            <a:r>
              <a:rPr lang="en-US"/>
              <a:t>The members of the rajya sabha must be a citizen of India, and must have a minimum age of 30 years.</a:t>
            </a:r>
          </a:p>
        </p:txBody>
      </p:sp>
    </p:spTree>
    <p:extLst>
      <p:ext uri="{BB962C8B-B14F-4D97-AF65-F5344CB8AC3E}">
        <p14:creationId xmlns:p14="http://schemas.microsoft.com/office/powerpoint/2010/main" val="317476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1960-87E3-8946-900C-DFC8724C96B9}"/>
              </a:ext>
            </a:extLst>
          </p:cNvPr>
          <p:cNvSpPr>
            <a:spLocks noGrp="1"/>
          </p:cNvSpPr>
          <p:nvPr>
            <p:ph type="title"/>
          </p:nvPr>
        </p:nvSpPr>
        <p:spPr/>
        <p:txBody>
          <a:bodyPr/>
          <a:lstStyle/>
          <a:p>
            <a:r>
              <a:rPr lang="en-US"/>
              <a:t>Powers and functions</a:t>
            </a:r>
          </a:p>
        </p:txBody>
      </p:sp>
      <p:sp>
        <p:nvSpPr>
          <p:cNvPr id="3" name="Content Placeholder 2">
            <a:extLst>
              <a:ext uri="{FF2B5EF4-FFF2-40B4-BE49-F238E27FC236}">
                <a16:creationId xmlns:a16="http://schemas.microsoft.com/office/drawing/2014/main" id="{336FC073-88FC-BE48-8EB0-E64F1AD7C715}"/>
              </a:ext>
            </a:extLst>
          </p:cNvPr>
          <p:cNvSpPr>
            <a:spLocks noGrp="1"/>
          </p:cNvSpPr>
          <p:nvPr>
            <p:ph idx="1"/>
          </p:nvPr>
        </p:nvSpPr>
        <p:spPr/>
        <p:txBody>
          <a:bodyPr/>
          <a:lstStyle/>
          <a:p>
            <a:r>
              <a:rPr lang="en-US"/>
              <a:t>The rajya sabha has equal powers in making laws, Bill’s can originate on the rajya sabha.</a:t>
            </a:r>
          </a:p>
          <a:p>
            <a:r>
              <a:rPr lang="en-US"/>
              <a:t>The rajya sabha has equal powers with the lok sabha regarding constitutional amendment. A constitutional amendment bill has to be passed by 2/3</a:t>
            </a:r>
            <a:r>
              <a:rPr lang="en-US" baseline="30000"/>
              <a:t>rd</a:t>
            </a:r>
            <a:r>
              <a:rPr lang="en-US"/>
              <a:t> of the members present and voting.</a:t>
            </a:r>
          </a:p>
          <a:p>
            <a:r>
              <a:rPr lang="en-US"/>
              <a:t>The members of the rajya sabha can take part in the elections of the president and the vice president of india.</a:t>
            </a:r>
          </a:p>
          <a:p>
            <a:r>
              <a:rPr lang="en-US"/>
              <a:t>The approval of the rajya sabha is necessary for the continuation of emergency.</a:t>
            </a:r>
          </a:p>
          <a:p>
            <a:endParaRPr lang="en-US"/>
          </a:p>
        </p:txBody>
      </p:sp>
    </p:spTree>
    <p:extLst>
      <p:ext uri="{BB962C8B-B14F-4D97-AF65-F5344CB8AC3E}">
        <p14:creationId xmlns:p14="http://schemas.microsoft.com/office/powerpoint/2010/main" val="854856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8180-B5E6-4540-8F32-A75AAF375B08}"/>
              </a:ext>
            </a:extLst>
          </p:cNvPr>
          <p:cNvSpPr>
            <a:spLocks noGrp="1"/>
          </p:cNvSpPr>
          <p:nvPr>
            <p:ph type="title"/>
          </p:nvPr>
        </p:nvSpPr>
        <p:spPr/>
        <p:txBody>
          <a:bodyPr/>
          <a:lstStyle/>
          <a:p>
            <a:r>
              <a:rPr lang="en-US"/>
              <a:t>Powers and functions (cont.)</a:t>
            </a:r>
          </a:p>
        </p:txBody>
      </p:sp>
      <p:sp>
        <p:nvSpPr>
          <p:cNvPr id="3" name="Content Placeholder 2">
            <a:extLst>
              <a:ext uri="{FF2B5EF4-FFF2-40B4-BE49-F238E27FC236}">
                <a16:creationId xmlns:a16="http://schemas.microsoft.com/office/drawing/2014/main" id="{3BED9546-5D03-794E-8D11-47FF272BD873}"/>
              </a:ext>
            </a:extLst>
          </p:cNvPr>
          <p:cNvSpPr>
            <a:spLocks noGrp="1"/>
          </p:cNvSpPr>
          <p:nvPr>
            <p:ph idx="1"/>
          </p:nvPr>
        </p:nvSpPr>
        <p:spPr/>
        <p:txBody>
          <a:bodyPr/>
          <a:lstStyle/>
          <a:p>
            <a:r>
              <a:rPr lang="en-US"/>
              <a:t>The rajya sabha has no power with regard to finance, no money bill can be introduced in the rajya sabha. The lok sabha can send the money bill to the rajya sabha for suggestions, the lok sabha is also not bound to accept the suggestions of the rajya sabha. The rajya sabha also cannot indefinitely hold a money bill and has to return the bill to the lok sabha within 14 days.</a:t>
            </a:r>
          </a:p>
          <a:p>
            <a:r>
              <a:rPr lang="en-US"/>
              <a:t>A resolution to impeach the president also has to be passed by 2/3</a:t>
            </a:r>
            <a:r>
              <a:rPr lang="en-US" baseline="30000"/>
              <a:t>rd</a:t>
            </a:r>
            <a:r>
              <a:rPr lang="en-US"/>
              <a:t> of total majority of the house.</a:t>
            </a:r>
          </a:p>
        </p:txBody>
      </p:sp>
    </p:spTree>
    <p:extLst>
      <p:ext uri="{BB962C8B-B14F-4D97-AF65-F5344CB8AC3E}">
        <p14:creationId xmlns:p14="http://schemas.microsoft.com/office/powerpoint/2010/main" val="3947958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F63F-E48A-2B4D-B7AF-C3C9BD44624C}"/>
              </a:ext>
            </a:extLst>
          </p:cNvPr>
          <p:cNvSpPr>
            <a:spLocks noGrp="1"/>
          </p:cNvSpPr>
          <p:nvPr>
            <p:ph type="title"/>
          </p:nvPr>
        </p:nvSpPr>
        <p:spPr/>
        <p:txBody>
          <a:bodyPr/>
          <a:lstStyle/>
          <a:p>
            <a:r>
              <a:rPr lang="en-US"/>
              <a:t>Special powers</a:t>
            </a:r>
          </a:p>
        </p:txBody>
      </p:sp>
      <p:sp>
        <p:nvSpPr>
          <p:cNvPr id="3" name="Content Placeholder 2">
            <a:extLst>
              <a:ext uri="{FF2B5EF4-FFF2-40B4-BE49-F238E27FC236}">
                <a16:creationId xmlns:a16="http://schemas.microsoft.com/office/drawing/2014/main" id="{C82865C4-4B99-8948-A37F-AF4A2855F1E1}"/>
              </a:ext>
            </a:extLst>
          </p:cNvPr>
          <p:cNvSpPr>
            <a:spLocks noGrp="1"/>
          </p:cNvSpPr>
          <p:nvPr>
            <p:ph idx="1"/>
          </p:nvPr>
        </p:nvSpPr>
        <p:spPr/>
        <p:txBody>
          <a:bodyPr/>
          <a:lstStyle/>
          <a:p>
            <a:r>
              <a:rPr lang="en-US"/>
              <a:t>Under article 249 with 2/3</a:t>
            </a:r>
            <a:r>
              <a:rPr lang="en-US" baseline="30000"/>
              <a:t>rd</a:t>
            </a:r>
            <a:r>
              <a:rPr lang="en-US"/>
              <a:t> of its members present and voting the rajya sabha can make laws in the state list.</a:t>
            </a:r>
          </a:p>
          <a:p>
            <a:r>
              <a:rPr lang="en-US"/>
              <a:t>Under article 312 the rajya sabha can create one or more all india services.</a:t>
            </a:r>
          </a:p>
        </p:txBody>
      </p:sp>
    </p:spTree>
    <p:extLst>
      <p:ext uri="{BB962C8B-B14F-4D97-AF65-F5344CB8AC3E}">
        <p14:creationId xmlns:p14="http://schemas.microsoft.com/office/powerpoint/2010/main" val="236899208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Atlas</vt:lpstr>
      <vt:lpstr>Rajya Sabha</vt:lpstr>
      <vt:lpstr>Introduction</vt:lpstr>
      <vt:lpstr>Powers and functions</vt:lpstr>
      <vt:lpstr>Powers and functions (cont.)</vt:lpstr>
      <vt:lpstr>Special powers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Rajya Sabha</dc:title>
  <dc:creator>paromita.jnu@gmail.com</dc:creator>
  <cp:lastModifiedBy>paromita.jnu@gmail.com</cp:lastModifiedBy>
  <cp:revision>2</cp:revision>
  <dcterms:created xsi:type="dcterms:W3CDTF">2020-05-10T15:32:59Z</dcterms:created>
  <dcterms:modified xsi:type="dcterms:W3CDTF">2020-05-11T02:53:50Z</dcterms:modified>
</cp:coreProperties>
</file>