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8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5/6/2023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5/6/2023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5/6/2023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5/6/2023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5/6/2023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5/6/2023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D4B9-BA9A-184A-8A05-D523D93DD0F8}"/>
              </a:ext>
            </a:extLst>
          </p:cNvPr>
          <p:cNvSpPr>
            <a:spLocks noGrp="1"/>
          </p:cNvSpPr>
          <p:nvPr>
            <p:ph type="ctrTitle"/>
          </p:nvPr>
        </p:nvSpPr>
        <p:spPr/>
        <p:txBody>
          <a:bodyPr/>
          <a:lstStyle/>
          <a:p>
            <a:r>
              <a:rPr lang="en-US"/>
              <a:t>Legislative Assembly</a:t>
            </a:r>
          </a:p>
        </p:txBody>
      </p:sp>
      <p:sp>
        <p:nvSpPr>
          <p:cNvPr id="3" name="Subtitle 2">
            <a:extLst>
              <a:ext uri="{FF2B5EF4-FFF2-40B4-BE49-F238E27FC236}">
                <a16:creationId xmlns:a16="http://schemas.microsoft.com/office/drawing/2014/main" id="{30AD9E14-C3DB-2F41-B5AA-F46F5430C6F5}"/>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408339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5D9C-FB2F-C54A-A056-63E6D5BB1A9D}"/>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FB2389A0-60A1-0A44-AE7C-33FC001EFAD2}"/>
              </a:ext>
            </a:extLst>
          </p:cNvPr>
          <p:cNvSpPr>
            <a:spLocks noGrp="1"/>
          </p:cNvSpPr>
          <p:nvPr>
            <p:ph idx="1"/>
          </p:nvPr>
        </p:nvSpPr>
        <p:spPr>
          <a:xfrm>
            <a:off x="4661211" y="0"/>
            <a:ext cx="7530790" cy="6690732"/>
          </a:xfrm>
        </p:spPr>
        <p:txBody>
          <a:bodyPr>
            <a:normAutofit lnSpcReduction="10000"/>
          </a:bodyPr>
          <a:lstStyle/>
          <a:p>
            <a:r>
              <a:rPr lang="en-IN" dirty="0"/>
              <a:t>The State Legislative Assembly is a crucial element in the law-making aspect of the states and union territories. It forms an integral part of democracy. The State Legislative Assembly is known as the popular house of the State Legislature.  They enjoy more powers, and their decisions have more weightage compared to the Legislative Council. The State Legislative Assembly is the highest law-making organ of the state. </a:t>
            </a:r>
          </a:p>
          <a:p>
            <a:endParaRPr lang="en-IN" dirty="0"/>
          </a:p>
          <a:p>
            <a:r>
              <a:rPr lang="en-IN" dirty="0"/>
              <a:t>Normally, the tenure of the State Legislative Assembly is five years. Under Article 356, owing to a constitutional emergency, the President may dissolve the term before its completion</a:t>
            </a:r>
          </a:p>
          <a:p>
            <a:endParaRPr lang="en-IN" dirty="0"/>
          </a:p>
          <a:p>
            <a:r>
              <a:rPr lang="en-IN" dirty="0"/>
              <a:t>Under Article 352, in case of a national emergency, the term may be extended (not exceeding one year at a time) by the Parliament</a:t>
            </a:r>
          </a:p>
          <a:p>
            <a:r>
              <a:rPr lang="en-US" dirty="0"/>
              <a:t>A member of the legislative assembly  has to be a citizen of India, must have a minimum age of 25 years, and must not hold any office of profit. </a:t>
            </a:r>
          </a:p>
          <a:p>
            <a:r>
              <a:rPr lang="en-US" dirty="0"/>
              <a:t>The term of a member is five years.</a:t>
            </a:r>
          </a:p>
        </p:txBody>
      </p:sp>
    </p:spTree>
    <p:extLst>
      <p:ext uri="{BB962C8B-B14F-4D97-AF65-F5344CB8AC3E}">
        <p14:creationId xmlns:p14="http://schemas.microsoft.com/office/powerpoint/2010/main" val="277517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E813-FFCF-B94E-BF76-1965A228F8A7}"/>
              </a:ext>
            </a:extLst>
          </p:cNvPr>
          <p:cNvSpPr>
            <a:spLocks noGrp="1"/>
          </p:cNvSpPr>
          <p:nvPr>
            <p:ph type="title"/>
          </p:nvPr>
        </p:nvSpPr>
        <p:spPr/>
        <p:txBody>
          <a:bodyPr/>
          <a:lstStyle/>
          <a:p>
            <a:r>
              <a:rPr lang="en-US"/>
              <a:t>Powers and functions</a:t>
            </a:r>
          </a:p>
        </p:txBody>
      </p:sp>
      <p:sp>
        <p:nvSpPr>
          <p:cNvPr id="3" name="Content Placeholder 2">
            <a:extLst>
              <a:ext uri="{FF2B5EF4-FFF2-40B4-BE49-F238E27FC236}">
                <a16:creationId xmlns:a16="http://schemas.microsoft.com/office/drawing/2014/main" id="{E9583896-812C-7341-AC8E-A3A85792C3F5}"/>
              </a:ext>
            </a:extLst>
          </p:cNvPr>
          <p:cNvSpPr>
            <a:spLocks noGrp="1"/>
          </p:cNvSpPr>
          <p:nvPr>
            <p:ph idx="1"/>
          </p:nvPr>
        </p:nvSpPr>
        <p:spPr>
          <a:xfrm>
            <a:off x="4683512" y="0"/>
            <a:ext cx="7508487" cy="6858000"/>
          </a:xfrm>
        </p:spPr>
        <p:txBody>
          <a:bodyPr>
            <a:normAutofit/>
          </a:bodyPr>
          <a:lstStyle/>
          <a:p>
            <a:r>
              <a:rPr lang="en-IN" dirty="0"/>
              <a:t>Legislative Powers</a:t>
            </a:r>
          </a:p>
          <a:p>
            <a:endParaRPr lang="en-IN" dirty="0"/>
          </a:p>
          <a:p>
            <a:r>
              <a:rPr lang="en-IN" dirty="0"/>
              <a:t>The main function of the Legislative Assembly is to make laws. But its power to make laws is confined to the State List and the Concurrent List. However, the Parliament has also jurisdiction over the Concurrent List.</a:t>
            </a:r>
          </a:p>
          <a:p>
            <a:r>
              <a:rPr lang="en-IN" dirty="0"/>
              <a:t>The Legislative Assembly has a position of authority over the Council of Ministers</a:t>
            </a:r>
          </a:p>
          <a:p>
            <a:r>
              <a:rPr lang="en-IN" dirty="0"/>
              <a:t>It has the right to question its members</a:t>
            </a:r>
          </a:p>
          <a:p>
            <a:r>
              <a:rPr lang="en-IN" dirty="0"/>
              <a:t>It can reject any state government policy, leading to a no-confidence motion</a:t>
            </a:r>
          </a:p>
        </p:txBody>
      </p:sp>
    </p:spTree>
    <p:extLst>
      <p:ext uri="{BB962C8B-B14F-4D97-AF65-F5344CB8AC3E}">
        <p14:creationId xmlns:p14="http://schemas.microsoft.com/office/powerpoint/2010/main" val="420620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918C-82F5-D885-4CBB-FF4BFC838E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0B1DAE-C3C4-77C2-0635-27A69147090A}"/>
              </a:ext>
            </a:extLst>
          </p:cNvPr>
          <p:cNvSpPr>
            <a:spLocks noGrp="1"/>
          </p:cNvSpPr>
          <p:nvPr>
            <p:ph idx="1"/>
          </p:nvPr>
        </p:nvSpPr>
        <p:spPr/>
        <p:txBody>
          <a:bodyPr/>
          <a:lstStyle/>
          <a:p>
            <a:r>
              <a:rPr lang="en-IN" dirty="0"/>
              <a:t>Executive Powers</a:t>
            </a:r>
          </a:p>
          <a:p>
            <a:r>
              <a:rPr lang="en-IN" dirty="0"/>
              <a:t>The assembly can make laws on the subjects mentioned in the state list and the concurrent list.  If there are two chambers of the legislature, the bill has to be passed by the legislative council also before going to the governor for assent.</a:t>
            </a:r>
          </a:p>
          <a:p>
            <a:r>
              <a:rPr lang="en-IN" dirty="0"/>
              <a:t>The state executive is also responsible to the legislative assembly for all its policies. The leader of the majority party in the legislative assembly is generally appointed the chief minister.</a:t>
            </a:r>
          </a:p>
          <a:p>
            <a:endParaRPr lang="en-US" dirty="0"/>
          </a:p>
        </p:txBody>
      </p:sp>
    </p:spTree>
    <p:extLst>
      <p:ext uri="{BB962C8B-B14F-4D97-AF65-F5344CB8AC3E}">
        <p14:creationId xmlns:p14="http://schemas.microsoft.com/office/powerpoint/2010/main" val="2542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2557-0304-784E-AF37-968AB0A47358}"/>
              </a:ext>
            </a:extLst>
          </p:cNvPr>
          <p:cNvSpPr>
            <a:spLocks noGrp="1"/>
          </p:cNvSpPr>
          <p:nvPr>
            <p:ph type="title"/>
          </p:nvPr>
        </p:nvSpPr>
        <p:spPr/>
        <p:txBody>
          <a:bodyPr/>
          <a:lstStyle/>
          <a:p>
            <a:r>
              <a:rPr lang="en-US"/>
              <a:t>Powers and functions (cont.)</a:t>
            </a:r>
          </a:p>
        </p:txBody>
      </p:sp>
      <p:sp>
        <p:nvSpPr>
          <p:cNvPr id="3" name="Content Placeholder 2">
            <a:extLst>
              <a:ext uri="{FF2B5EF4-FFF2-40B4-BE49-F238E27FC236}">
                <a16:creationId xmlns:a16="http://schemas.microsoft.com/office/drawing/2014/main" id="{8236CB87-85F8-884C-9E98-40C8605214EA}"/>
              </a:ext>
            </a:extLst>
          </p:cNvPr>
          <p:cNvSpPr>
            <a:spLocks noGrp="1"/>
          </p:cNvSpPr>
          <p:nvPr>
            <p:ph idx="1"/>
          </p:nvPr>
        </p:nvSpPr>
        <p:spPr>
          <a:xfrm>
            <a:off x="4638907" y="0"/>
            <a:ext cx="7553093" cy="6858000"/>
          </a:xfrm>
        </p:spPr>
        <p:txBody>
          <a:bodyPr>
            <a:normAutofit/>
          </a:bodyPr>
          <a:lstStyle/>
          <a:p>
            <a:r>
              <a:rPr lang="en-IN" dirty="0"/>
              <a:t>Financial powers</a:t>
            </a:r>
          </a:p>
          <a:p>
            <a:r>
              <a:rPr lang="en-IN" dirty="0"/>
              <a:t>The State Legislative Assembly holds supreme power regarding state Money Bills</a:t>
            </a:r>
          </a:p>
          <a:p>
            <a:r>
              <a:rPr lang="en-IN" dirty="0"/>
              <a:t>The Legislative Assembly controls the annual budget of the state</a:t>
            </a:r>
          </a:p>
          <a:p>
            <a:r>
              <a:rPr lang="en-IN" dirty="0"/>
              <a:t>The finances of the state are sanctioned and managed by the Legislative Assembly</a:t>
            </a:r>
          </a:p>
          <a:p>
            <a:endParaRPr lang="en-US" dirty="0"/>
          </a:p>
          <a:p>
            <a:r>
              <a:rPr lang="en-US" dirty="0"/>
              <a:t>Constituent Powers</a:t>
            </a:r>
          </a:p>
          <a:p>
            <a:r>
              <a:rPr lang="en-IN" dirty="0"/>
              <a:t>In India it is only the Parliament which can propose amendment. The state legislatures cannot propose amendments. However, some amendments, relating to federal provisions, require ratification by at least one-half of state legislatures.</a:t>
            </a:r>
          </a:p>
          <a:p>
            <a:r>
              <a:rPr lang="en-IN" dirty="0"/>
              <a:t>If a state has a bicameral legislature, then the amendment bill has to be ratified by both Houses – Legislative Assembly and Legislative Council. Thus, the state legislatures have limited powers in relation to the amendment of the constitution.</a:t>
            </a:r>
          </a:p>
        </p:txBody>
      </p:sp>
    </p:spTree>
    <p:extLst>
      <p:ext uri="{BB962C8B-B14F-4D97-AF65-F5344CB8AC3E}">
        <p14:creationId xmlns:p14="http://schemas.microsoft.com/office/powerpoint/2010/main" val="205276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4208-35D6-954B-9A90-C492934DD00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F0587054-7C48-D94F-98F6-110C6F2B854F}"/>
              </a:ext>
            </a:extLst>
          </p:cNvPr>
          <p:cNvSpPr>
            <a:spLocks noGrp="1"/>
          </p:cNvSpPr>
          <p:nvPr>
            <p:ph idx="1"/>
          </p:nvPr>
        </p:nvSpPr>
        <p:spPr/>
        <p:txBody>
          <a:bodyPr/>
          <a:lstStyle/>
          <a:p>
            <a:r>
              <a:rPr lang="en-US"/>
              <a:t>The legislative assembly plays an important role in the administration of the state. The cabinet is also under the control of the legislative assembly. Hence the legislative assembly enjoys an important position in the state.</a:t>
            </a:r>
          </a:p>
        </p:txBody>
      </p:sp>
    </p:spTree>
    <p:extLst>
      <p:ext uri="{BB962C8B-B14F-4D97-AF65-F5344CB8AC3E}">
        <p14:creationId xmlns:p14="http://schemas.microsoft.com/office/powerpoint/2010/main" val="207907290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 Light</vt:lpstr>
      <vt:lpstr>Rockwell</vt:lpstr>
      <vt:lpstr>Wingdings</vt:lpstr>
      <vt:lpstr>Atlas</vt:lpstr>
      <vt:lpstr>Legislative Assembly</vt:lpstr>
      <vt:lpstr>Introduction</vt:lpstr>
      <vt:lpstr>Powers and functions</vt:lpstr>
      <vt:lpstr>PowerPoint Presentation</vt:lpstr>
      <vt:lpstr>Powers and functions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Legislative Assembly</dc:title>
  <dc:creator>paromita.jnu@gmail.com</dc:creator>
  <cp:lastModifiedBy>PC</cp:lastModifiedBy>
  <cp:revision>2</cp:revision>
  <dcterms:created xsi:type="dcterms:W3CDTF">2020-04-15T03:22:38Z</dcterms:created>
  <dcterms:modified xsi:type="dcterms:W3CDTF">2023-05-06T05:11:07Z</dcterms:modified>
</cp:coreProperties>
</file>