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9ECF-836A-444F-8651-F7E5CC17E0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Privileges of members of parliament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2087D-B558-0349-8A0C-0197B672BA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Dr. Paromita Chakraborty, Surendranath College.</a:t>
            </a:r>
          </a:p>
        </p:txBody>
      </p:sp>
    </p:spTree>
    <p:extLst>
      <p:ext uri="{BB962C8B-B14F-4D97-AF65-F5344CB8AC3E}">
        <p14:creationId xmlns:p14="http://schemas.microsoft.com/office/powerpoint/2010/main" val="169450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CF18-0AC4-8B49-8F15-1D040C44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Privileges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484C6-7367-8A45-919C-9D7CA57A9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 member is liable in court for whatever he says in parliament.</a:t>
            </a:r>
          </a:p>
          <a:p>
            <a:r>
              <a:rPr lang="en-US"/>
              <a:t>A member cannot be arrested 40 days from the beginning of each session and 40 days after the end of the session in a civil case, the member can however be arrested on a criminal case.</a:t>
            </a:r>
          </a:p>
          <a:p>
            <a:r>
              <a:rPr lang="en-US"/>
              <a:t>Inside the parliament a member enjoys freedom of speech. However this is subject to the rules of parliament.For example under article 121 of the Indian constitution the parliament cannot discuss conduct of any judges.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287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Atlas</vt:lpstr>
      <vt:lpstr>Privileges of members of parliament</vt:lpstr>
      <vt:lpstr>Privileges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Privileges of members of parliament</dc:title>
  <dc:creator>paromita.jnu@gmail.com</dc:creator>
  <cp:lastModifiedBy>paromita.jnu@gmail.com</cp:lastModifiedBy>
  <cp:revision>2</cp:revision>
  <dcterms:created xsi:type="dcterms:W3CDTF">2020-05-11T04:12:12Z</dcterms:created>
  <dcterms:modified xsi:type="dcterms:W3CDTF">2020-05-11T04:18:09Z</dcterms:modified>
</cp:coreProperties>
</file>