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4/15/2020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4/15/2020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E842-AC41-0C44-A9C8-75558C3EDA48}"/>
              </a:ext>
            </a:extLst>
          </p:cNvPr>
          <p:cNvSpPr>
            <a:spLocks noGrp="1"/>
          </p:cNvSpPr>
          <p:nvPr>
            <p:ph type="ctrTitle"/>
          </p:nvPr>
        </p:nvSpPr>
        <p:spPr/>
        <p:txBody>
          <a:bodyPr/>
          <a:lstStyle/>
          <a:p>
            <a:r>
              <a:rPr lang="en-US"/>
              <a:t>Chief Minister</a:t>
            </a:r>
          </a:p>
        </p:txBody>
      </p:sp>
      <p:sp>
        <p:nvSpPr>
          <p:cNvPr id="3" name="Subtitle 2">
            <a:extLst>
              <a:ext uri="{FF2B5EF4-FFF2-40B4-BE49-F238E27FC236}">
                <a16:creationId xmlns:a16="http://schemas.microsoft.com/office/drawing/2014/main" id="{A7122C0D-6420-9F47-91AE-6DDA25BD2DD8}"/>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401132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F853-10B8-D84B-B323-BD12E0A58503}"/>
              </a:ext>
            </a:extLst>
          </p:cNvPr>
          <p:cNvSpPr>
            <a:spLocks noGrp="1"/>
          </p:cNvSpPr>
          <p:nvPr>
            <p:ph type="title"/>
          </p:nvPr>
        </p:nvSpPr>
        <p:spPr/>
        <p:txBody>
          <a:bodyPr/>
          <a:lstStyle/>
          <a:p>
            <a:r>
              <a:rPr lang="en-US"/>
              <a:t>Appointment</a:t>
            </a:r>
          </a:p>
        </p:txBody>
      </p:sp>
      <p:sp>
        <p:nvSpPr>
          <p:cNvPr id="3" name="Content Placeholder 2">
            <a:extLst>
              <a:ext uri="{FF2B5EF4-FFF2-40B4-BE49-F238E27FC236}">
                <a16:creationId xmlns:a16="http://schemas.microsoft.com/office/drawing/2014/main" id="{48C9DA88-0951-A64E-A555-8A21BA029070}"/>
              </a:ext>
            </a:extLst>
          </p:cNvPr>
          <p:cNvSpPr>
            <a:spLocks noGrp="1"/>
          </p:cNvSpPr>
          <p:nvPr>
            <p:ph idx="1"/>
          </p:nvPr>
        </p:nvSpPr>
        <p:spPr/>
        <p:txBody>
          <a:bodyPr/>
          <a:lstStyle/>
          <a:p>
            <a:r>
              <a:rPr lang="en-US"/>
              <a:t>The chief minister is appointed by the governor, however the governor can only appoint the leader of the majority party in the legislative assembly as the chief minister.</a:t>
            </a:r>
          </a:p>
          <a:p>
            <a:r>
              <a:rPr lang="en-US"/>
              <a:t>The chief minister remains in office so far it has the support of the members in the legislative assembly.</a:t>
            </a:r>
          </a:p>
        </p:txBody>
      </p:sp>
    </p:spTree>
    <p:extLst>
      <p:ext uri="{BB962C8B-B14F-4D97-AF65-F5344CB8AC3E}">
        <p14:creationId xmlns:p14="http://schemas.microsoft.com/office/powerpoint/2010/main" val="424204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40E-702D-BB41-993C-3B81B65FB9EB}"/>
              </a:ext>
            </a:extLst>
          </p:cNvPr>
          <p:cNvSpPr>
            <a:spLocks noGrp="1"/>
          </p:cNvSpPr>
          <p:nvPr>
            <p:ph type="title"/>
          </p:nvPr>
        </p:nvSpPr>
        <p:spPr/>
        <p:txBody>
          <a:bodyPr/>
          <a:lstStyle/>
          <a:p>
            <a:r>
              <a:rPr lang="en-US"/>
              <a:t>Powers and functions</a:t>
            </a:r>
          </a:p>
        </p:txBody>
      </p:sp>
      <p:sp>
        <p:nvSpPr>
          <p:cNvPr id="3" name="Content Placeholder 2">
            <a:extLst>
              <a:ext uri="{FF2B5EF4-FFF2-40B4-BE49-F238E27FC236}">
                <a16:creationId xmlns:a16="http://schemas.microsoft.com/office/drawing/2014/main" id="{BDD5E66E-AA6E-494B-905A-C6B9FCAAE0C9}"/>
              </a:ext>
            </a:extLst>
          </p:cNvPr>
          <p:cNvSpPr>
            <a:spLocks noGrp="1"/>
          </p:cNvSpPr>
          <p:nvPr>
            <p:ph idx="1"/>
          </p:nvPr>
        </p:nvSpPr>
        <p:spPr/>
        <p:txBody>
          <a:bodyPr/>
          <a:lstStyle/>
          <a:p>
            <a:r>
              <a:rPr lang="en-US"/>
              <a:t>The chief minister forms the cabinet, after appointment the chief minister prepares the list of other ministers for appointment. </a:t>
            </a:r>
          </a:p>
          <a:p>
            <a:r>
              <a:rPr lang="en-US"/>
              <a:t>The portfolios are distributed among the chief minister. The Chief Minister also looks after the work of other ministers. The chief minister can also change the department of the ministers at will and can also ask any minister to resign. </a:t>
            </a:r>
          </a:p>
          <a:p>
            <a:r>
              <a:rPr lang="en-US"/>
              <a:t>The chief minister chairs the cabinet meetings. The chief minister also prepares the agenda for the cabinet meetings. </a:t>
            </a:r>
          </a:p>
          <a:p>
            <a:r>
              <a:rPr lang="en-US"/>
              <a:t>The chief minister is the leader of the council of ministers.</a:t>
            </a:r>
          </a:p>
        </p:txBody>
      </p:sp>
    </p:spTree>
    <p:extLst>
      <p:ext uri="{BB962C8B-B14F-4D97-AF65-F5344CB8AC3E}">
        <p14:creationId xmlns:p14="http://schemas.microsoft.com/office/powerpoint/2010/main" val="403256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0B9E-67BB-754B-91BE-D18787C93846}"/>
              </a:ext>
            </a:extLst>
          </p:cNvPr>
          <p:cNvSpPr>
            <a:spLocks noGrp="1"/>
          </p:cNvSpPr>
          <p:nvPr>
            <p:ph type="title"/>
          </p:nvPr>
        </p:nvSpPr>
        <p:spPr/>
        <p:txBody>
          <a:bodyPr/>
          <a:lstStyle/>
          <a:p>
            <a:r>
              <a:rPr lang="en-US"/>
              <a:t>Powers and functions (cont.)</a:t>
            </a:r>
          </a:p>
        </p:txBody>
      </p:sp>
      <p:sp>
        <p:nvSpPr>
          <p:cNvPr id="3" name="Content Placeholder 2">
            <a:extLst>
              <a:ext uri="{FF2B5EF4-FFF2-40B4-BE49-F238E27FC236}">
                <a16:creationId xmlns:a16="http://schemas.microsoft.com/office/drawing/2014/main" id="{1096FEF4-A0A6-8B4A-A9DB-C298D8A3EBFB}"/>
              </a:ext>
            </a:extLst>
          </p:cNvPr>
          <p:cNvSpPr>
            <a:spLocks noGrp="1"/>
          </p:cNvSpPr>
          <p:nvPr>
            <p:ph idx="1"/>
          </p:nvPr>
        </p:nvSpPr>
        <p:spPr/>
        <p:txBody>
          <a:bodyPr/>
          <a:lstStyle/>
          <a:p>
            <a:r>
              <a:rPr lang="en-US"/>
              <a:t>The chief minister informs the governor regarding decisions of the cabinet. No minister can discuss a problem with the governor without permission of the chief minister.</a:t>
            </a:r>
          </a:p>
          <a:p>
            <a:r>
              <a:rPr lang="en-US"/>
              <a:t>The chief minister is also the principal advisor of the governor, the governor makes all the important appointment of the states on the advice of the chief minister.</a:t>
            </a:r>
          </a:p>
          <a:p>
            <a:r>
              <a:rPr lang="en-US"/>
              <a:t>The chief minister is also the leader of the legislature. The legislative assembly acts under the direction of the chief minister.</a:t>
            </a:r>
          </a:p>
          <a:p>
            <a:r>
              <a:rPr lang="en-US"/>
              <a:t>The chief minister is the leader of the majority party on the state.</a:t>
            </a:r>
          </a:p>
        </p:txBody>
      </p:sp>
    </p:spTree>
    <p:extLst>
      <p:ext uri="{BB962C8B-B14F-4D97-AF65-F5344CB8AC3E}">
        <p14:creationId xmlns:p14="http://schemas.microsoft.com/office/powerpoint/2010/main" val="189908162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Atlas</vt:lpstr>
      <vt:lpstr>Chief Minister</vt:lpstr>
      <vt:lpstr>Appointment</vt:lpstr>
      <vt:lpstr>Powers and functions</vt:lpstr>
      <vt:lpstr>Powers and functions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Chief Minister</dc:title>
  <dc:creator>paromita.jnu@gmail.com</dc:creator>
  <cp:lastModifiedBy>paromita.jnu@gmail.com</cp:lastModifiedBy>
  <cp:revision>2</cp:revision>
  <dcterms:created xsi:type="dcterms:W3CDTF">2020-04-15T03:40:58Z</dcterms:created>
  <dcterms:modified xsi:type="dcterms:W3CDTF">2020-04-15T03:57:46Z</dcterms:modified>
</cp:coreProperties>
</file>