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6/7/2021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6/7/2021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6/7/2021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6/7/2021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6/7/2021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6/7/2021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6/7/2021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6/7/2021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CA79-2B4D-2743-B0DA-B25395EAD054}"/>
              </a:ext>
            </a:extLst>
          </p:cNvPr>
          <p:cNvSpPr>
            <a:spLocks noGrp="1"/>
          </p:cNvSpPr>
          <p:nvPr>
            <p:ph type="ctrTitle"/>
          </p:nvPr>
        </p:nvSpPr>
        <p:spPr/>
        <p:txBody>
          <a:bodyPr/>
          <a:lstStyle/>
          <a:p>
            <a:r>
              <a:rPr lang="en-US"/>
              <a:t>Constitutional Amendment</a:t>
            </a:r>
          </a:p>
        </p:txBody>
      </p:sp>
      <p:sp>
        <p:nvSpPr>
          <p:cNvPr id="3" name="Subtitle 2">
            <a:extLst>
              <a:ext uri="{FF2B5EF4-FFF2-40B4-BE49-F238E27FC236}">
                <a16:creationId xmlns:a16="http://schemas.microsoft.com/office/drawing/2014/main" id="{F046261D-6644-3849-9786-338A2F77934A}"/>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242014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E067-F2C7-F549-A3B2-8D4D275728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D271C5-AC06-5B4E-96FC-ED5F7DF1F922}"/>
              </a:ext>
            </a:extLst>
          </p:cNvPr>
          <p:cNvSpPr>
            <a:spLocks noGrp="1"/>
          </p:cNvSpPr>
          <p:nvPr>
            <p:ph idx="1"/>
          </p:nvPr>
        </p:nvSpPr>
        <p:spPr/>
        <p:txBody>
          <a:bodyPr>
            <a:normAutofit lnSpcReduction="10000"/>
          </a:bodyPr>
          <a:lstStyle/>
          <a:p>
            <a:r>
              <a:rPr lang="en-US"/>
              <a:t>Amendment by simple majority- Certain articles in the constitution can be amended by simple majority Of parliament. Issues on citizenship, regarding salaries of high court judges, members of parliament, rules and procedures of parliament, regarding admission of new states in india, changing boundaries of a state, creation and abolition of legislative council.</a:t>
            </a:r>
          </a:p>
          <a:p>
            <a:r>
              <a:rPr lang="en-US"/>
              <a:t>Amendment by two third majority- These are passed by two thirds majority of parliament. Issues on impeachment of president, fundamental rights and directive principles.</a:t>
            </a:r>
          </a:p>
          <a:p>
            <a:r>
              <a:rPr lang="en-US"/>
              <a:t>Amendment by two third majority of parliament and ratification by 50% of state legislatures- the issues here are regarding election of president, article 368 itself, 7</a:t>
            </a:r>
            <a:r>
              <a:rPr lang="en-US" baseline="30000"/>
              <a:t>th</a:t>
            </a:r>
            <a:r>
              <a:rPr lang="en-US"/>
              <a:t> schedule of the constitution.</a:t>
            </a:r>
          </a:p>
        </p:txBody>
      </p:sp>
    </p:spTree>
    <p:extLst>
      <p:ext uri="{BB962C8B-B14F-4D97-AF65-F5344CB8AC3E}">
        <p14:creationId xmlns:p14="http://schemas.microsoft.com/office/powerpoint/2010/main" val="2694404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754D-734C-1C42-B8A1-F2E470B92E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D39E6D-CC34-2642-8332-E5DC3CDB2690}"/>
              </a:ext>
            </a:extLst>
          </p:cNvPr>
          <p:cNvSpPr>
            <a:spLocks noGrp="1"/>
          </p:cNvSpPr>
          <p:nvPr>
            <p:ph idx="1"/>
          </p:nvPr>
        </p:nvSpPr>
        <p:spPr/>
        <p:txBody>
          <a:bodyPr/>
          <a:lstStyle/>
          <a:p>
            <a:r>
              <a:rPr lang="en-US"/>
              <a:t>Points to remember:</a:t>
            </a:r>
          </a:p>
          <a:p>
            <a:r>
              <a:rPr lang="en-US"/>
              <a:t>The amendment procedure is etched in article 368 of the constitution.</a:t>
            </a:r>
          </a:p>
          <a:p>
            <a:r>
              <a:rPr lang="en-US"/>
              <a:t>Constitutional amendment can be introduced only in parliament and not in state legislatures.</a:t>
            </a:r>
          </a:p>
          <a:p>
            <a:r>
              <a:rPr lang="en-US"/>
              <a:t>The amendment bill has to be passed by both houses of parliament separately there is no joint sitting in case of any disagreement.</a:t>
            </a:r>
          </a:p>
          <a:p>
            <a:r>
              <a:rPr lang="en-US"/>
              <a:t>It is mandatory for the president to sign a constitutional amendment bill.</a:t>
            </a:r>
          </a:p>
          <a:p>
            <a:pPr marL="0" indent="0">
              <a:buNone/>
            </a:pPr>
            <a:endParaRPr lang="en-US"/>
          </a:p>
        </p:txBody>
      </p:sp>
    </p:spTree>
    <p:extLst>
      <p:ext uri="{BB962C8B-B14F-4D97-AF65-F5344CB8AC3E}">
        <p14:creationId xmlns:p14="http://schemas.microsoft.com/office/powerpoint/2010/main" val="76182878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Atlas</vt:lpstr>
      <vt:lpstr>Constitutional Amendment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Constitutional Amendment</dc:title>
  <dc:creator>paromita.jnu@gmail.com</dc:creator>
  <cp:lastModifiedBy>paromita.jnu@gmail.com</cp:lastModifiedBy>
  <cp:revision>1</cp:revision>
  <dcterms:created xsi:type="dcterms:W3CDTF">2021-06-07T06:58:18Z</dcterms:created>
  <dcterms:modified xsi:type="dcterms:W3CDTF">2021-06-07T07:12:19Z</dcterms:modified>
</cp:coreProperties>
</file>