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7656E-80BD-E742-B8F1-0AF0477F5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ASEAN (Association of South East Asian Nations)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BF3785E-E831-7940-958A-B5986E251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145868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87BC6-E648-264A-B023-F1660110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of ASEAN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F13F-5C71-6942-919D-9901A4D7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organization ASEAN came into being in the 1950s, it was then called SEATO( South </a:t>
            </a:r>
            <a:r>
              <a:rPr lang="en-US" dirty="0"/>
              <a:t>E</a:t>
            </a:r>
            <a:r>
              <a:rPr lang="en-US" dirty="0" smtClean="0"/>
              <a:t>ast Asian Treaty Organization), Finally ASEAN </a:t>
            </a:r>
            <a:r>
              <a:rPr lang="en-US" dirty="0"/>
              <a:t>came into being in 1967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founding members of ASEAN </a:t>
            </a:r>
            <a:r>
              <a:rPr lang="en-US" dirty="0" smtClean="0"/>
              <a:t>were Thailand, </a:t>
            </a:r>
            <a:r>
              <a:rPr lang="en-US" dirty="0" err="1" smtClean="0"/>
              <a:t>Malayasia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dirty="0" smtClean="0"/>
              <a:t>ingapore, </a:t>
            </a:r>
            <a:r>
              <a:rPr lang="en-US" dirty="0" err="1"/>
              <a:t>I</a:t>
            </a:r>
            <a:r>
              <a:rPr lang="en-US" dirty="0" err="1" smtClean="0"/>
              <a:t>ndonessia</a:t>
            </a:r>
            <a:r>
              <a:rPr lang="en-US" dirty="0" smtClean="0"/>
              <a:t>, and </a:t>
            </a:r>
            <a:r>
              <a:rPr lang="en-US" dirty="0" err="1"/>
              <a:t>P</a:t>
            </a:r>
            <a:r>
              <a:rPr lang="en-US" dirty="0" err="1" smtClean="0"/>
              <a:t>hilipiness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To have mutual understanding in economic, social, agricultural areas on the </a:t>
            </a:r>
            <a:r>
              <a:rPr lang="en-US" dirty="0" smtClean="0"/>
              <a:t>region, and to broadly engage with the world markets.</a:t>
            </a:r>
            <a:endParaRPr lang="en-US" dirty="0"/>
          </a:p>
          <a:p>
            <a:r>
              <a:rPr lang="en-US" dirty="0"/>
              <a:t>To improve the economic situation of south east </a:t>
            </a:r>
            <a:r>
              <a:rPr lang="en-US" dirty="0" err="1"/>
              <a:t>asia</a:t>
            </a:r>
            <a:r>
              <a:rPr lang="en-US" dirty="0"/>
              <a:t>.</a:t>
            </a:r>
          </a:p>
          <a:p>
            <a:r>
              <a:rPr lang="en-US" dirty="0"/>
              <a:t>Promote regional cooperation among its members.</a:t>
            </a:r>
          </a:p>
          <a:p>
            <a:r>
              <a:rPr lang="en-US" dirty="0"/>
              <a:t>To broadly engage with the world markets.</a:t>
            </a:r>
          </a:p>
        </p:txBody>
      </p:sp>
    </p:spTree>
    <p:extLst>
      <p:ext uri="{BB962C8B-B14F-4D97-AF65-F5344CB8AC3E}">
        <p14:creationId xmlns:p14="http://schemas.microsoft.com/office/powerpoint/2010/main" val="259084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598E19-0CC5-6547-A420-B03D8723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BEF71D-EF71-7047-A3F6-370FCAAD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ASEAN was formed through the Bangkok declaration</a:t>
            </a:r>
          </a:p>
          <a:p>
            <a:r>
              <a:rPr lang="en-US" dirty="0"/>
              <a:t>The ASEAN core committee consists of foreign ministers of various countries.</a:t>
            </a:r>
          </a:p>
          <a:p>
            <a:r>
              <a:rPr lang="en-US" dirty="0"/>
              <a:t>In the year 1977 ASEAN preferential trade agreement was </a:t>
            </a:r>
            <a:r>
              <a:rPr lang="en-US" dirty="0" err="1"/>
              <a:t>constitured</a:t>
            </a:r>
            <a:r>
              <a:rPr lang="en-US" dirty="0"/>
              <a:t>.</a:t>
            </a:r>
          </a:p>
          <a:p>
            <a:r>
              <a:rPr lang="en-US" dirty="0"/>
              <a:t>ASEAN has 11 permanent and 6 temporary committees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permanent committees deal with food, transport, science, </a:t>
            </a:r>
            <a:r>
              <a:rPr lang="en-US" dirty="0" err="1" smtClean="0"/>
              <a:t>telecommunictaions</a:t>
            </a:r>
            <a:r>
              <a:rPr lang="en-US" dirty="0" smtClean="0"/>
              <a:t>, shipping, cultural exchange.</a:t>
            </a:r>
            <a:endParaRPr lang="en-US" dirty="0"/>
          </a:p>
          <a:p>
            <a:r>
              <a:rPr lang="en-US" dirty="0"/>
              <a:t>ASEAN today has 10 member nations</a:t>
            </a:r>
          </a:p>
        </p:txBody>
      </p:sp>
    </p:spTree>
    <p:extLst>
      <p:ext uri="{BB962C8B-B14F-4D97-AF65-F5344CB8AC3E}">
        <p14:creationId xmlns:p14="http://schemas.microsoft.com/office/powerpoint/2010/main" val="31560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EAB3F-6BB9-F341-957D-D9D6F42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F38418-485F-C04A-9BC0-50B6F16B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successful economic organization.</a:t>
            </a:r>
          </a:p>
          <a:p>
            <a:r>
              <a:rPr lang="en-US" dirty="0"/>
              <a:t>In 1992 the ASEAN free trade </a:t>
            </a:r>
            <a:r>
              <a:rPr lang="en-US" dirty="0" err="1"/>
              <a:t>trade</a:t>
            </a:r>
            <a:r>
              <a:rPr lang="en-US" dirty="0"/>
              <a:t> association was formed.</a:t>
            </a:r>
          </a:p>
          <a:p>
            <a:r>
              <a:rPr lang="en-US" dirty="0"/>
              <a:t>As an economic body ASEAN has  created various initiatives such as preferential trade agreement, ASEAN industrial joint venture and ASEAN industrial cooperation.</a:t>
            </a:r>
          </a:p>
          <a:p>
            <a:r>
              <a:rPr lang="en-US" dirty="0"/>
              <a:t>It looks also at the security situation in south east </a:t>
            </a:r>
            <a:r>
              <a:rPr lang="en-US" dirty="0" err="1" smtClean="0"/>
              <a:t>asia</a:t>
            </a:r>
            <a:r>
              <a:rPr lang="en-US" dirty="0"/>
              <a:t> </a:t>
            </a:r>
            <a:r>
              <a:rPr lang="en-US" dirty="0" smtClean="0"/>
              <a:t>even though ASEAN is not a security alliance. There is also discussion on keeping South </a:t>
            </a:r>
            <a:r>
              <a:rPr lang="en-US" dirty="0"/>
              <a:t>A</a:t>
            </a:r>
            <a:r>
              <a:rPr lang="en-US" dirty="0" smtClean="0"/>
              <a:t>sia free from nuclear weapons.</a:t>
            </a:r>
            <a:endParaRPr lang="en-US" dirty="0"/>
          </a:p>
          <a:p>
            <a:r>
              <a:rPr lang="en-US" dirty="0"/>
              <a:t>ASEAN has also contributed to reducing tensions in Vietnam and </a:t>
            </a:r>
            <a:r>
              <a:rPr lang="en-US" dirty="0" smtClean="0"/>
              <a:t>Cambodia.</a:t>
            </a:r>
          </a:p>
          <a:p>
            <a:r>
              <a:rPr lang="en-US" dirty="0" smtClean="0"/>
              <a:t>In 1993-94 ASEAN regional forum was constituted. Today India is also a full dialogue partner of ASEAN.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84AFB-2502-4843-8FFF-2E925770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1A9FE0-8C34-404A-ACE7-3E7D74B7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nations are engaged in arms race with each other.</a:t>
            </a:r>
          </a:p>
          <a:p>
            <a:r>
              <a:rPr lang="en-US"/>
              <a:t>There is also economic inequality among member nations.</a:t>
            </a:r>
          </a:p>
        </p:txBody>
      </p:sp>
    </p:spTree>
    <p:extLst>
      <p:ext uri="{BB962C8B-B14F-4D97-AF65-F5344CB8AC3E}">
        <p14:creationId xmlns:p14="http://schemas.microsoft.com/office/powerpoint/2010/main" val="31757236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306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ASEAN (Association of South East Asian Nations)</vt:lpstr>
      <vt:lpstr>Objectives of ASEAN</vt:lpstr>
      <vt:lpstr>Organization</vt:lpstr>
      <vt:lpstr>Significance</vt:lpstr>
      <vt:lpstr>Weakness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ASEAN (Association of South East Asian Nations)</dc:title>
  <dc:creator>paromita.jnu@gmail.com</dc:creator>
  <cp:lastModifiedBy>gautam</cp:lastModifiedBy>
  <cp:revision>7</cp:revision>
  <dcterms:created xsi:type="dcterms:W3CDTF">2020-04-13T03:02:12Z</dcterms:created>
  <dcterms:modified xsi:type="dcterms:W3CDTF">2021-05-23T15:09:10Z</dcterms:modified>
</cp:coreProperties>
</file>