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0D80A-B60F-0747-BD2C-245B60B21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D230D4-A737-6C44-B48E-BD6072D1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Paromita Chakraborty, Surendranath College</a:t>
            </a:r>
          </a:p>
        </p:txBody>
      </p:sp>
    </p:spTree>
    <p:extLst>
      <p:ext uri="{BB962C8B-B14F-4D97-AF65-F5344CB8AC3E}">
        <p14:creationId xmlns:p14="http://schemas.microsoft.com/office/powerpoint/2010/main" val="184947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4DC1C-29F5-C543-8464-992E6538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 of 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BE81B-4F0A-E64C-BE44-942EDDA1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political as well as an economic 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organization was formed in the year 2001.</a:t>
            </a:r>
            <a:endParaRPr lang="en-US" dirty="0"/>
          </a:p>
          <a:p>
            <a:r>
              <a:rPr lang="en-US" dirty="0"/>
              <a:t>Brazil, Russia,  India, China and South Africa constitute this group.</a:t>
            </a:r>
          </a:p>
          <a:p>
            <a:r>
              <a:rPr lang="en-US" dirty="0"/>
              <a:t>The name of BRICS was given by Jim o Neill, in his book ‘Building better economics.’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CD0F5-EC43-444A-8F6D-3E0016BC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DBCD5-DCDD-7D47-8150-03D14C0A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purpose was to create a equitable and multipolar world.</a:t>
            </a:r>
          </a:p>
          <a:p>
            <a:r>
              <a:rPr lang="en-US" dirty="0"/>
              <a:t>BRICS  constitute a strong political group as most of them are members of G20 group.</a:t>
            </a:r>
          </a:p>
          <a:p>
            <a:r>
              <a:rPr lang="en-US" dirty="0"/>
              <a:t>In 2014 the BRICS development bank was created.</a:t>
            </a:r>
          </a:p>
          <a:p>
            <a:r>
              <a:rPr lang="en-US" dirty="0"/>
              <a:t>In 2015 the BRICS contingent reserve fund was established to safeguard the economic situation of the member nations. This arrangement is viewed as an alternative to the IMF.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still differences amongst the BRICS members. Also many nations of BRICS are still not economically strong, and India and China are rival powers.</a:t>
            </a:r>
          </a:p>
          <a:p>
            <a:r>
              <a:rPr lang="en-US" dirty="0" smtClean="0"/>
              <a:t>Though many state that BRICS can still challenge the western dominated </a:t>
            </a:r>
            <a:r>
              <a:rPr lang="en-US" smtClean="0"/>
              <a:t>economic framework.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836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177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Atlas</vt:lpstr>
      <vt:lpstr>BRICS</vt:lpstr>
      <vt:lpstr>Origin of BRICS</vt:lpstr>
      <vt:lpstr>Purpose of BRICS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BRICS</dc:title>
  <dc:creator>paromita.jnu@gmail.com</dc:creator>
  <cp:lastModifiedBy>gautam</cp:lastModifiedBy>
  <cp:revision>6</cp:revision>
  <dcterms:created xsi:type="dcterms:W3CDTF">2020-04-13T03:18:21Z</dcterms:created>
  <dcterms:modified xsi:type="dcterms:W3CDTF">2021-05-23T15:47:05Z</dcterms:modified>
</cp:coreProperties>
</file>