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7DA-A727-4148-957E-F7624423A69A}"/>
              </a:ext>
            </a:extLst>
          </p:cNvPr>
          <p:cNvSpPr>
            <a:spLocks noGrp="1"/>
          </p:cNvSpPr>
          <p:nvPr>
            <p:ph type="ctrTitle"/>
          </p:nvPr>
        </p:nvSpPr>
        <p:spPr/>
        <p:txBody>
          <a:bodyPr/>
          <a:lstStyle/>
          <a:p>
            <a:r>
              <a:rPr lang="en-US"/>
              <a:t>Brexit</a:t>
            </a:r>
          </a:p>
        </p:txBody>
      </p:sp>
      <p:sp>
        <p:nvSpPr>
          <p:cNvPr id="3" name="Subtitle 2">
            <a:extLst>
              <a:ext uri="{FF2B5EF4-FFF2-40B4-BE49-F238E27FC236}">
                <a16:creationId xmlns:a16="http://schemas.microsoft.com/office/drawing/2014/main" id="{5C46520B-B185-E84A-B9E1-F9EB76F869B0}"/>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47478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01A8-8DB6-CB49-9933-DA724EACD6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A378E-E696-6D4D-A4A5-9E0AEF2AABC3}"/>
              </a:ext>
            </a:extLst>
          </p:cNvPr>
          <p:cNvSpPr>
            <a:spLocks noGrp="1"/>
          </p:cNvSpPr>
          <p:nvPr>
            <p:ph idx="1"/>
          </p:nvPr>
        </p:nvSpPr>
        <p:spPr/>
        <p:txBody>
          <a:bodyPr/>
          <a:lstStyle/>
          <a:p>
            <a:r>
              <a:rPr lang="en-US"/>
              <a:t>Brexit comes from the combination of english words ‘ British’ and ‘exit.’ Generally it means that Britain leaves the european union. </a:t>
            </a:r>
          </a:p>
          <a:p>
            <a:r>
              <a:rPr lang="en-US"/>
              <a:t>The decision was conducted through a referendum conducted on 23</a:t>
            </a:r>
            <a:r>
              <a:rPr lang="en-US" baseline="30000"/>
              <a:t>rd</a:t>
            </a:r>
            <a:r>
              <a:rPr lang="en-US"/>
              <a:t> June, 2016. 52% voted in favour of the referendum. </a:t>
            </a:r>
          </a:p>
          <a:p>
            <a:r>
              <a:rPr lang="en-US"/>
              <a:t>David Cameron resigned after the referendum results and Theresa may was tasked to carry out the negotiations. Discussions primarily started between britain and the EU regarding the customs union. </a:t>
            </a:r>
          </a:p>
          <a:p>
            <a:r>
              <a:rPr lang="en-US"/>
              <a:t>One of the primary reasons why some people in the in the UK were in favor of leaving the EU was that EU would no longer have control over the finances of Great Britain. </a:t>
            </a:r>
          </a:p>
        </p:txBody>
      </p:sp>
    </p:spTree>
    <p:extLst>
      <p:ext uri="{BB962C8B-B14F-4D97-AF65-F5344CB8AC3E}">
        <p14:creationId xmlns:p14="http://schemas.microsoft.com/office/powerpoint/2010/main" val="374696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3367-C3BF-1E45-8AE5-F97B7D0812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D9677E-D282-4F48-AE08-F7AB321ABD15}"/>
              </a:ext>
            </a:extLst>
          </p:cNvPr>
          <p:cNvSpPr>
            <a:spLocks noGrp="1"/>
          </p:cNvSpPr>
          <p:nvPr>
            <p:ph idx="1"/>
          </p:nvPr>
        </p:nvSpPr>
        <p:spPr/>
        <p:txBody>
          <a:bodyPr/>
          <a:lstStyle/>
          <a:p>
            <a:r>
              <a:rPr lang="en-US"/>
              <a:t>Britain also had good relations with other commonwealth countries hence britain thought that if it was a member of the EU its trade relations would be hampered.</a:t>
            </a:r>
          </a:p>
          <a:p>
            <a:r>
              <a:rPr lang="en-US"/>
              <a:t>Britain also thought that by staying in the EU its relations with USA might get hampered. </a:t>
            </a:r>
          </a:p>
          <a:p>
            <a:r>
              <a:rPr lang="en-US"/>
              <a:t>In january 2019 the UK parliament rejected the brexit deal conducted by Theresa may regarding a dispute on the customs union. Theresa may resigned and boris johnson became prime minister. The brexit deal was passed and the UK officially left the EU on 31</a:t>
            </a:r>
            <a:r>
              <a:rPr lang="en-US" baseline="30000"/>
              <a:t>st</a:t>
            </a:r>
            <a:r>
              <a:rPr lang="en-US"/>
              <a:t> January, 2020.</a:t>
            </a:r>
          </a:p>
        </p:txBody>
      </p:sp>
    </p:spTree>
    <p:extLst>
      <p:ext uri="{BB962C8B-B14F-4D97-AF65-F5344CB8AC3E}">
        <p14:creationId xmlns:p14="http://schemas.microsoft.com/office/powerpoint/2010/main" val="303225566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Atlas</vt:lpstr>
      <vt:lpstr>Brexit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Brexit</dc:title>
  <dc:creator>paromita.jnu@gmail.com</dc:creator>
  <cp:lastModifiedBy>paromita.jnu@gmail.com</cp:lastModifiedBy>
  <cp:revision>1</cp:revision>
  <dcterms:created xsi:type="dcterms:W3CDTF">2021-05-25T14:16:39Z</dcterms:created>
  <dcterms:modified xsi:type="dcterms:W3CDTF">2021-05-25T14:28:23Z</dcterms:modified>
</cp:coreProperties>
</file>