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8FA1C-7E54-7C49-B7EB-89DA4AF50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Globalization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4DAC79-915D-324B-BF35-179D15860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165230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2C5E5-3DF2-5A4C-8136-EA3C2A00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Perspectives on Globalization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762230-F182-6A46-8DEF-9AC9254A1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120" y="964870"/>
            <a:ext cx="6052249" cy="5088441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sz="2100" dirty="0" smtClean="0"/>
              <a:t>The </a:t>
            </a:r>
            <a:r>
              <a:rPr lang="en-US" sz="2100" dirty="0"/>
              <a:t>term globalization can be used in various forms, but it commonly refers to as trade integration between various countries</a:t>
            </a:r>
            <a:r>
              <a:rPr lang="en-US" sz="2100" dirty="0" smtClean="0"/>
              <a:t>. The term was coined by Roland Robertson.</a:t>
            </a:r>
            <a:endParaRPr lang="en-US" sz="2100" dirty="0"/>
          </a:p>
          <a:p>
            <a:pPr algn="just"/>
            <a:r>
              <a:rPr lang="en-US" sz="2100" dirty="0"/>
              <a:t>The word globalization was coined by Roland Robertson. He stated that globalization meant the compression of the world and interdependence among nations</a:t>
            </a:r>
            <a:r>
              <a:rPr lang="en-US" sz="2100" dirty="0" smtClean="0"/>
              <a:t>.</a:t>
            </a:r>
          </a:p>
          <a:p>
            <a:pPr algn="just"/>
            <a:r>
              <a:rPr lang="en-US" sz="2100" dirty="0" smtClean="0"/>
              <a:t>Globalization has led to increase in communication between various nations and also increase in exchange of goods, knowledge, science, technology between various nations.</a:t>
            </a:r>
            <a:endParaRPr lang="en-US" sz="2100" dirty="0"/>
          </a:p>
          <a:p>
            <a:pPr algn="just"/>
            <a:r>
              <a:rPr lang="en-US" sz="2100" dirty="0"/>
              <a:t>Liberalization is one of the primary aspects of globalization, it meant withdrawal of state from economic activities. Hence globalization has resulted in free market exchanges without any restrictions.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2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15061-5FF1-AB45-8705-09BEF3DC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Positive impact of Globalization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797523-4565-004E-9A15-1E167D2C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improved the economic situation around the </a:t>
            </a:r>
            <a:r>
              <a:rPr lang="en-US" dirty="0" smtClean="0"/>
              <a:t>world and resulted in increase in opportunities for the people.</a:t>
            </a:r>
            <a:endParaRPr lang="en-US" dirty="0"/>
          </a:p>
          <a:p>
            <a:r>
              <a:rPr lang="en-US" dirty="0"/>
              <a:t>It has resulted in increase in communications among nations.</a:t>
            </a:r>
          </a:p>
          <a:p>
            <a:r>
              <a:rPr lang="en-US" dirty="0"/>
              <a:t>Resulted in an increase if goods, knowledge among various nations.</a:t>
            </a:r>
          </a:p>
          <a:p>
            <a:r>
              <a:rPr lang="en-US" dirty="0"/>
              <a:t>Economists state that there is a little possibility of war today due to globalization.</a:t>
            </a:r>
          </a:p>
          <a:p>
            <a:r>
              <a:rPr lang="en-US" dirty="0"/>
              <a:t>Globalization has led to awareness regarding various issues such as </a:t>
            </a:r>
            <a:r>
              <a:rPr lang="en-US" dirty="0" smtClean="0"/>
              <a:t>women’s </a:t>
            </a:r>
            <a:r>
              <a:rPr lang="en-US" dirty="0"/>
              <a:t>rights, child labor, human rights, poverty alleviation etc.</a:t>
            </a:r>
          </a:p>
        </p:txBody>
      </p:sp>
    </p:spTree>
    <p:extLst>
      <p:ext uri="{BB962C8B-B14F-4D97-AF65-F5344CB8AC3E}">
        <p14:creationId xmlns:p14="http://schemas.microsoft.com/office/powerpoint/2010/main" val="128448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1D758-F59E-C241-9C0F-F0281A48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impact of Globalization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B450CF-3A45-184E-8300-B9C3CEA8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economists state that globalization benefits the rich, hence inequality has increased between nations.</a:t>
            </a:r>
          </a:p>
          <a:p>
            <a:r>
              <a:rPr lang="en-US" dirty="0" smtClean="0"/>
              <a:t>Various </a:t>
            </a:r>
            <a:r>
              <a:rPr lang="en-US" dirty="0"/>
              <a:t>organizations such as the IMF, WTO and the World Bank are represented by the rich nations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Globalization has eroded the authority of the state, and the state has been forced to withdraw from various sectors like education and health.</a:t>
            </a:r>
            <a:endParaRPr lang="en-US" dirty="0"/>
          </a:p>
          <a:p>
            <a:r>
              <a:rPr lang="en-US" dirty="0" smtClean="0"/>
              <a:t>Globalization </a:t>
            </a:r>
            <a:r>
              <a:rPr lang="en-US" dirty="0"/>
              <a:t>has also led to the imposition of western culture around the world, this has in turn led to the erosion of local culture in the third world nations.</a:t>
            </a:r>
          </a:p>
          <a:p>
            <a:r>
              <a:rPr lang="en-US" dirty="0"/>
              <a:t>Globalization has also led to environmental pollution.</a:t>
            </a:r>
          </a:p>
        </p:txBody>
      </p:sp>
    </p:spTree>
    <p:extLst>
      <p:ext uri="{BB962C8B-B14F-4D97-AF65-F5344CB8AC3E}">
        <p14:creationId xmlns:p14="http://schemas.microsoft.com/office/powerpoint/2010/main" val="104268318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Atlas</vt:lpstr>
      <vt:lpstr>Globalization </vt:lpstr>
      <vt:lpstr>Perspectives on Globalization</vt:lpstr>
      <vt:lpstr>Positive impact of Globalization</vt:lpstr>
      <vt:lpstr>Negative impact of Globalization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Globalization </dc:title>
  <dc:creator>paromita.jnu@gmail.com</dc:creator>
  <cp:lastModifiedBy>gautam</cp:lastModifiedBy>
  <cp:revision>5</cp:revision>
  <dcterms:created xsi:type="dcterms:W3CDTF">2020-04-13T03:58:20Z</dcterms:created>
  <dcterms:modified xsi:type="dcterms:W3CDTF">2021-05-23T16:02:11Z</dcterms:modified>
</cp:coreProperties>
</file>