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93A9CE-5257-334B-BF14-9A1450ADC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International Monetary Fund (IMF)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54AFCE4-7D5A-E64E-B64F-340793D72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Paromita Chakraborty, Surendranath College.</a:t>
            </a:r>
          </a:p>
        </p:txBody>
      </p:sp>
    </p:spTree>
    <p:extLst>
      <p:ext uri="{BB962C8B-B14F-4D97-AF65-F5344CB8AC3E}">
        <p14:creationId xmlns:p14="http://schemas.microsoft.com/office/powerpoint/2010/main" val="153733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F04E8-953D-4D4A-A601-010AEEC4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73C8D4-1E30-0443-899A-78106FDF8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Europe faced a financial crisis which worsened after the first and the second world wars. There was a major concern regarding the economic condition of </a:t>
            </a:r>
            <a:r>
              <a:rPr lang="en-US" dirty="0"/>
              <a:t>E</a:t>
            </a:r>
            <a:r>
              <a:rPr lang="en-US" dirty="0" smtClean="0"/>
              <a:t>urope and what how trade would be conducted.</a:t>
            </a:r>
            <a:endParaRPr lang="en-US" dirty="0"/>
          </a:p>
          <a:p>
            <a:r>
              <a:rPr lang="en-US" dirty="0"/>
              <a:t>Regarding this in 1944 a conference was called in </a:t>
            </a:r>
            <a:r>
              <a:rPr lang="en-US" dirty="0"/>
              <a:t>B</a:t>
            </a:r>
            <a:r>
              <a:rPr lang="en-US" dirty="0" smtClean="0"/>
              <a:t>retton </a:t>
            </a:r>
            <a:r>
              <a:rPr lang="en-US" dirty="0"/>
              <a:t>W</a:t>
            </a:r>
            <a:r>
              <a:rPr lang="en-US" dirty="0" smtClean="0"/>
              <a:t>oods </a:t>
            </a:r>
            <a:r>
              <a:rPr lang="en-US" dirty="0"/>
              <a:t>by the </a:t>
            </a:r>
            <a:r>
              <a:rPr lang="en-US" dirty="0"/>
              <a:t>A</a:t>
            </a:r>
            <a:r>
              <a:rPr lang="en-US" dirty="0" smtClean="0"/>
              <a:t>merican </a:t>
            </a:r>
            <a:r>
              <a:rPr lang="en-US" dirty="0"/>
              <a:t>finance minister Henry </a:t>
            </a:r>
            <a:r>
              <a:rPr lang="en-US" dirty="0"/>
              <a:t>M</a:t>
            </a:r>
            <a:r>
              <a:rPr lang="en-US" dirty="0" smtClean="0"/>
              <a:t>orgenthau</a:t>
            </a:r>
            <a:r>
              <a:rPr lang="en-US" dirty="0"/>
              <a:t>. On the basis of this conference the IMF was </a:t>
            </a:r>
            <a:r>
              <a:rPr lang="en-US" dirty="0" smtClean="0"/>
              <a:t>formed</a:t>
            </a:r>
            <a:r>
              <a:rPr lang="en-US" dirty="0"/>
              <a:t> </a:t>
            </a:r>
            <a:r>
              <a:rPr lang="en-US" dirty="0" smtClean="0"/>
              <a:t>in the year 1947.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3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14FE4-4F4F-C743-A2E7-E4226F7D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46D675-E9F9-C046-B234-EFAF2C58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of governors- this is the supreme body if the IMF and it consists of all the members of the IMF</a:t>
            </a:r>
            <a:r>
              <a:rPr lang="en-US" dirty="0" smtClean="0"/>
              <a:t>. This is the supreme body of the IMF. </a:t>
            </a:r>
            <a:r>
              <a:rPr lang="en-US" dirty="0"/>
              <a:t>The board meets once a year. However every member does not have equal votes the weightage of votes depends on the number of financial contributions made by the states. </a:t>
            </a:r>
          </a:p>
          <a:p>
            <a:r>
              <a:rPr lang="en-US" dirty="0"/>
              <a:t>Board of executive directors- it has 22 members and looks at the day to day workings of the IMF. It meets every week</a:t>
            </a:r>
            <a:r>
              <a:rPr lang="en-US" dirty="0" smtClean="0"/>
              <a:t>. A president is appointed from among its members. It supervises the workings of the people in the IMF.</a:t>
            </a:r>
            <a:endParaRPr lang="en-US" dirty="0"/>
          </a:p>
          <a:p>
            <a:r>
              <a:rPr lang="en-US" dirty="0"/>
              <a:t>Besides these two main units there are various committees in the IMF.</a:t>
            </a:r>
          </a:p>
          <a:p>
            <a:r>
              <a:rPr lang="en-US" dirty="0"/>
              <a:t>The headquarters of the IMF are in Washington, USA.</a:t>
            </a:r>
          </a:p>
        </p:txBody>
      </p:sp>
    </p:spTree>
    <p:extLst>
      <p:ext uri="{BB962C8B-B14F-4D97-AF65-F5344CB8AC3E}">
        <p14:creationId xmlns:p14="http://schemas.microsoft.com/office/powerpoint/2010/main" val="26298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F68528-F58A-E34D-ACA4-12ADFD12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B25640-5940-F74D-A1AD-C9D5A6724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improve the economic condition of the world.</a:t>
            </a:r>
          </a:p>
          <a:p>
            <a:r>
              <a:rPr lang="en-US" dirty="0"/>
              <a:t>To remove restrictions in foreign trade.</a:t>
            </a:r>
          </a:p>
          <a:p>
            <a:r>
              <a:rPr lang="en-US" dirty="0"/>
              <a:t>To improve the wealth of various nations.</a:t>
            </a:r>
          </a:p>
          <a:p>
            <a:r>
              <a:rPr lang="en-US" dirty="0"/>
              <a:t>The IMF also provides technical assistance to other nations.</a:t>
            </a:r>
          </a:p>
          <a:p>
            <a:r>
              <a:rPr lang="en-US" dirty="0"/>
              <a:t>It aims to increase investment opportunities in the world.</a:t>
            </a:r>
          </a:p>
          <a:p>
            <a:r>
              <a:rPr lang="en-US" dirty="0"/>
              <a:t>It gives advice to various member nations regarding financial and trade </a:t>
            </a:r>
            <a:r>
              <a:rPr lang="en-US" dirty="0" smtClean="0"/>
              <a:t>issues. </a:t>
            </a:r>
            <a:endParaRPr lang="en-US" dirty="0"/>
          </a:p>
          <a:p>
            <a:r>
              <a:rPr lang="en-US" dirty="0"/>
              <a:t>The IMF gives loans to the member nations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increase the flow of capital around the world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3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77AB4-E494-E54B-B47E-64CA9CEF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8545F2-4895-1646-BAC4-A973C20D4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purpose of the IMF is to develop trade relations and monetary stability among nations. However it is said that the IMF charges a high rate of interests on the loans given to various nations. Hence various nations are unable to repay the loan and fall into a debt trap.</a:t>
            </a:r>
          </a:p>
          <a:p>
            <a:r>
              <a:rPr lang="en-US" dirty="0"/>
              <a:t>Also rich countries dictate the policies if the IMF since they give more funds.</a:t>
            </a:r>
          </a:p>
          <a:p>
            <a:r>
              <a:rPr lang="en-US" dirty="0"/>
              <a:t> IMF also does not give loans to countries which have suffered losses due to wars. </a:t>
            </a:r>
            <a:endParaRPr lang="en-US" dirty="0" smtClean="0"/>
          </a:p>
          <a:p>
            <a:r>
              <a:rPr lang="en-US" dirty="0" smtClean="0"/>
              <a:t>Many economists also state that the IMF favors the rich countries over the poor nations. </a:t>
            </a:r>
            <a:r>
              <a:rPr lang="en-US" smtClean="0"/>
              <a:t>Latin </a:t>
            </a:r>
            <a:r>
              <a:rPr lang="en-US" dirty="0" err="1"/>
              <a:t>A</a:t>
            </a:r>
            <a:r>
              <a:rPr lang="en-US" smtClean="0"/>
              <a:t>merican </a:t>
            </a:r>
            <a:r>
              <a:rPr lang="en-US" dirty="0" smtClean="0"/>
              <a:t>countries have protested against the policies of the IMF.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5391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Custom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Atlas</vt:lpstr>
      <vt:lpstr>International Monetary Fund (IMF)</vt:lpstr>
      <vt:lpstr>Introduction</vt:lpstr>
      <vt:lpstr>Organization </vt:lpstr>
      <vt:lpstr>Functions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Monetary Fund (IMF)</dc:title>
  <dc:creator>paromita.jnu@gmail.com</dc:creator>
  <cp:lastModifiedBy>gautam</cp:lastModifiedBy>
  <cp:revision>3</cp:revision>
  <dcterms:created xsi:type="dcterms:W3CDTF">2020-05-11T07:04:23Z</dcterms:created>
  <dcterms:modified xsi:type="dcterms:W3CDTF">2021-05-23T15:35:41Z</dcterms:modified>
</cp:coreProperties>
</file>