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69BF3-D252-4146-A85E-55A2DC68B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A9FCD8-47A1-4F4E-ABDF-E141F684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289843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574B7-7DF3-004E-BAA3-B763D993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0647DA-D8D9-A645-B8E5-CFD41A4B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459" y="433906"/>
            <a:ext cx="6824029" cy="5949080"/>
          </a:xfrm>
        </p:spPr>
        <p:txBody>
          <a:bodyPr/>
          <a:lstStyle/>
          <a:p>
            <a:r>
              <a:rPr lang="en-US" dirty="0"/>
              <a:t>In the year 1960 </a:t>
            </a:r>
            <a:r>
              <a:rPr lang="en-US" dirty="0" smtClean="0"/>
              <a:t>Iran</a:t>
            </a:r>
            <a:r>
              <a:rPr lang="en-US" dirty="0"/>
              <a:t>, Iraq, Kuwait, </a:t>
            </a:r>
            <a:r>
              <a:rPr lang="en-US" dirty="0" smtClean="0"/>
              <a:t>Saudi </a:t>
            </a:r>
            <a:r>
              <a:rPr lang="en-US" dirty="0"/>
              <a:t>Arabia Libya and Venezuela formed the OPEC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headquarters of OPEC is in Vienna, Austria.</a:t>
            </a:r>
            <a:endParaRPr lang="en-US" dirty="0"/>
          </a:p>
          <a:p>
            <a:r>
              <a:rPr lang="en-US" dirty="0"/>
              <a:t>Headquarters of OPEC is in Vienna, Austria. Currently OPEC produces  78 percent of the world’s oil needs, and 16 percent of natural gas of the world.</a:t>
            </a:r>
          </a:p>
          <a:p>
            <a:r>
              <a:rPr lang="en-US" dirty="0"/>
              <a:t>The OPEC accounts for two third of the world’s oil deposits.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1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50A23-7A24-CE42-948A-80BFE05E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of OPEC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8169C-D43A-0E42-954F-5F69AF68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most important is the OPEC  conference which consists of the oil ministers of the member nations. The conference meets once every two years.</a:t>
            </a:r>
          </a:p>
          <a:p>
            <a:r>
              <a:rPr lang="en-US"/>
              <a:t>Its main objectives is to supervise the world’s oil market and admit new members in the organization.</a:t>
            </a:r>
          </a:p>
          <a:p>
            <a:r>
              <a:rPr lang="en-US"/>
              <a:t>It also appoints the president of the board of governors of OPEC.</a:t>
            </a:r>
          </a:p>
        </p:txBody>
      </p:sp>
    </p:spTree>
    <p:extLst>
      <p:ext uri="{BB962C8B-B14F-4D97-AF65-F5344CB8AC3E}">
        <p14:creationId xmlns:p14="http://schemas.microsoft.com/office/powerpoint/2010/main" val="106148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450FB-2E42-6B44-B938-67E6CF08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Aims and functions of OPEC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EB9740-D47E-C44D-901B-D059C47B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of OPEC is to market and regulate a common pricing mechanism and to safeguard the self interest of member nations.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the member nations should get fair prices of oil.</a:t>
            </a:r>
          </a:p>
          <a:p>
            <a:r>
              <a:rPr lang="en-US" dirty="0"/>
              <a:t>To maintain stability in the world oil market.</a:t>
            </a:r>
          </a:p>
          <a:p>
            <a:r>
              <a:rPr lang="en-US" dirty="0"/>
              <a:t>To prevent harassment of member nations.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5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0EDF4-9B61-2A48-AFED-1B54A5F8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Significance of OPEC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43EDB-B655-BE4B-8564-3765471C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 OPEC is primarily regarded as a business unit, </a:t>
            </a:r>
            <a:r>
              <a:rPr lang="en-US" smtClean="0"/>
              <a:t>however its </a:t>
            </a:r>
            <a:r>
              <a:rPr lang="en-US" dirty="0" smtClean="0"/>
              <a:t>political significance in the international scenario is equally important.</a:t>
            </a:r>
          </a:p>
          <a:p>
            <a:r>
              <a:rPr lang="en-US" dirty="0" smtClean="0"/>
              <a:t>Many </a:t>
            </a:r>
            <a:r>
              <a:rPr lang="en-US" dirty="0"/>
              <a:t>scholars believed that OPEC gave political significance to the third world nations.</a:t>
            </a:r>
          </a:p>
          <a:p>
            <a:r>
              <a:rPr lang="en-US" dirty="0"/>
              <a:t>It played a crucial role in the six day war after the organization blocked Israel’s oil supply.</a:t>
            </a:r>
          </a:p>
        </p:txBody>
      </p:sp>
    </p:spTree>
    <p:extLst>
      <p:ext uri="{BB962C8B-B14F-4D97-AF65-F5344CB8AC3E}">
        <p14:creationId xmlns:p14="http://schemas.microsoft.com/office/powerpoint/2010/main" val="28112256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Atlas</vt:lpstr>
      <vt:lpstr>OPEC</vt:lpstr>
      <vt:lpstr>Introduction</vt:lpstr>
      <vt:lpstr>Organization of OPEC</vt:lpstr>
      <vt:lpstr>Aims and functions of OPEC</vt:lpstr>
      <vt:lpstr>Significance of OPEC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OPEC</dc:title>
  <dc:creator>paromita.jnu@gmail.com</dc:creator>
  <cp:lastModifiedBy>gautam</cp:lastModifiedBy>
  <cp:revision>9</cp:revision>
  <dcterms:created xsi:type="dcterms:W3CDTF">2020-04-12T14:52:12Z</dcterms:created>
  <dcterms:modified xsi:type="dcterms:W3CDTF">2021-05-23T15:19:41Z</dcterms:modified>
</cp:coreProperties>
</file>