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2E75E-9AE7-F04F-A1DF-97A5AFAB1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World Trade Organization (WTO)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F61A1A-E1CB-6843-9213-17E9E6C87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39277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19094-4F51-9145-AB75-0471A0DC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A4E43-B51E-5349-8AF6-59068011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order to promote trade with various nations in 1947, 23 nations signed the general agreement on trade and tariffs also known as GATT. </a:t>
            </a:r>
          </a:p>
          <a:p>
            <a:r>
              <a:rPr lang="en-US"/>
              <a:t>In 1991 arthur dunkel developed the dunkel draft, on the basis of this draft the world trade organization was formed in 1995. Today the WTO has 168 members.</a:t>
            </a:r>
          </a:p>
        </p:txBody>
      </p:sp>
    </p:spTree>
    <p:extLst>
      <p:ext uri="{BB962C8B-B14F-4D97-AF65-F5344CB8AC3E}">
        <p14:creationId xmlns:p14="http://schemas.microsoft.com/office/powerpoint/2010/main" val="10006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903FC-454F-664B-9766-32B92E9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WTO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BF482D-E748-AF4D-A971-68111EA0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countries will decrease import duties on manufactured goods.</a:t>
            </a:r>
          </a:p>
          <a:p>
            <a:r>
              <a:rPr lang="en-US"/>
              <a:t>Member nations will not impose any restrictions on foreign direct investment, and will not discriminate between domestic and foreign capital.</a:t>
            </a:r>
          </a:p>
          <a:p>
            <a:r>
              <a:rPr lang="en-US"/>
              <a:t>Member nations should liberalize banking, insurance, shipping and labor services.</a:t>
            </a:r>
          </a:p>
          <a:p>
            <a:r>
              <a:rPr lang="en-US"/>
              <a:t>In cottage industries the member nations will remove import quotas within 10 years.</a:t>
            </a:r>
          </a:p>
        </p:txBody>
      </p:sp>
    </p:spTree>
    <p:extLst>
      <p:ext uri="{BB962C8B-B14F-4D97-AF65-F5344CB8AC3E}">
        <p14:creationId xmlns:p14="http://schemas.microsoft.com/office/powerpoint/2010/main" val="220699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AF429-FAE5-6E4C-8480-363FDD9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WTO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2041CB-F2B7-014C-AF63-77471E2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issues of the WTO are decided in the ministerial conference, this conference comprises of finance ministers of the member states. The conference occurs every two years. </a:t>
            </a:r>
          </a:p>
          <a:p>
            <a:r>
              <a:rPr lang="en-US"/>
              <a:t>The main planning of the WTO occurs in the general council consisting of representatives of various member states. They mainly frame policies and settle disputes.</a:t>
            </a:r>
          </a:p>
          <a:p>
            <a:r>
              <a:rPr lang="en-US"/>
              <a:t>Other organizations of the WTO are dispute settlement body, council for trade in goods,council for trade in services, council for trade related intellectual property rights. </a:t>
            </a:r>
          </a:p>
        </p:txBody>
      </p:sp>
    </p:spTree>
    <p:extLst>
      <p:ext uri="{BB962C8B-B14F-4D97-AF65-F5344CB8AC3E}">
        <p14:creationId xmlns:p14="http://schemas.microsoft.com/office/powerpoint/2010/main" val="20216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8BF7D-FFD3-FE42-942B-A7958CA3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WTO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ED31E-BD63-0348-BF98-EAA3B9AF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</a:t>
            </a:r>
            <a:r>
              <a:rPr lang="en-US" dirty="0" smtClean="0"/>
              <a:t>forum for </a:t>
            </a:r>
            <a:r>
              <a:rPr lang="en-US" dirty="0"/>
              <a:t>discussion among various reading nations </a:t>
            </a:r>
          </a:p>
          <a:p>
            <a:r>
              <a:rPr lang="en-US" dirty="0"/>
              <a:t>The WTO also settles trade disputes between nations.</a:t>
            </a:r>
          </a:p>
          <a:p>
            <a:r>
              <a:rPr lang="en-US" dirty="0"/>
              <a:t>The WTO reviews international trade treaty if required.</a:t>
            </a:r>
          </a:p>
          <a:p>
            <a:r>
              <a:rPr lang="en-US" dirty="0"/>
              <a:t>The WTO aims to ensure that the developing nations progress economically.</a:t>
            </a:r>
          </a:p>
          <a:p>
            <a:r>
              <a:rPr lang="en-US" dirty="0"/>
              <a:t>The WTO monitors trade relations between various nations around the world.</a:t>
            </a:r>
          </a:p>
          <a:p>
            <a:r>
              <a:rPr lang="en-US" dirty="0"/>
              <a:t>It aims to remove tariff barriers and gains to create a free trade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abolish discrimination with regard to trade between various countries. </a:t>
            </a:r>
          </a:p>
          <a:p>
            <a:r>
              <a:rPr lang="en-US" dirty="0" smtClean="0"/>
              <a:t>To improve the conditions of various member states, to improve employment, </a:t>
            </a:r>
            <a:r>
              <a:rPr lang="en-US" smtClean="0"/>
              <a:t>and production of goods.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98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World Trade Organization (WTO)</vt:lpstr>
      <vt:lpstr>Introduction</vt:lpstr>
      <vt:lpstr>Principles of WTO</vt:lpstr>
      <vt:lpstr>Organization of WTO</vt:lpstr>
      <vt:lpstr>Functions of the WTO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trade organization</dc:title>
  <dc:creator>paromita.jnu@gmail.com</dc:creator>
  <cp:lastModifiedBy>gautam</cp:lastModifiedBy>
  <cp:revision>5</cp:revision>
  <dcterms:created xsi:type="dcterms:W3CDTF">2020-05-11T06:03:47Z</dcterms:created>
  <dcterms:modified xsi:type="dcterms:W3CDTF">2021-05-23T15:25:40Z</dcterms:modified>
</cp:coreProperties>
</file>