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5/13/2021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5/13/2021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5/13/2021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5/13/2021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A8EE-FBC4-EC42-A25D-04E1714B4E05}"/>
              </a:ext>
            </a:extLst>
          </p:cNvPr>
          <p:cNvSpPr>
            <a:spLocks noGrp="1"/>
          </p:cNvSpPr>
          <p:nvPr>
            <p:ph type="ctrTitle"/>
          </p:nvPr>
        </p:nvSpPr>
        <p:spPr/>
        <p:txBody>
          <a:bodyPr/>
          <a:lstStyle/>
          <a:p>
            <a:r>
              <a:rPr lang="en-US"/>
              <a:t>West Asia and Palestine</a:t>
            </a:r>
          </a:p>
        </p:txBody>
      </p:sp>
      <p:sp>
        <p:nvSpPr>
          <p:cNvPr id="3" name="Subtitle 2">
            <a:extLst>
              <a:ext uri="{FF2B5EF4-FFF2-40B4-BE49-F238E27FC236}">
                <a16:creationId xmlns:a16="http://schemas.microsoft.com/office/drawing/2014/main" id="{8F07B7A8-B357-6648-8FED-AE4739F5511A}"/>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12230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6198-4210-D441-9AA1-5BE5712B5CD1}"/>
              </a:ext>
            </a:extLst>
          </p:cNvPr>
          <p:cNvSpPr>
            <a:spLocks noGrp="1"/>
          </p:cNvSpPr>
          <p:nvPr>
            <p:ph type="title"/>
          </p:nvPr>
        </p:nvSpPr>
        <p:spPr/>
        <p:txBody>
          <a:bodyPr/>
          <a:lstStyle/>
          <a:p>
            <a:r>
              <a:rPr lang="en-US"/>
              <a:t>Recent Developments</a:t>
            </a:r>
          </a:p>
        </p:txBody>
      </p:sp>
      <p:sp>
        <p:nvSpPr>
          <p:cNvPr id="3" name="Content Placeholder 2">
            <a:extLst>
              <a:ext uri="{FF2B5EF4-FFF2-40B4-BE49-F238E27FC236}">
                <a16:creationId xmlns:a16="http://schemas.microsoft.com/office/drawing/2014/main" id="{4011F6D5-A52B-1C4C-B48E-29BF7C209402}"/>
              </a:ext>
            </a:extLst>
          </p:cNvPr>
          <p:cNvSpPr>
            <a:spLocks noGrp="1"/>
          </p:cNvSpPr>
          <p:nvPr>
            <p:ph idx="1"/>
          </p:nvPr>
        </p:nvSpPr>
        <p:spPr/>
        <p:txBody>
          <a:bodyPr/>
          <a:lstStyle/>
          <a:p>
            <a:r>
              <a:rPr lang="en-US"/>
              <a:t>Unrest has been growing due to clashes between israeli and palestinian protestors in Jerusalem due to a long running dispute regarding evacuation of  palestinian settlers from east jerusalem. Israeli leader Benjamin Netanyahu rejected a peace offering by Hamas as israel has proceeded to massive troop deployment in the gaza border for a full scale invasion. Hamas had initially launched more than 1000 rockets on israel which led to Israeli airstrikes. Hamas also stated that it has enough stockpiles to launch rocket attacks for the next two months. The united nations peace envoy stated that these clashes would lead to a full scale war. Hamas had seized the gaza strip in the year 2007. </a:t>
            </a:r>
          </a:p>
          <a:p>
            <a:r>
              <a:rPr lang="en-US"/>
              <a:t>The last clash between these two sides was in the year 2004 and lasted for 50 days.</a:t>
            </a:r>
          </a:p>
          <a:p>
            <a:endParaRPr lang="en-US"/>
          </a:p>
        </p:txBody>
      </p:sp>
    </p:spTree>
    <p:extLst>
      <p:ext uri="{BB962C8B-B14F-4D97-AF65-F5344CB8AC3E}">
        <p14:creationId xmlns:p14="http://schemas.microsoft.com/office/powerpoint/2010/main" val="32861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7438-C538-144C-A6FA-EE6DD81CB06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0C0700B-F6D6-734E-A400-3B0040C3EE71}"/>
              </a:ext>
            </a:extLst>
          </p:cNvPr>
          <p:cNvSpPr>
            <a:spLocks noGrp="1"/>
          </p:cNvSpPr>
          <p:nvPr>
            <p:ph idx="1"/>
          </p:nvPr>
        </p:nvSpPr>
        <p:spPr/>
        <p:txBody>
          <a:bodyPr/>
          <a:lstStyle/>
          <a:p>
            <a:r>
              <a:rPr lang="en-US"/>
              <a:t>Generally the area which we know as West Asia, is referred as the middle east region.. Countries like iran, Iraq, saudi Arabia, Turkey, Kuwait, Syria, Yemen, Lebanon and Israel belong to this region.</a:t>
            </a:r>
          </a:p>
          <a:p>
            <a:r>
              <a:rPr lang="en-US"/>
              <a:t>West asia is regarded as a critical area because of its oil and mineral deposits. Total 61% of the pil resources are present in this area, total 2/3</a:t>
            </a:r>
            <a:r>
              <a:rPr lang="en-US" baseline="30000"/>
              <a:t>rd</a:t>
            </a:r>
            <a:r>
              <a:rPr lang="en-US"/>
              <a:t> of natural gas reserves are present in this area.</a:t>
            </a:r>
          </a:p>
          <a:p>
            <a:r>
              <a:rPr lang="en-US"/>
              <a:t>The primary conflict in west asia however is the israel- Palestine conflict.</a:t>
            </a:r>
          </a:p>
        </p:txBody>
      </p:sp>
    </p:spTree>
    <p:extLst>
      <p:ext uri="{BB962C8B-B14F-4D97-AF65-F5344CB8AC3E}">
        <p14:creationId xmlns:p14="http://schemas.microsoft.com/office/powerpoint/2010/main" val="263294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BBF3-B290-BB44-BB3E-2879F95A1616}"/>
              </a:ext>
            </a:extLst>
          </p:cNvPr>
          <p:cNvSpPr>
            <a:spLocks noGrp="1"/>
          </p:cNvSpPr>
          <p:nvPr>
            <p:ph type="title"/>
          </p:nvPr>
        </p:nvSpPr>
        <p:spPr/>
        <p:txBody>
          <a:bodyPr/>
          <a:lstStyle/>
          <a:p>
            <a:r>
              <a:rPr lang="en-US"/>
              <a:t>Palestinian Problem</a:t>
            </a:r>
          </a:p>
        </p:txBody>
      </p:sp>
      <p:sp>
        <p:nvSpPr>
          <p:cNvPr id="3" name="Content Placeholder 2">
            <a:extLst>
              <a:ext uri="{FF2B5EF4-FFF2-40B4-BE49-F238E27FC236}">
                <a16:creationId xmlns:a16="http://schemas.microsoft.com/office/drawing/2014/main" id="{F3CB4A04-A96B-2D46-83F3-B72CDDA19D34}"/>
              </a:ext>
            </a:extLst>
          </p:cNvPr>
          <p:cNvSpPr>
            <a:spLocks noGrp="1"/>
          </p:cNvSpPr>
          <p:nvPr>
            <p:ph idx="1"/>
          </p:nvPr>
        </p:nvSpPr>
        <p:spPr/>
        <p:txBody>
          <a:bodyPr/>
          <a:lstStyle/>
          <a:p>
            <a:r>
              <a:rPr lang="en-US"/>
              <a:t>One of the primary problems in west asia is the conflict between Israel and Palestine. Before the birth of christ the Jews used to live in palestine however later on they migrated to various nations of the world including europe and North africa.</a:t>
            </a:r>
          </a:p>
          <a:p>
            <a:r>
              <a:rPr lang="en-US"/>
              <a:t>During the 19</a:t>
            </a:r>
            <a:r>
              <a:rPr lang="en-US" baseline="30000"/>
              <a:t>th</a:t>
            </a:r>
            <a:r>
              <a:rPr lang="en-US"/>
              <a:t> century the Zionist movement ie. The movement to support the jews began in wastern and central europe. During the 1</a:t>
            </a:r>
            <a:r>
              <a:rPr lang="en-US" baseline="30000"/>
              <a:t>st</a:t>
            </a:r>
            <a:r>
              <a:rPr lang="en-US"/>
              <a:t> world war the british government through the Balfour declaration supported this movement, and after Hitler’s persecution, the jews began to come back in palestine.</a:t>
            </a:r>
          </a:p>
          <a:p>
            <a:r>
              <a:rPr lang="en-US"/>
              <a:t>In 1948,  after the british left palestine, the Jewish state of israel was created.</a:t>
            </a:r>
          </a:p>
        </p:txBody>
      </p:sp>
    </p:spTree>
    <p:extLst>
      <p:ext uri="{BB962C8B-B14F-4D97-AF65-F5344CB8AC3E}">
        <p14:creationId xmlns:p14="http://schemas.microsoft.com/office/powerpoint/2010/main" val="194890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E7D4-6C8D-AF41-A4E4-217F21709BB6}"/>
              </a:ext>
            </a:extLst>
          </p:cNvPr>
          <p:cNvSpPr>
            <a:spLocks noGrp="1"/>
          </p:cNvSpPr>
          <p:nvPr>
            <p:ph type="title"/>
          </p:nvPr>
        </p:nvSpPr>
        <p:spPr/>
        <p:txBody>
          <a:bodyPr/>
          <a:lstStyle/>
          <a:p>
            <a:r>
              <a:rPr lang="en-US"/>
              <a:t>The Arab- israel wars</a:t>
            </a:r>
          </a:p>
        </p:txBody>
      </p:sp>
      <p:sp>
        <p:nvSpPr>
          <p:cNvPr id="3" name="Content Placeholder 2">
            <a:extLst>
              <a:ext uri="{FF2B5EF4-FFF2-40B4-BE49-F238E27FC236}">
                <a16:creationId xmlns:a16="http://schemas.microsoft.com/office/drawing/2014/main" id="{7EC51A16-0BD8-A74B-AC4D-147DBA0D1455}"/>
              </a:ext>
            </a:extLst>
          </p:cNvPr>
          <p:cNvSpPr>
            <a:spLocks noGrp="1"/>
          </p:cNvSpPr>
          <p:nvPr>
            <p:ph idx="1"/>
          </p:nvPr>
        </p:nvSpPr>
        <p:spPr/>
        <p:txBody>
          <a:bodyPr/>
          <a:lstStyle/>
          <a:p>
            <a:r>
              <a:rPr lang="en-US"/>
              <a:t>1</a:t>
            </a:r>
            <a:r>
              <a:rPr lang="en-US" baseline="30000"/>
              <a:t>st</a:t>
            </a:r>
            <a:r>
              <a:rPr lang="en-US"/>
              <a:t> arab israel war- arab countries led by Egypt, Syria, Lebanon, Jordan, and Iraq attacked israel. However the Arab alliance was defeated, and after the war israel managed to occupy 3/4</a:t>
            </a:r>
            <a:r>
              <a:rPr lang="en-US" baseline="30000"/>
              <a:t>th</a:t>
            </a:r>
            <a:r>
              <a:rPr lang="en-US"/>
              <a:t> of palestinian territory. In 1949 there was a ceasefire to the war.</a:t>
            </a:r>
          </a:p>
          <a:p>
            <a:r>
              <a:rPr lang="en-US"/>
              <a:t>2</a:t>
            </a:r>
            <a:r>
              <a:rPr lang="en-US" baseline="30000"/>
              <a:t>nd</a:t>
            </a:r>
            <a:r>
              <a:rPr lang="en-US"/>
              <a:t> arab- israel war- this war occurred due to the nationalization of the Suez canal by general Nasser of Egypt, this was opposed by britain and France because a majority of their goods passed through this canal.  In the year 1956 in alliance with britain and france, Israel attacked Egypt and occupied the canal. However they later had to withdraw from there due to international pressure. </a:t>
            </a:r>
          </a:p>
        </p:txBody>
      </p:sp>
    </p:spTree>
    <p:extLst>
      <p:ext uri="{BB962C8B-B14F-4D97-AF65-F5344CB8AC3E}">
        <p14:creationId xmlns:p14="http://schemas.microsoft.com/office/powerpoint/2010/main" val="397808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1561-213B-5947-AD70-CD63F9A84CD5}"/>
              </a:ext>
            </a:extLst>
          </p:cNvPr>
          <p:cNvSpPr>
            <a:spLocks noGrp="1"/>
          </p:cNvSpPr>
          <p:nvPr>
            <p:ph type="title"/>
          </p:nvPr>
        </p:nvSpPr>
        <p:spPr/>
        <p:txBody>
          <a:bodyPr/>
          <a:lstStyle/>
          <a:p>
            <a:r>
              <a:rPr lang="en-US"/>
              <a:t>The arab- israel wars</a:t>
            </a:r>
          </a:p>
        </p:txBody>
      </p:sp>
      <p:sp>
        <p:nvSpPr>
          <p:cNvPr id="3" name="Content Placeholder 2">
            <a:extLst>
              <a:ext uri="{FF2B5EF4-FFF2-40B4-BE49-F238E27FC236}">
                <a16:creationId xmlns:a16="http://schemas.microsoft.com/office/drawing/2014/main" id="{A2FCA792-F654-0448-A2CB-F5F2E0CEB92A}"/>
              </a:ext>
            </a:extLst>
          </p:cNvPr>
          <p:cNvSpPr>
            <a:spLocks noGrp="1"/>
          </p:cNvSpPr>
          <p:nvPr>
            <p:ph idx="1"/>
          </p:nvPr>
        </p:nvSpPr>
        <p:spPr/>
        <p:txBody>
          <a:bodyPr/>
          <a:lstStyle/>
          <a:p>
            <a:r>
              <a:rPr lang="en-US"/>
              <a:t>3</a:t>
            </a:r>
            <a:r>
              <a:rPr lang="en-US" baseline="30000"/>
              <a:t>rd</a:t>
            </a:r>
            <a:r>
              <a:rPr lang="en-US"/>
              <a:t> arab- israel war- this war is called the six day war. After the 2nd arab- israel war the Suez canal was under the occupation of the UN troops, however after the troops withdrew in 1967 general nasser reoccupied the suez canal and prohibited israel from accessing it.  In response israel occupied the Gaza strip and the Sinai’s peninsula in the Egyptian border.</a:t>
            </a:r>
          </a:p>
          <a:p>
            <a:r>
              <a:rPr lang="en-US"/>
              <a:t>4</a:t>
            </a:r>
            <a:r>
              <a:rPr lang="en-US" baseline="30000"/>
              <a:t>th</a:t>
            </a:r>
            <a:r>
              <a:rPr lang="en-US"/>
              <a:t> arab- israel war- in 1973 Egypt and Syria attacked Israel this is known as the yom kippur war. However Israel occupied the area west of the suez canal called the Golan heights. However after the initiative by henry Kissinger Israel agreed to remove its troops from the suez area. A peace treaty was signed at camp david between israel and egypt.</a:t>
            </a:r>
          </a:p>
        </p:txBody>
      </p:sp>
    </p:spTree>
    <p:extLst>
      <p:ext uri="{BB962C8B-B14F-4D97-AF65-F5344CB8AC3E}">
        <p14:creationId xmlns:p14="http://schemas.microsoft.com/office/powerpoint/2010/main" val="106698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D012-09DF-AD42-BEC2-4D9D6527B1EA}"/>
              </a:ext>
            </a:extLst>
          </p:cNvPr>
          <p:cNvSpPr>
            <a:spLocks noGrp="1"/>
          </p:cNvSpPr>
          <p:nvPr>
            <p:ph type="title"/>
          </p:nvPr>
        </p:nvSpPr>
        <p:spPr/>
        <p:txBody>
          <a:bodyPr/>
          <a:lstStyle/>
          <a:p>
            <a:r>
              <a:rPr lang="en-US"/>
              <a:t>Israel and Palestine </a:t>
            </a:r>
          </a:p>
        </p:txBody>
      </p:sp>
      <p:sp>
        <p:nvSpPr>
          <p:cNvPr id="3" name="Content Placeholder 2">
            <a:extLst>
              <a:ext uri="{FF2B5EF4-FFF2-40B4-BE49-F238E27FC236}">
                <a16:creationId xmlns:a16="http://schemas.microsoft.com/office/drawing/2014/main" id="{C3E62FD3-444C-3E47-AE56-0137EA8388F8}"/>
              </a:ext>
            </a:extLst>
          </p:cNvPr>
          <p:cNvSpPr>
            <a:spLocks noGrp="1"/>
          </p:cNvSpPr>
          <p:nvPr>
            <p:ph idx="1"/>
          </p:nvPr>
        </p:nvSpPr>
        <p:spPr/>
        <p:txBody>
          <a:bodyPr/>
          <a:lstStyle/>
          <a:p>
            <a:r>
              <a:rPr lang="en-US"/>
              <a:t>Currently the Gaza strip is controlled by Hamas and the west bank is controlled  by palestinian liberation organization. Hamas is a militant organization which operates through suicide bombings. The Oslo accords was started on 1993 to broker peace, however israel has continued to expand its settlements which has angered palestine. </a:t>
            </a:r>
          </a:p>
          <a:p>
            <a:r>
              <a:rPr lang="en-US"/>
              <a:t>In 2014 there was a full scale war between israel and palestine, Israel invaded gaza however both groups negotiated a ceasefire.</a:t>
            </a:r>
          </a:p>
        </p:txBody>
      </p:sp>
    </p:spTree>
    <p:extLst>
      <p:ext uri="{BB962C8B-B14F-4D97-AF65-F5344CB8AC3E}">
        <p14:creationId xmlns:p14="http://schemas.microsoft.com/office/powerpoint/2010/main" val="345869483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West Asia and Palestine</vt:lpstr>
      <vt:lpstr>Recent Developments</vt:lpstr>
      <vt:lpstr>Introduction</vt:lpstr>
      <vt:lpstr>Palestinian Problem</vt:lpstr>
      <vt:lpstr>The Arab- israel wars</vt:lpstr>
      <vt:lpstr>The arab- israel wars</vt:lpstr>
      <vt:lpstr>Israel and Palestine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Asia and Palestine</dc:title>
  <dc:creator>paromita.jnu@gmail.com</dc:creator>
  <cp:lastModifiedBy>paromita.jnu@gmail.com</cp:lastModifiedBy>
  <cp:revision>2</cp:revision>
  <dcterms:created xsi:type="dcterms:W3CDTF">2020-05-30T08:56:36Z</dcterms:created>
  <dcterms:modified xsi:type="dcterms:W3CDTF">2021-05-13T14:30:08Z</dcterms:modified>
</cp:coreProperties>
</file>