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321D-35DD-A140-A6B9-4B0AC33C1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World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044A8-CFDF-6D45-B50B-C86C26FA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411268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B832-7B0B-6D4C-9F82-933E2464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B35E-6C11-204A-B954-41458F05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world bank was formed at the bretton woods meeting in the USA in the year 1944. </a:t>
            </a:r>
          </a:p>
          <a:p>
            <a:r>
              <a:rPr lang="en-US"/>
              <a:t>Generally if one is a member of the IMF, the member simultaneously becomes a member of the World Bank.</a:t>
            </a:r>
          </a:p>
          <a:p>
            <a:r>
              <a:rPr lang="en-US"/>
              <a:t>The world bank has 22 members as executive directors. They do the majority of the work of the World bank. 5 of the 22 members are recruited by USA, britain, france, Germany and Japan, the rest of the members are voted by all the member nations. The term of each member is 2 years.</a:t>
            </a:r>
          </a:p>
          <a:p>
            <a:r>
              <a:rPr lang="en-US"/>
              <a:t>The term of the president of the world bank is 5 years.</a:t>
            </a:r>
          </a:p>
        </p:txBody>
      </p:sp>
    </p:spTree>
    <p:extLst>
      <p:ext uri="{BB962C8B-B14F-4D97-AF65-F5344CB8AC3E}">
        <p14:creationId xmlns:p14="http://schemas.microsoft.com/office/powerpoint/2010/main" val="337378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A826-F9F7-364A-898B-36F149F1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773E-5787-8543-9107-BEC89ED5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give financial aid to the countries damaged by the effects of the 2</a:t>
            </a:r>
            <a:r>
              <a:rPr lang="en-US" baseline="30000"/>
              <a:t>nd</a:t>
            </a:r>
            <a:r>
              <a:rPr lang="en-US"/>
              <a:t> world war.</a:t>
            </a:r>
          </a:p>
          <a:p>
            <a:r>
              <a:rPr lang="en-US"/>
              <a:t>To give funds for the development if various countries.</a:t>
            </a:r>
          </a:p>
          <a:p>
            <a:r>
              <a:rPr lang="en-US"/>
              <a:t>To promote privatization and increase in foreign trade among nations.</a:t>
            </a:r>
          </a:p>
          <a:p>
            <a:r>
              <a:rPr lang="en-US"/>
              <a:t>To aid in the increase in the production if goods, and to improve the standard of living of the people.</a:t>
            </a:r>
          </a:p>
          <a:p>
            <a:r>
              <a:rPr lang="en-US"/>
              <a:t>The bank also provides technical assistance to nations.</a:t>
            </a:r>
          </a:p>
          <a:p>
            <a:r>
              <a:rPr lang="en-US"/>
              <a:t>The world bank also looks at child and women’s development, health and educational issues in its ‘people centered policy.’</a:t>
            </a:r>
          </a:p>
        </p:txBody>
      </p:sp>
    </p:spTree>
    <p:extLst>
      <p:ext uri="{BB962C8B-B14F-4D97-AF65-F5344CB8AC3E}">
        <p14:creationId xmlns:p14="http://schemas.microsoft.com/office/powerpoint/2010/main" val="6916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02A8-ED42-D04E-A742-26AF8F44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B2FB-7CE4-4A46-A07C-53D38CAD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funds of the world bank are contributed by the developed countries, hence it is they who decide on the terms of the loan conditions. </a:t>
            </a:r>
          </a:p>
          <a:p>
            <a:r>
              <a:rPr lang="en-US"/>
              <a:t>Many state that the primary aim of the world bank is to increase the financial dependence of the developing nations.</a:t>
            </a:r>
          </a:p>
          <a:p>
            <a:r>
              <a:rPr lang="en-US"/>
              <a:t>The third world nations also state that the first world nations charge a high amount of interest on the loans.</a:t>
            </a:r>
          </a:p>
        </p:txBody>
      </p:sp>
    </p:spTree>
    <p:extLst>
      <p:ext uri="{BB962C8B-B14F-4D97-AF65-F5344CB8AC3E}">
        <p14:creationId xmlns:p14="http://schemas.microsoft.com/office/powerpoint/2010/main" val="35258221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World Bank</vt:lpstr>
      <vt:lpstr>Introduction</vt:lpstr>
      <vt:lpstr>Functions of Bank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Bank</dc:title>
  <dc:creator>paromita.jnu@gmail.com</dc:creator>
  <cp:lastModifiedBy>paromita.jnu@gmail.com</cp:lastModifiedBy>
  <cp:revision>2</cp:revision>
  <dcterms:created xsi:type="dcterms:W3CDTF">2020-04-15T07:51:35Z</dcterms:created>
  <dcterms:modified xsi:type="dcterms:W3CDTF">2020-04-15T08:05:02Z</dcterms:modified>
</cp:coreProperties>
</file>