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A74F-2486-774B-85F6-BFE8366F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SAARC ( South Asian Association of Regional Cooperation)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2EC8B-6713-4847-8E5C-8CFC68BC3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174792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C38E-5801-544A-B4E4-012BA042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Origins of SAARC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A372-4510-C24C-BB3A-6E49FC41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initiative for the formation of SAARC first came from Bangladeshi president Zia- ur- Rehman.</a:t>
            </a:r>
          </a:p>
          <a:p>
            <a:r>
              <a:rPr lang="en-US"/>
              <a:t>Rehman wanted exchanges in trade, science and technology, education and culture.</a:t>
            </a:r>
          </a:p>
          <a:p>
            <a:r>
              <a:rPr lang="en-US"/>
              <a:t>Bangladesh presented a working paper in the year 1980, it was titled ‘regional cooperation in south asia’.</a:t>
            </a:r>
          </a:p>
          <a:p>
            <a:r>
              <a:rPr lang="en-US"/>
              <a:t>Cooperation in certain areas were sought such as education, marketing, transportation, shipping, agriculture.</a:t>
            </a:r>
          </a:p>
          <a:p>
            <a:r>
              <a:rPr lang="en-US"/>
              <a:t>In 1985 SAARC was formed.</a:t>
            </a:r>
          </a:p>
        </p:txBody>
      </p:sp>
    </p:spTree>
    <p:extLst>
      <p:ext uri="{BB962C8B-B14F-4D97-AF65-F5344CB8AC3E}">
        <p14:creationId xmlns:p14="http://schemas.microsoft.com/office/powerpoint/2010/main" val="37569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9860-4FF0-254C-8A18-37708891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structure of SAARC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C000-8523-BE4B-9600-03E7EFD8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Council of ministers- it consists of foreign ministers if various countries, and frames the main principles of SAARC.</a:t>
            </a:r>
          </a:p>
          <a:p>
            <a:r>
              <a:rPr lang="en-US"/>
              <a:t>Standing committee- consists of foreign secretaries of member nations. It meets once a year. It frames the report made by the council of ministers.</a:t>
            </a:r>
          </a:p>
          <a:p>
            <a:r>
              <a:rPr lang="en-US"/>
              <a:t>Technical committee- it implements the programs of SAARC. It allocates funds for SAARC programs, advices on methods relating to SAARC programs, gives advice relating to expenditures, supervises the implementation of the SAARC programs.</a:t>
            </a:r>
          </a:p>
          <a:p>
            <a:r>
              <a:rPr lang="en-US"/>
              <a:t>Secretariat- it looks at the spending of SAARC funds contributed by the member nations.</a:t>
            </a:r>
          </a:p>
        </p:txBody>
      </p:sp>
    </p:spTree>
    <p:extLst>
      <p:ext uri="{BB962C8B-B14F-4D97-AF65-F5344CB8AC3E}">
        <p14:creationId xmlns:p14="http://schemas.microsoft.com/office/powerpoint/2010/main" val="16306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57C-D228-B848-B0EA-7CCEEB45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and principles of SAARC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973F-5FDE-0C4F-994C-0C662B9E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improve the welfare of the people in the region</a:t>
            </a:r>
          </a:p>
          <a:p>
            <a:r>
              <a:rPr lang="en-US"/>
              <a:t>To ensure economic prosperity, social progress, and cultural development among people in the region.</a:t>
            </a:r>
          </a:p>
          <a:p>
            <a:r>
              <a:rPr lang="en-US"/>
              <a:t>To ensure collective self reliance among members of SAARC.</a:t>
            </a:r>
          </a:p>
          <a:p>
            <a:r>
              <a:rPr lang="en-US"/>
              <a:t>To ensure cooperation among SAARC members.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1E9-CAD6-AF46-8DF3-1FB375B5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 of SAARC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D2C0-17DB-0B4A-A02D-CD3F7E3A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SAFTA is one of the important aspect of the organization.</a:t>
            </a:r>
          </a:p>
          <a:p>
            <a:r>
              <a:rPr lang="en-US"/>
              <a:t>SAARC has signed an agreement with UNICEF on child development in 1993.</a:t>
            </a:r>
          </a:p>
          <a:p>
            <a:r>
              <a:rPr lang="en-US"/>
              <a:t>It has also signed a pact with UNDP for eradicating poverty, women empowerment, environmental problems.</a:t>
            </a:r>
          </a:p>
          <a:p>
            <a:r>
              <a:rPr lang="en-US"/>
              <a:t>Due to SAARC initiatives india – pakistan trade has increased to some extent.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32AD-F569-BF42-8A14-CBBE850E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of SAARC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F247-0452-634D-AB9C-E545A0C4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Lack of unity among members of the SAARC.</a:t>
            </a:r>
          </a:p>
          <a:p>
            <a:r>
              <a:rPr lang="en-US"/>
              <a:t>Lack of cooperation among SAARC members.</a:t>
            </a:r>
          </a:p>
          <a:p>
            <a:r>
              <a:rPr lang="en-US"/>
              <a:t>There is apprehension among SAARC members regarding the dominance of India in the organization.</a:t>
            </a:r>
          </a:p>
          <a:p>
            <a:r>
              <a:rPr lang="en-US"/>
              <a:t>Trade between the SAARC countries is also very low.</a:t>
            </a:r>
          </a:p>
          <a:p>
            <a:r>
              <a:rPr lang="en-US"/>
              <a:t>There is inadequate transport facilities among various member nations.</a:t>
            </a:r>
          </a:p>
          <a:p>
            <a:r>
              <a:rPr lang="en-US"/>
              <a:t>SAARC has failed with regard to issues such as poverty, terrorism and trade.</a:t>
            </a:r>
          </a:p>
        </p:txBody>
      </p:sp>
    </p:spTree>
    <p:extLst>
      <p:ext uri="{BB962C8B-B14F-4D97-AF65-F5344CB8AC3E}">
        <p14:creationId xmlns:p14="http://schemas.microsoft.com/office/powerpoint/2010/main" val="255671802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Atlas</vt:lpstr>
      <vt:lpstr>SAARC ( South Asian Association of Regional Cooperation)</vt:lpstr>
      <vt:lpstr>Origins of SAARC</vt:lpstr>
      <vt:lpstr>Organizational structure of SAARC</vt:lpstr>
      <vt:lpstr>Objectives and principles of SAARC</vt:lpstr>
      <vt:lpstr>Success of SAARC</vt:lpstr>
      <vt:lpstr>Problems of SAARC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SAARC ( South Asian Association of Regional Cooperation)</dc:title>
  <dc:creator>paromita.jnu@gmail.com</dc:creator>
  <cp:lastModifiedBy>paromita.jnu@gmail.com</cp:lastModifiedBy>
  <cp:revision>4</cp:revision>
  <dcterms:created xsi:type="dcterms:W3CDTF">2020-04-13T03:31:13Z</dcterms:created>
  <dcterms:modified xsi:type="dcterms:W3CDTF">2020-04-13T04:51:46Z</dcterms:modified>
</cp:coreProperties>
</file>